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4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DD17-CD6E-4CCF-8DB9-A00B08481F63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25B1C-B017-4EB3-8938-0E0428F35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1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DD17-CD6E-4CCF-8DB9-A00B08481F63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25B1C-B017-4EB3-8938-0E0428F35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0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DD17-CD6E-4CCF-8DB9-A00B08481F63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25B1C-B017-4EB3-8938-0E0428F35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8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DD17-CD6E-4CCF-8DB9-A00B08481F63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25B1C-B017-4EB3-8938-0E0428F35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3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DD17-CD6E-4CCF-8DB9-A00B08481F63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25B1C-B017-4EB3-8938-0E0428F35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4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DD17-CD6E-4CCF-8DB9-A00B08481F63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25B1C-B017-4EB3-8938-0E0428F35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8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DD17-CD6E-4CCF-8DB9-A00B08481F63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25B1C-B017-4EB3-8938-0E0428F35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3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DD17-CD6E-4CCF-8DB9-A00B08481F63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25B1C-B017-4EB3-8938-0E0428F35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8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DD17-CD6E-4CCF-8DB9-A00B08481F63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25B1C-B017-4EB3-8938-0E0428F35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3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DD17-CD6E-4CCF-8DB9-A00B08481F63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25B1C-B017-4EB3-8938-0E0428F35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31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DD17-CD6E-4CCF-8DB9-A00B08481F63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25B1C-B017-4EB3-8938-0E0428F35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8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0DD17-CD6E-4CCF-8DB9-A00B08481F63}" type="datetimeFigureOut">
              <a:rPr lang="en-US" smtClean="0"/>
              <a:t>25-Aug-25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25B1C-B017-4EB3-8938-0E0428F35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1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32"/>
            <a:ext cx="9118600" cy="684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15935" y="37867"/>
            <a:ext cx="30867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smtClean="0">
                <a:ln w="50800"/>
              </a:rPr>
              <a:t>UBND </a:t>
            </a:r>
            <a:r>
              <a:rPr lang="en-US" sz="2400" b="1" smtClean="0">
                <a:ln w="50800"/>
              </a:rPr>
              <a:t>PHƯỜNG BỒ ĐỀ</a:t>
            </a:r>
            <a:endParaRPr lang="en-US" sz="2400" b="1" cap="none" spc="0">
              <a:ln w="50800"/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4346" y="499532"/>
            <a:ext cx="42807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smtClean="0">
                <a:ln w="50800"/>
              </a:rPr>
              <a:t>TRƯỜNG MẦM NON GIA QUẤT  </a:t>
            </a:r>
            <a:endParaRPr lang="en-US" sz="2400" b="1" cap="none" spc="0">
              <a:ln w="50800"/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580" y="901930"/>
            <a:ext cx="1323440" cy="15719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59612" y="2573867"/>
            <a:ext cx="4799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smtClean="0">
                <a:ln w="50800"/>
              </a:rPr>
              <a:t>LĨNH VỰC PHÁT TRIỂN NHẬN THỨC  </a:t>
            </a:r>
            <a:endParaRPr lang="en-US" sz="2400" b="1" cap="none" spc="0">
              <a:ln w="50800"/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0534" y="3145077"/>
            <a:ext cx="68483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smtClean="0">
                <a:ln w="50800"/>
                <a:solidFill>
                  <a:srgbClr val="FF0000"/>
                </a:solidFill>
              </a:rPr>
              <a:t>ÔN TẬP SỐ LƯỢNG TRONG PHẠM VI 6  </a:t>
            </a:r>
            <a:endParaRPr lang="en-US" sz="3200" b="1" cap="none" spc="0">
              <a:ln w="50800"/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88384" y="3886200"/>
            <a:ext cx="35926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i="1" smtClean="0">
                <a:ln w="50800"/>
                <a:solidFill>
                  <a:srgbClr val="00B050"/>
                </a:solidFill>
              </a:rPr>
              <a:t>Lớp Mẫu Giáo Lớn A1  </a:t>
            </a:r>
            <a:endParaRPr lang="en-US" sz="2800" b="1" i="1" cap="none" spc="0">
              <a:ln w="50800"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407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-tap-so-6_1805202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34.65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0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28</Words>
  <Application>Microsoft Office PowerPoint</Application>
  <PresentationFormat>On-screen Show (4:3)</PresentationFormat>
  <Paragraphs>5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MSTTPC1</dc:creator>
  <cp:lastModifiedBy>MSTTPC1</cp:lastModifiedBy>
  <cp:revision>2</cp:revision>
  <dcterms:created xsi:type="dcterms:W3CDTF">2023-10-25T03:40:00Z</dcterms:created>
  <dcterms:modified xsi:type="dcterms:W3CDTF">2025-08-25T02:53:59Z</dcterms:modified>
</cp:coreProperties>
</file>