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287F-C9A2-4DA0-9C05-E17C38D8E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CD012-A4B2-4B00-9878-5BE8E8EA1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587F-D3CE-4BED-8848-AC86BE8C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E9893-8718-4A21-A76D-F94DBBE8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2F47-7112-4485-BEA4-6FEAB883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A910-1AB7-488A-AF64-0DFFD6007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FD9C6-52AE-4819-B2D2-E86A943BA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14EE0-A8E4-47C0-A06C-9B2364F1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D516-8035-471A-BD04-BB021DE5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5CA9F-58A9-4363-8C9D-9FF3248E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0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5723C-FDD6-47D4-992E-0F0B1E05D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A4C2C-2F4C-4C83-9DCF-6F6E9191B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FA9-5CEB-4D20-9916-19E316F4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C6B95-1349-4AE5-B29E-5B299CE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5716F-2433-482B-A65F-AAF867D9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C98A-B241-489D-9DE2-1F46A7AA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6573-2D18-48EE-9317-4517D60F1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1527-91A6-41D0-B25F-D24C9D7F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062B5-33A0-4A18-BC26-E8138CD0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04038-D9C6-4C4A-891E-D407EEB2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EE7D-1B84-43FF-8E9F-8E8D8F0A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2819E-EBE8-4BD7-9387-D3E695288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30C08-77DA-4DEE-818F-1524BE27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5867-64C9-4E4F-B5BB-D4CC2C5E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EA530-D4F9-4DB9-890C-D84E2F7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3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A408-34A5-428D-B884-9903B993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E9F0-2F1E-4A24-A022-D3C01038C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94A61-476E-4D2B-95DF-688588C6F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6F259-F5CD-41A2-A81D-D11D6D5D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89850-442A-49E6-B72B-A1CB8136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CE8DB-1E4C-4E30-A7AA-900B99D2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4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5AF74-58B3-473C-9C1A-EA7A0B0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8E0FB-00C9-4489-8D12-7D029D46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0A3BF-661B-4EED-B3BF-1884FA9D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79916-EF0F-44FB-8245-D55CAECAD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ED857-305C-43E5-8221-639DF0749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F8F3C3-25AF-45BA-B4B7-3DF4CA93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1303F-AD34-4675-8FB1-07E13EFD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7B76D-679F-478E-B74D-11F51096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6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3D21-62D9-4E84-9859-5B3216D7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A9151-70F8-476A-A0C8-0298C54A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4043B-7E4A-4F5B-8157-9E88ACBC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DD029-E3A4-4410-921A-0C787B32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4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263C6-6DD0-46B3-81AE-6340AC9C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BBC01-AD6A-48AA-BF83-FFEF9E3A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8AF3-F2C0-479B-A7A6-AA78CE0A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FA75-7A4E-4541-9050-F24D6DCE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8B487-94E6-482D-8408-6967E3641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009C0-432C-4C01-A0C0-8F72660FF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62884-DCBF-4B3A-AC0D-A2DE29EF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FC0F6-5704-44BF-BF54-827AE1BD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FB697-7E24-4A20-856B-0B00F9BC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0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4D68-9DBF-4406-BD32-9C744491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C990E-C8F7-4563-AB8E-3D6197286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C30F5-6697-42B5-BE21-8E5A8AA4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DF037-E11A-4428-8A9D-FD6B05B3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22305-3A9C-4FB9-9328-DD4C40DC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0674B-045B-4D1E-BB82-AF2423D5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9C5F-0A30-4942-8209-A46B960D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9E24B-D0BE-4D11-95CE-BA9CFE1A4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70DFC-7200-4A73-8637-84612D38F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8F34-A6B3-4D51-B8D7-6992FAC47D3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9D12-8D4D-4AFD-913B-49DABF400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B05B3-DAD4-48A3-9329-A00A63653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4915C-85FC-4160-91FA-A242834E1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9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B017-CE37-4E8D-8D09-0130ED1C15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12EB2-D8F8-4D4E-AE52-01EC705A8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CAC46-1B45-4AAB-82FF-89583EC37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"/>
            <a:ext cx="121920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EE28-85DE-4AC7-899B-3608A56F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BEFC-518D-40F6-8577-740D39021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CF4F4-4B82-4B50-84BC-FDA59F5B5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1" y="0"/>
            <a:ext cx="12005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23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58C9-4F44-4282-BFBD-69163014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54230-3628-4034-9788-DB72BFDD0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79912-7CAC-4E7A-B134-8B7C3BAD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9"/>
            <a:ext cx="12192000" cy="68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1107-044A-44EE-AC2F-8FF413F9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10289-F6F0-4D84-BEA9-D8BD9138C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79A27-5EF5-4507-9D98-4FEE727B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2" y="0"/>
            <a:ext cx="1212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7F98-8802-4B64-B3E5-E7C6202F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AFAE-20D8-4C33-BA25-CBAF2289E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8501A-5E5D-4064-A42C-451918EA3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" y="0"/>
            <a:ext cx="1217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1289-8F4D-4857-A079-4C95F54F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61998-9251-4DFD-85C8-0F24D33A1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B0D62-2ABD-48A0-94E1-4498A492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3"/>
            <a:ext cx="12192000" cy="68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C57B-7209-49A2-94DA-853A74F4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D2863-967D-4B9F-945C-4A1A7BD3C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2A6AF-C982-4DD5-8508-03419026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A9E1-C3F1-4089-BAE5-5133955A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7AFF9-955D-4877-9CF8-885DD7A9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E9BA6-E936-4612-A00D-3AE7B6BD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89"/>
            <a:ext cx="12192000" cy="68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7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7B52-A2B5-4F12-993D-BCB78DF4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DFC9-A899-4427-BAC5-E3456F1CF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83F7F-CE4B-47B4-8266-1393FC03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5"/>
            <a:ext cx="12192000" cy="679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BA9CB-297A-4ADF-AD5B-9C1BAA07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514F-5AF4-4BCD-9629-AF98A39EC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DE0B8-0C1A-4C84-AE34-C7BEB5A74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89"/>
            <a:ext cx="12192000" cy="68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1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3922-919F-4B89-95F7-749AE8D7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57BF-1550-44E6-B741-04D073D4C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397AC-6847-41DC-AABB-CDC3FC4E9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6"/>
            <a:ext cx="12192000" cy="68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1378-776D-450F-BA0B-043D5487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5683B-6186-48E0-94F5-2F738D8FB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06D8A-1234-40ED-858D-505F7A10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12192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7B1E-90AC-4410-80B1-0A9FD533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3586-23C0-403F-A100-45263E280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46F9E-5820-4B71-98C3-5BE3E857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7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BCA1-9E4C-4536-90B5-4CC4B2A9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17956-5BAB-46C1-AB26-EBFA6AC8A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75B36-2EE0-4A27-AD1F-03D0CED6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"/>
            <a:ext cx="12192000" cy="68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Minh Duc</dc:creator>
  <cp:lastModifiedBy>Hoang Minh Duc</cp:lastModifiedBy>
  <cp:revision>2</cp:revision>
  <dcterms:created xsi:type="dcterms:W3CDTF">2025-08-24T15:15:13Z</dcterms:created>
  <dcterms:modified xsi:type="dcterms:W3CDTF">2025-08-24T15:33:09Z</dcterms:modified>
</cp:coreProperties>
</file>