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13910-F24C-4F61-9FE9-60C3F1DDC1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6315A2-572A-4ECB-8BCD-954E32B38C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2ECC5-8DBC-4D8C-BE2F-EF77B77F6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D31EA-01A8-43E2-A86A-A4AE0886C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BA9FBD-E3AE-4419-9616-932A96BB1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55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65CA8-622F-49E3-A18F-68DCA1C80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6E1FE-1D6F-437F-B5BF-74ED92765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D680ED-45F4-4F4D-BC12-0F9B47FCD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5D958-FC4B-445D-9D97-9EAC30F9B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2D9C35-D668-4EE6-9040-0DDA31C12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45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86E5C9-6D27-41D9-A5E0-591FA5A6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AE8B2A-B4C0-4536-8279-02C55BA20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CEE67-7CFB-454E-8524-7C7B1E823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9A4D4-BF54-4866-9632-026D9746D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81DF5-D411-4849-B1C7-4B714B4D3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89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2E600-6A53-4355-80F9-AEEE95921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1AD158-200B-4D9E-A59F-FBC9ECBD3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4384CD-5C11-4350-9B2F-E40781906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1B3653-A77C-42A5-A4C8-643A6B6E3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73646-A201-4FB7-8588-E2056A532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34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7735A-AD04-418F-BC36-B34E55AA9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209CC5-9052-45DD-9417-CAF70A6DAA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67483-3A8C-4FDA-B6E7-34DCEE9F2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0FD31B-42EF-4CF2-9372-C717FFB8C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F15D1-FF7C-4843-8973-A64E7471E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50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F5EB7-45C4-463D-9F93-C035644DA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EC37C-5EF1-4A56-B0D0-F1986FA6A2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A9743D-FC63-442C-B358-CE41B91BF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88FBD-BD5D-450B-A2CD-517EB3652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FBA9EF-8A95-47B7-828D-7A3117572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4C351D-ED92-4E55-A14A-A9AE7A3AA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6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E801F-AD5F-4E1F-94DC-1600ED2F2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6494-13E3-4C02-A195-B74EB44A8D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4B5881-B020-4B39-B181-96AE84121B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C92973-1FA4-492C-9BD4-24CB888DD1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62449C-1ED3-49BD-A802-F2E632A32F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36A729-2D1C-42B8-A61C-F07ED2223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B9C1F5-B78B-46A5-9576-DB7813AC0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62474E-A0F1-4DC7-A5D8-DE45363F4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711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A277F-FD99-41F3-9F99-32CC2E14F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2394BF-F3B4-4121-9F18-013E18983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6F635-2063-4A5D-B3E2-775CDBB0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94CC5-2877-4C7A-B522-12141E05B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631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F16BDA-3E88-4908-868F-FD14BE08D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0F3D28-DF6C-4834-B16E-C2EFAE26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0DA422-58AB-42A1-9DC9-8BFE68913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056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F043B-013F-4CEE-BEB0-99D4B40DB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40D16-11B6-4913-BE5E-EE515CF91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8D608-A66B-4734-9239-4DEDABC7D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93B4D5-6E34-41F7-8099-90FB5FBBA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54B715-2381-4168-B084-25089A335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8133BF-99BB-42E1-AB64-F78D555C7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5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6FA0D-CD60-411A-B1A7-E3D8D21B3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A1F86E-405E-49DB-A202-16F1CA8DA1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42147B-A1EC-4197-A99B-A6D9D2C15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8477F4-7CB7-4E1E-84AC-5CDFD1AE0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9E6060-A71E-4615-BDF5-6F04F8BF7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CB153C-8DA3-4087-B1EB-423E9FE98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16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81CB28-FADE-459D-851B-986C28AF3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CD3002-21E5-4A02-838D-13D32D211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D600-AD0A-460F-8454-D55FEDF007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19959-F0EF-4204-8D32-415AD0F58A6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3E8DC-588A-4EDC-88A1-77EC3DEAC9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8D1E5-A7FB-454D-854F-4F1F5459F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B6DC7-6482-45B5-A2D7-5FF9BE05F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364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15FC-E968-42B9-BCF1-E99C20F90D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0E5E81-3EE8-470B-AFD7-CC9281E257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5B7377-440E-477B-8911-71A590F40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163" y="0"/>
            <a:ext cx="9037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071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F5BE6-515E-4719-909A-FA03C462C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4BD80-7BD1-4736-9E23-59A770AAD7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F1F125-7B48-4C73-B6E9-184DD3CE6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163" y="0"/>
            <a:ext cx="9037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34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7842B-117F-4AFE-BE0E-4D5C9B678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1BB1F-C588-4B1A-8676-41D168E67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907F85-1771-46D9-A694-61CEA099F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163" y="0"/>
            <a:ext cx="9037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251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2DD7B-9462-41B0-8E75-0337817CF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860FC-9D81-4A9F-A9C4-DED66AF1E4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3BFCFB-BD9C-4CFF-B544-5FDBCB1CC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479" y="0"/>
            <a:ext cx="902704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196613-0CA7-41AD-A434-778975968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133" y="0"/>
            <a:ext cx="90270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71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E0C72-1D0A-4139-AA5A-7ABEE800B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BFFA4-4DA1-45FC-B97A-345B8CDC1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F1214C-2DFC-4924-A57F-6EC007626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163" y="0"/>
            <a:ext cx="9037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39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6B8CA-4F70-4C69-BE6D-9594BF7CE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C24E46-9F52-4DA4-BF68-AA92C5A077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E29DE1-65A3-44EF-BD44-722519A34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163" y="0"/>
            <a:ext cx="9037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33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372DA-55A1-47EC-8809-D67DD22A1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8924F-ED5F-4AE5-8808-71974D353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E620BD-5EB5-45BF-9B68-64066AC1E0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479" y="0"/>
            <a:ext cx="90270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513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B0AF0-9696-4585-A48D-9B313409C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7157A-6B3F-4CD8-B2E7-83BE94FC7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3CEA58-B203-4B7F-AD53-38C8EA2E5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795" y="0"/>
            <a:ext cx="9016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318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F59D5-0846-40AB-BE6F-EA5AAB1F0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EF818-3417-4D1E-B9C4-A8068CCF27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2B1D0A-0AA6-4CD6-AF04-1611FD48D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163" y="0"/>
            <a:ext cx="9037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97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9E90B-E932-444B-9B9D-A792FDDD5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2E5F6-3A5D-4AF6-A4BE-594BAA3B4B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337B37-2FE8-4042-BD01-CB65408B0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163" y="0"/>
            <a:ext cx="9037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6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63D6D-7DE1-4EBE-8EA6-0F98D3735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E07AE-3202-4C76-99C1-9A2030F2F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921641-58EF-405F-872F-3311398F4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479" y="0"/>
            <a:ext cx="90270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07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1</cp:revision>
  <dcterms:created xsi:type="dcterms:W3CDTF">2025-08-24T16:26:34Z</dcterms:created>
  <dcterms:modified xsi:type="dcterms:W3CDTF">2025-08-24T16:30:45Z</dcterms:modified>
</cp:coreProperties>
</file>