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36" r:id="rId3"/>
  </p:sldMasterIdLst>
  <p:notesMasterIdLst>
    <p:notesMasterId r:id="rId38"/>
  </p:notesMasterIdLst>
  <p:sldIdLst>
    <p:sldId id="339" r:id="rId4"/>
    <p:sldId id="394" r:id="rId5"/>
    <p:sldId id="404" r:id="rId6"/>
    <p:sldId id="395" r:id="rId7"/>
    <p:sldId id="397" r:id="rId8"/>
    <p:sldId id="398" r:id="rId9"/>
    <p:sldId id="399" r:id="rId10"/>
    <p:sldId id="400" r:id="rId11"/>
    <p:sldId id="401" r:id="rId12"/>
    <p:sldId id="402" r:id="rId13"/>
    <p:sldId id="422" r:id="rId14"/>
    <p:sldId id="429" r:id="rId15"/>
    <p:sldId id="403" r:id="rId16"/>
    <p:sldId id="410" r:id="rId17"/>
    <p:sldId id="409" r:id="rId18"/>
    <p:sldId id="423" r:id="rId19"/>
    <p:sldId id="411" r:id="rId20"/>
    <p:sldId id="415" r:id="rId21"/>
    <p:sldId id="431" r:id="rId22"/>
    <p:sldId id="432" r:id="rId23"/>
    <p:sldId id="368" r:id="rId24"/>
    <p:sldId id="369" r:id="rId25"/>
    <p:sldId id="370" r:id="rId26"/>
    <p:sldId id="389" r:id="rId27"/>
    <p:sldId id="430" r:id="rId28"/>
    <p:sldId id="405" r:id="rId29"/>
    <p:sldId id="406" r:id="rId30"/>
    <p:sldId id="407" r:id="rId31"/>
    <p:sldId id="372" r:id="rId32"/>
    <p:sldId id="374" r:id="rId33"/>
    <p:sldId id="424" r:id="rId34"/>
    <p:sldId id="392" r:id="rId35"/>
    <p:sldId id="420" r:id="rId36"/>
    <p:sldId id="382" r:id="rId37"/>
  </p:sldIdLst>
  <p:sldSz cx="9144000" cy="6858000" type="screen4x3"/>
  <p:notesSz cx="6735763" cy="9869488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0066"/>
    <a:srgbClr val="FF0000"/>
    <a:srgbClr val="0000CC"/>
    <a:srgbClr val="CCECFF"/>
    <a:srgbClr val="FF99FF"/>
    <a:srgbClr val="F991D6"/>
    <a:srgbClr val="00CC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 varScale="1">
        <p:scale>
          <a:sx n="62" d="100"/>
          <a:sy n="62" d="100"/>
        </p:scale>
        <p:origin x="1416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4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8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4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FCCB6D-7958-BEB0-08F8-50BF7135B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78DF18-5376-DBBF-BB8F-BA5DF0AD4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8F46F7-3982-A300-488B-2656DE066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0466-BF87-4B12-8654-CDCB6E985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59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A80A37-1498-5202-D5D3-59DFB8BDE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655999-5071-0934-213C-710A107AC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3FA4D-E085-5E1F-223F-26746887D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503BB-A040-4BEB-A7B4-8D640ACE1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03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A1F88E-1366-B1C4-FD58-1776A2939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DD4398-D597-A026-F3DC-663F65BED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22ADF6-E15C-49F0-74B2-299F8C64B4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33B4-C353-4BC8-A583-E975C2749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515272-5118-F842-6FBE-B7EAD4924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F77CF5-BD3A-56DF-50B0-A9CE991E3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AF3B7-C1DD-422C-09CC-A59E39584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9DC0-855A-4676-ADC3-B8E5C5620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171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4587C3-44BE-B16B-1504-6A8EEF9B8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FE4515-F0A1-08F6-FD51-7EE17212C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F8C0E3-0AF4-2639-B443-47FC8C788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0F6FE-7373-462D-82FD-E20C560EF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86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3B032F-1CDB-953B-FB9E-165BDCB9E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4AAB32-554F-DFE8-AC37-FFA0FCAB2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834F72-7651-9E8B-5476-C3DA5D566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3560-5AF1-4349-A569-54660FCE0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76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59E6BF-E8A5-E97B-A098-CAE65AEF9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6D16F4-C1A8-351C-DBC6-831CF3A7A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435D5F-3039-01D4-AE8D-3D7296AEA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04CAB-B495-425F-9764-B0B604317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65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859CAE-1F63-52A1-34FF-E968137CC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ED8C9-E06D-377C-877F-8D49E4B84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52B95-144B-8D0A-CBCE-68DF23680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2FB50-BC65-49D5-BFAE-1D18052D0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145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25941-BA1B-1E13-0102-071E63339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97D288-DFC5-2C04-D269-2C5FC66CB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D644E-8CF5-0EE7-49E0-6003196D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6D02-9457-459F-B5C7-33F6169FC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DD974B-29DA-801E-BEDD-3D4FAF0E2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501A0A-B962-969F-B315-D86295ED5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59FACF-2D05-FBED-BC1C-8568C718E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3EBF-A4AB-4CAC-A5D7-D9BF018E1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71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63C129-065F-D708-2F60-78C088ADB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4AAC14-6D8C-BF23-E325-56E8C375F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27D4DA-0DFB-BC69-5E35-A245191AB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4062-FDAC-4129-BBA5-7539DF87B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09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FEAB00-4763-6561-3F6F-02B72C9B8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4CF517-6101-8E82-58DF-B6A142782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A86660-2239-0A41-63E3-A551FBAAA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FD54-E9D7-4785-BB87-9594F05E5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90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8/20/2025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8/20/2025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8/20/2025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89B398F-EA0A-97D5-2A10-5311A2D4E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4580898-A89C-EABA-ABDA-3A04D59C7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1C9B67-69F6-0265-2618-9204074D63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4AA655-ED99-75AA-42F8-EB0064856B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70BFF0-A53C-C3D3-5B27-CD35A3B359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>
              <a:defRPr/>
            </a:pPr>
            <a:fld id="{66C37C2B-63E1-405E-9FB1-237ADFFA8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52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tags" Target="../tags/tag102.xml"/><Relationship Id="rId3" Type="http://schemas.openxmlformats.org/officeDocument/2006/relationships/tags" Target="../tags/tag66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tags" Target="../tags/tag105.xml"/><Relationship Id="rId47" Type="http://schemas.openxmlformats.org/officeDocument/2006/relationships/tags" Target="../tags/tag110.xml"/><Relationship Id="rId50" Type="http://schemas.openxmlformats.org/officeDocument/2006/relationships/image" Target="../media/image12.jpeg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tags" Target="../tags/tag101.xml"/><Relationship Id="rId46" Type="http://schemas.openxmlformats.org/officeDocument/2006/relationships/tags" Target="../tags/tag109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0" Type="http://schemas.openxmlformats.org/officeDocument/2006/relationships/tags" Target="../tags/tag83.xml"/><Relationship Id="rId29" Type="http://schemas.openxmlformats.org/officeDocument/2006/relationships/tags" Target="../tags/tag92.xml"/><Relationship Id="rId41" Type="http://schemas.openxmlformats.org/officeDocument/2006/relationships/tags" Target="../tags/tag104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tags" Target="../tags/tag103.xml"/><Relationship Id="rId45" Type="http://schemas.openxmlformats.org/officeDocument/2006/relationships/tags" Target="../tags/tag108.xml"/><Relationship Id="rId53" Type="http://schemas.openxmlformats.org/officeDocument/2006/relationships/image" Target="../media/image20.jpeg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49" Type="http://schemas.openxmlformats.org/officeDocument/2006/relationships/image" Target="../media/image18.jpg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tags" Target="../tags/tag107.xml"/><Relationship Id="rId52" Type="http://schemas.openxmlformats.org/officeDocument/2006/relationships/image" Target="../media/image19.jpe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tags" Target="../tags/tag106.xml"/><Relationship Id="rId48" Type="http://schemas.openxmlformats.org/officeDocument/2006/relationships/slideLayout" Target="../slideLayouts/slideLayout6.xml"/><Relationship Id="rId8" Type="http://schemas.openxmlformats.org/officeDocument/2006/relationships/tags" Target="../tags/tag71.xml"/><Relationship Id="rId5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tags" Target="../tags/tag113.xml"/><Relationship Id="rId21" Type="http://schemas.openxmlformats.org/officeDocument/2006/relationships/image" Target="../media/image12.jpeg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image" Target="../media/image18.jp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image" Target="../media/image20.jpe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image" Target="../media/image19.jpeg"/><Relationship Id="rId10" Type="http://schemas.openxmlformats.org/officeDocument/2006/relationships/tags" Target="../tags/tag120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133.xml"/><Relationship Id="rId7" Type="http://schemas.openxmlformats.org/officeDocument/2006/relationships/image" Target="../media/image21.jpe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25.jpeg"/><Relationship Id="rId5" Type="http://schemas.openxmlformats.org/officeDocument/2006/relationships/tags" Target="../tags/tag140.xml"/><Relationship Id="rId10" Type="http://schemas.openxmlformats.org/officeDocument/2006/relationships/image" Target="../media/image24.jpe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3" Type="http://schemas.openxmlformats.org/officeDocument/2006/relationships/tags" Target="../tags/tag146.xml"/><Relationship Id="rId21" Type="http://schemas.openxmlformats.org/officeDocument/2006/relationships/tags" Target="../tags/tag164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image" Target="../media/image27.emf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image" Target="../media/image18.jp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image" Target="../media/image26.emf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slideLayout" Target="../slideLayouts/slideLayout6.xml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image" Target="../media/image23.jpe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0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7.jpe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6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5.jpeg"/><Relationship Id="rId5" Type="http://schemas.openxmlformats.org/officeDocument/2006/relationships/tags" Target="../tags/tag42.xml"/><Relationship Id="rId15" Type="http://schemas.openxmlformats.org/officeDocument/2006/relationships/image" Target="../media/image9.png"/><Relationship Id="rId10" Type="http://schemas.openxmlformats.org/officeDocument/2006/relationships/image" Target="../media/image4.jpeg"/><Relationship Id="rId4" Type="http://schemas.openxmlformats.org/officeDocument/2006/relationships/tags" Target="../tags/tag41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7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6.jpe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35.jpeg"/><Relationship Id="rId5" Type="http://schemas.openxmlformats.org/officeDocument/2006/relationships/tags" Target="../tags/tag180.xml"/><Relationship Id="rId10" Type="http://schemas.openxmlformats.org/officeDocument/2006/relationships/image" Target="../media/image5.jpeg"/><Relationship Id="rId4" Type="http://schemas.openxmlformats.org/officeDocument/2006/relationships/tags" Target="../tags/tag179.xml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1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39.jpg"/><Relationship Id="rId5" Type="http://schemas.openxmlformats.org/officeDocument/2006/relationships/tags" Target="../tags/tag186.xml"/><Relationship Id="rId10" Type="http://schemas.openxmlformats.org/officeDocument/2006/relationships/image" Target="../media/image38.jpg"/><Relationship Id="rId4" Type="http://schemas.openxmlformats.org/officeDocument/2006/relationships/tags" Target="../tags/tag185.xml"/><Relationship Id="rId9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43.jpeg"/><Relationship Id="rId5" Type="http://schemas.openxmlformats.org/officeDocument/2006/relationships/tags" Target="../tags/tag192.xml"/><Relationship Id="rId10" Type="http://schemas.openxmlformats.org/officeDocument/2006/relationships/image" Target="../media/image42.jpeg"/><Relationship Id="rId4" Type="http://schemas.openxmlformats.org/officeDocument/2006/relationships/tags" Target="../tags/tag191.xml"/><Relationship Id="rId9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tags" Target="../tags/tag206.xml"/><Relationship Id="rId18" Type="http://schemas.openxmlformats.org/officeDocument/2006/relationships/tags" Target="../tags/tag211.xml"/><Relationship Id="rId26" Type="http://schemas.openxmlformats.org/officeDocument/2006/relationships/tags" Target="../tags/tag219.xml"/><Relationship Id="rId39" Type="http://schemas.openxmlformats.org/officeDocument/2006/relationships/tags" Target="../tags/tag232.xml"/><Relationship Id="rId3" Type="http://schemas.openxmlformats.org/officeDocument/2006/relationships/tags" Target="../tags/tag196.xml"/><Relationship Id="rId21" Type="http://schemas.openxmlformats.org/officeDocument/2006/relationships/tags" Target="../tags/tag214.xml"/><Relationship Id="rId34" Type="http://schemas.openxmlformats.org/officeDocument/2006/relationships/tags" Target="../tags/tag227.xml"/><Relationship Id="rId42" Type="http://schemas.openxmlformats.org/officeDocument/2006/relationships/image" Target="../media/image18.jpg"/><Relationship Id="rId7" Type="http://schemas.openxmlformats.org/officeDocument/2006/relationships/tags" Target="../tags/tag200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5" Type="http://schemas.openxmlformats.org/officeDocument/2006/relationships/tags" Target="../tags/tag218.xml"/><Relationship Id="rId33" Type="http://schemas.openxmlformats.org/officeDocument/2006/relationships/tags" Target="../tags/tag226.xml"/><Relationship Id="rId38" Type="http://schemas.openxmlformats.org/officeDocument/2006/relationships/tags" Target="../tags/tag231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20" Type="http://schemas.openxmlformats.org/officeDocument/2006/relationships/tags" Target="../tags/tag213.xml"/><Relationship Id="rId29" Type="http://schemas.openxmlformats.org/officeDocument/2006/relationships/tags" Target="../tags/tag222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24" Type="http://schemas.openxmlformats.org/officeDocument/2006/relationships/tags" Target="../tags/tag217.xml"/><Relationship Id="rId32" Type="http://schemas.openxmlformats.org/officeDocument/2006/relationships/tags" Target="../tags/tag225.xml"/><Relationship Id="rId37" Type="http://schemas.openxmlformats.org/officeDocument/2006/relationships/tags" Target="../tags/tag230.xml"/><Relationship Id="rId40" Type="http://schemas.openxmlformats.org/officeDocument/2006/relationships/tags" Target="../tags/tag233.xml"/><Relationship Id="rId45" Type="http://schemas.openxmlformats.org/officeDocument/2006/relationships/image" Target="../media/image5.jpeg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23" Type="http://schemas.openxmlformats.org/officeDocument/2006/relationships/tags" Target="../tags/tag216.xml"/><Relationship Id="rId28" Type="http://schemas.openxmlformats.org/officeDocument/2006/relationships/tags" Target="../tags/tag221.xml"/><Relationship Id="rId36" Type="http://schemas.openxmlformats.org/officeDocument/2006/relationships/tags" Target="../tags/tag229.xml"/><Relationship Id="rId10" Type="http://schemas.openxmlformats.org/officeDocument/2006/relationships/tags" Target="../tags/tag203.xml"/><Relationship Id="rId19" Type="http://schemas.openxmlformats.org/officeDocument/2006/relationships/tags" Target="../tags/tag212.xml"/><Relationship Id="rId31" Type="http://schemas.openxmlformats.org/officeDocument/2006/relationships/tags" Target="../tags/tag224.xml"/><Relationship Id="rId44" Type="http://schemas.openxmlformats.org/officeDocument/2006/relationships/image" Target="../media/image37.jpe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Relationship Id="rId22" Type="http://schemas.openxmlformats.org/officeDocument/2006/relationships/tags" Target="../tags/tag215.xml"/><Relationship Id="rId27" Type="http://schemas.openxmlformats.org/officeDocument/2006/relationships/tags" Target="../tags/tag220.xml"/><Relationship Id="rId30" Type="http://schemas.openxmlformats.org/officeDocument/2006/relationships/tags" Target="../tags/tag223.xml"/><Relationship Id="rId35" Type="http://schemas.openxmlformats.org/officeDocument/2006/relationships/tags" Target="../tags/tag228.xml"/><Relationship Id="rId43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image" Target="../media/image37.jpeg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image" Target="../media/image41.jpeg"/><Relationship Id="rId2" Type="http://schemas.openxmlformats.org/officeDocument/2006/relationships/tags" Target="../tags/tag235.xml"/><Relationship Id="rId16" Type="http://schemas.openxmlformats.org/officeDocument/2006/relationships/image" Target="../media/image18.jp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43.xml"/><Relationship Id="rId19" Type="http://schemas.openxmlformats.org/officeDocument/2006/relationships/image" Target="../media/image5.jpeg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8.jpe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254.xml"/><Relationship Id="rId7" Type="http://schemas.openxmlformats.org/officeDocument/2006/relationships/image" Target="../media/image49.jpe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tags" Target="../tags/tag291.xml"/><Relationship Id="rId3" Type="http://schemas.openxmlformats.org/officeDocument/2006/relationships/tags" Target="../tags/tag268.xml"/><Relationship Id="rId21" Type="http://schemas.openxmlformats.org/officeDocument/2006/relationships/tags" Target="../tags/tag286.xml"/><Relationship Id="rId34" Type="http://schemas.openxmlformats.org/officeDocument/2006/relationships/slideLayout" Target="../slideLayouts/slideLayout6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33" Type="http://schemas.openxmlformats.org/officeDocument/2006/relationships/tags" Target="../tags/tag298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0" Type="http://schemas.openxmlformats.org/officeDocument/2006/relationships/tags" Target="../tags/tag285.xml"/><Relationship Id="rId29" Type="http://schemas.openxmlformats.org/officeDocument/2006/relationships/tags" Target="../tags/tag294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32" Type="http://schemas.openxmlformats.org/officeDocument/2006/relationships/tags" Target="../tags/tag297.xml"/><Relationship Id="rId37" Type="http://schemas.openxmlformats.org/officeDocument/2006/relationships/image" Target="../media/image54.emf"/><Relationship Id="rId5" Type="http://schemas.openxmlformats.org/officeDocument/2006/relationships/tags" Target="../tags/tag270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36" Type="http://schemas.openxmlformats.org/officeDocument/2006/relationships/image" Target="../media/image53.emf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31" Type="http://schemas.openxmlformats.org/officeDocument/2006/relationships/tags" Target="../tags/tag296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tags" Target="../tags/tag295.xml"/><Relationship Id="rId35" Type="http://schemas.openxmlformats.org/officeDocument/2006/relationships/image" Target="../media/image18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8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304.xml"/><Relationship Id="rId12" Type="http://schemas.openxmlformats.org/officeDocument/2006/relationships/image" Target="../media/image57.jpe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3.xml"/><Relationship Id="rId11" Type="http://schemas.openxmlformats.org/officeDocument/2006/relationships/image" Target="../media/image56.jpeg"/><Relationship Id="rId5" Type="http://schemas.openxmlformats.org/officeDocument/2006/relationships/tags" Target="../tags/tag302.xml"/><Relationship Id="rId10" Type="http://schemas.openxmlformats.org/officeDocument/2006/relationships/image" Target="../media/image55.png"/><Relationship Id="rId4" Type="http://schemas.openxmlformats.org/officeDocument/2006/relationships/tags" Target="../tags/tag301.xml"/><Relationship Id="rId9" Type="http://schemas.openxmlformats.org/officeDocument/2006/relationships/image" Target="../media/image18.jpg"/><Relationship Id="rId1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3">
            <a:extLst>
              <a:ext uri="{FF2B5EF4-FFF2-40B4-BE49-F238E27FC236}">
                <a16:creationId xmlns:a16="http://schemas.microsoft.com/office/drawing/2014/main" id="{4EB5FC3F-1E2B-5035-4F2A-2A011B4052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67850" cy="7129463"/>
          </a:xfrm>
        </p:spPr>
      </p:pic>
      <p:sp>
        <p:nvSpPr>
          <p:cNvPr id="3075" name="TextBox 3">
            <a:extLst>
              <a:ext uri="{FF2B5EF4-FFF2-40B4-BE49-F238E27FC236}">
                <a16:creationId xmlns:a16="http://schemas.microsoft.com/office/drawing/2014/main" id="{07D513B3-351C-0978-7345-1AA407649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609" y="276617"/>
            <a:ext cx="6869113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ÂN PHƯỜNG BỒ ĐỀ</a:t>
            </a:r>
            <a:endParaRPr lang="en-US" altLang="en-US" sz="2000" b="1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</a:t>
            </a:r>
            <a:r>
              <a:rPr kumimoji="0" lang="en-US" alt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GIA QUẤT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4" name="TextBox 5">
            <a:extLst>
              <a:ext uri="{FF2B5EF4-FFF2-40B4-BE49-F238E27FC236}">
                <a16:creationId xmlns:a16="http://schemas.microsoft.com/office/drawing/2014/main" id="{E31162DF-DAB9-3BBC-CBF6-E6FC346D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0690" y="1772816"/>
            <a:ext cx="53149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125" name="TextBox 6">
            <a:extLst>
              <a:ext uri="{FF2B5EF4-FFF2-40B4-BE49-F238E27FC236}">
                <a16:creationId xmlns:a16="http://schemas.microsoft.com/office/drawing/2014/main" id="{71D06E3C-1A88-9C58-602D-454598DFC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553" y="2636912"/>
            <a:ext cx="4914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5- 6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5124" grpId="0"/>
      <p:bldP spid="51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1: Nối cột A với cột B sao cho được đáp án đúng</a:t>
            </a:r>
            <a:endParaRPr lang="en-US" sz="2800" dirty="0"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4995224" y="832915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46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1.</a:t>
              </a:r>
            </a:p>
          </p:txBody>
        </p:sp>
        <p:sp>
          <p:nvSpPr>
            <p:cNvPr id="7" name="mmprod_anstext_10192"/>
            <p:cNvSpPr txBox="1"/>
            <p:nvPr>
              <p:custDataLst>
                <p:tags r:id="rId47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44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2.</a:t>
              </a:r>
            </a:p>
          </p:txBody>
        </p:sp>
        <p:sp>
          <p:nvSpPr>
            <p:cNvPr id="11" name="mmprod_anstext_10193"/>
            <p:cNvSpPr txBox="1"/>
            <p:nvPr>
              <p:custDataLst>
                <p:tags r:id="rId45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42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3.</a:t>
              </a:r>
            </a:p>
          </p:txBody>
        </p:sp>
        <p:sp>
          <p:nvSpPr>
            <p:cNvPr id="15" name="mmprod_anstext_10194"/>
            <p:cNvSpPr txBox="1"/>
            <p:nvPr>
              <p:custDataLst>
                <p:tags r:id="rId43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40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4.</a:t>
              </a:r>
            </a:p>
          </p:txBody>
        </p:sp>
        <p:sp>
          <p:nvSpPr>
            <p:cNvPr id="19" name="mmprod_anstext_10195"/>
            <p:cNvSpPr txBox="1"/>
            <p:nvPr>
              <p:custDataLst>
                <p:tags r:id="rId41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22310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38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mmprod_item_label10196"/>
            <p:cNvSpPr txBox="1"/>
            <p:nvPr>
              <p:custDataLst>
                <p:tags r:id="rId39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36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9" name="mmprod_item_label10197"/>
            <p:cNvSpPr txBox="1"/>
            <p:nvPr>
              <p:custDataLst>
                <p:tags r:id="rId37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34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mmprod_item_label10198"/>
            <p:cNvSpPr txBox="1"/>
            <p:nvPr>
              <p:custDataLst>
                <p:tags r:id="rId35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32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mmprod_item_label10199"/>
            <p:cNvSpPr txBox="1"/>
            <p:nvPr>
              <p:custDataLst>
                <p:tags r:id="rId33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sp>
        <p:nvSpPr>
          <p:cNvPr id="41" name="mmprod_feedback_7000"/>
          <p:cNvSpPr/>
          <p:nvPr>
            <p:custDataLst>
              <p:tags r:id="rId13"/>
            </p:custDataLst>
          </p:nvPr>
        </p:nvSpPr>
        <p:spPr>
          <a:xfrm>
            <a:off x="2540000" y="568382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42" name="mmprod_feedback_7002"/>
          <p:cNvSpPr/>
          <p:nvPr>
            <p:custDataLst>
              <p:tags r:id="rId14"/>
            </p:custDataLst>
          </p:nvPr>
        </p:nvSpPr>
        <p:spPr>
          <a:xfrm>
            <a:off x="2445004" y="570967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43" name="mmprod_feedback_7009"/>
          <p:cNvSpPr/>
          <p:nvPr>
            <p:custDataLst>
              <p:tags r:id="rId15"/>
            </p:custDataLst>
          </p:nvPr>
        </p:nvSpPr>
        <p:spPr>
          <a:xfrm>
            <a:off x="2527300" y="592223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44" name="mmprod_feedback_7006"/>
          <p:cNvSpPr/>
          <p:nvPr>
            <p:custDataLst>
              <p:tags r:id="rId16"/>
            </p:custDataLst>
          </p:nvPr>
        </p:nvSpPr>
        <p:spPr>
          <a:xfrm>
            <a:off x="295910" y="60693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45" name="mmprod_feedback_7010"/>
          <p:cNvSpPr/>
          <p:nvPr>
            <p:custDataLst>
              <p:tags r:id="rId17"/>
            </p:custDataLst>
          </p:nvPr>
        </p:nvSpPr>
        <p:spPr>
          <a:xfrm>
            <a:off x="295910" y="605534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6" name="mmprod_feedback_7011"/>
          <p:cNvSpPr/>
          <p:nvPr>
            <p:custDataLst>
              <p:tags r:id="rId18"/>
            </p:custDataLst>
          </p:nvPr>
        </p:nvSpPr>
        <p:spPr>
          <a:xfrm>
            <a:off x="2540000" y="582383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mmprod_feedback_7007"/>
          <p:cNvSpPr/>
          <p:nvPr>
            <p:custDataLst>
              <p:tags r:id="rId1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50" name="mmprod_Button104"/>
          <p:cNvGrpSpPr/>
          <p:nvPr>
            <p:custDataLst>
              <p:tags r:id="rId2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8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49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53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51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52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6079284" y="850295"/>
            <a:ext cx="2000839" cy="1247441"/>
          </a:xfrm>
          <a:prstGeom prst="round2DiagRect">
            <a:avLst>
              <a:gd name="adj1" fmla="val 16667"/>
              <a:gd name="adj2" fmla="val 12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6203032" y="2210098"/>
            <a:ext cx="1753344" cy="111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51" y="3399680"/>
            <a:ext cx="2002474" cy="1158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>
            <p:custDataLst>
              <p:tags r:id="rId25"/>
            </p:custDataLst>
          </p:nvPr>
        </p:nvSpPr>
        <p:spPr>
          <a:xfrm>
            <a:off x="6319520" y="5754827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6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76" y="4620842"/>
            <a:ext cx="2167937" cy="1041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46" grpId="0" animBg="1" autoUpdateAnimBg="0"/>
      <p:bldP spid="4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531110" cy="457200"/>
            <a:chOff x="457200" y="3358356"/>
            <a:chExt cx="253111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8331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83390" y="328973"/>
            <a:ext cx="2357251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31177" y="1893601"/>
            <a:ext cx="2489153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1" y="3627427"/>
            <a:ext cx="2540643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66462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6" y="5457623"/>
            <a:ext cx="2653569" cy="1274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51432" y="214290"/>
            <a:ext cx="71766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Nước tồn tại ở 3 trạng thái: Thể rắn, thể lỏng và thể khí. Nước có tính chất: Trong suốt, không màu, không mùi, không vị. Đúng hay sai?</a:t>
            </a: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273149" y="53558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457200" y="5441608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309448" y="54047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71348" y="545187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360248" y="545823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71348" y="543134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96748" y="5462135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20" name="mmprod_ButtonShape104"/>
            <p:cNvSpPr/>
            <p:nvPr>
              <p:custDataLst>
                <p:tags r:id="rId26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7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23" name="mmprod_ButtonShape106"/>
            <p:cNvSpPr/>
            <p:nvPr>
              <p:custDataLst>
                <p:tags r:id="rId2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5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32220" y="5754489"/>
            <a:ext cx="1094740" cy="3716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>
            <p:custDataLst>
              <p:tags r:id="rId13"/>
            </p:custDataLst>
          </p:nvPr>
        </p:nvSpPr>
        <p:spPr>
          <a:xfrm>
            <a:off x="7586548" y="5733963"/>
            <a:ext cx="1100252" cy="3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16"/>
            </p:custDataLst>
          </p:nvPr>
        </p:nvGrpSpPr>
        <p:grpSpPr>
          <a:xfrm>
            <a:off x="1331640" y="2348880"/>
            <a:ext cx="5768340" cy="457200"/>
            <a:chOff x="1331640" y="2348880"/>
            <a:chExt cx="5768340" cy="457200"/>
          </a:xfrm>
        </p:grpSpPr>
        <p:sp>
          <p:nvSpPr>
            <p:cNvPr id="4" name="mmprod_s2_1041"/>
            <p:cNvSpPr txBox="1"/>
            <p:nvPr>
              <p:custDataLst>
                <p:tags r:id="rId21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2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mmprod_answer_input1023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2475219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237"/>
          <p:cNvGrpSpPr/>
          <p:nvPr>
            <p:custDataLst>
              <p:tags r:id="rId17"/>
            </p:custDataLst>
          </p:nvPr>
        </p:nvGrpSpPr>
        <p:grpSpPr>
          <a:xfrm>
            <a:off x="1331640" y="2924139"/>
            <a:ext cx="5706898" cy="511861"/>
            <a:chOff x="1331640" y="2924139"/>
            <a:chExt cx="5706898" cy="511861"/>
          </a:xfrm>
        </p:grpSpPr>
        <p:sp>
          <p:nvSpPr>
            <p:cNvPr id="9" name="mmprod_s2_1042"/>
            <p:cNvSpPr txBox="1"/>
            <p:nvPr>
              <p:custDataLst>
                <p:tags r:id="rId18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19"/>
              </p:custDataLst>
            </p:nvPr>
          </p:nvSpPr>
          <p:spPr>
            <a:xfrm>
              <a:off x="2286198" y="2924139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</a:p>
          </p:txBody>
        </p:sp>
        <p:pic>
          <p:nvPicPr>
            <p:cNvPr id="11" name="mmprod_answer_input1023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310513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2010"/>
            <a:ext cx="9144000" cy="6093296"/>
          </a:xfrm>
          <a:prstGeom prst="rect">
            <a:avLst/>
          </a:prstGeom>
        </p:spPr>
      </p:pic>
      <p:pic>
        <p:nvPicPr>
          <p:cNvPr id="6" name="Khoa Học Mầm Non - Sự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id="{4BF37766-8722-4DC5-B696-9A7017A582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" y="68637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7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Picture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3338" y="129026"/>
            <a:ext cx="8801897" cy="1426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20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661988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051720" y="39237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39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A.</a:t>
              </a:r>
            </a:p>
          </p:txBody>
        </p:sp>
        <p:sp>
          <p:nvSpPr>
            <p:cNvPr id="7" name="mmprod_anstext_10133"/>
            <p:cNvSpPr txBox="1"/>
            <p:nvPr>
              <p:custDataLst>
                <p:tags r:id="rId40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37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38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35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C.</a:t>
              </a:r>
            </a:p>
          </p:txBody>
        </p:sp>
        <p:sp>
          <p:nvSpPr>
            <p:cNvPr id="15" name="mmprod_anstext_10135"/>
            <p:cNvSpPr txBox="1"/>
            <p:nvPr>
              <p:custDataLst>
                <p:tags r:id="rId36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3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0" name="mmprod_item_label10136"/>
            <p:cNvSpPr txBox="1"/>
            <p:nvPr>
              <p:custDataLst>
                <p:tags r:id="rId3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3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5" name="mmprod_item_label10137"/>
            <p:cNvSpPr txBox="1"/>
            <p:nvPr>
              <p:custDataLst>
                <p:tags r:id="rId3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2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0" name="mmprod_item_label10138"/>
            <p:cNvSpPr txBox="1"/>
            <p:nvPr>
              <p:custDataLst>
                <p:tags r:id="rId3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sp>
        <p:nvSpPr>
          <p:cNvPr id="35" name="mmprod_feedback_7000"/>
          <p:cNvSpPr/>
          <p:nvPr>
            <p:custDataLst>
              <p:tags r:id="rId11"/>
            </p:custDataLst>
          </p:nvPr>
        </p:nvSpPr>
        <p:spPr>
          <a:xfrm>
            <a:off x="2432304" y="5775386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36" name="mmprod_feedback_7002"/>
          <p:cNvSpPr/>
          <p:nvPr>
            <p:custDataLst>
              <p:tags r:id="rId12"/>
            </p:custDataLst>
          </p:nvPr>
        </p:nvSpPr>
        <p:spPr>
          <a:xfrm>
            <a:off x="2103120" y="5897098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37" name="mmprod_feedback_7009"/>
          <p:cNvSpPr/>
          <p:nvPr>
            <p:custDataLst>
              <p:tags r:id="rId13"/>
            </p:custDataLst>
          </p:nvPr>
        </p:nvSpPr>
        <p:spPr>
          <a:xfrm>
            <a:off x="2514600" y="574422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38" name="mmprod_feedback_7006"/>
          <p:cNvSpPr/>
          <p:nvPr>
            <p:custDataLst>
              <p:tags r:id="rId14"/>
            </p:custDataLst>
          </p:nvPr>
        </p:nvSpPr>
        <p:spPr>
          <a:xfrm>
            <a:off x="2514600" y="5937063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trả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9" name="mmprod_feedback_7010"/>
          <p:cNvSpPr/>
          <p:nvPr>
            <p:custDataLst>
              <p:tags r:id="rId15"/>
            </p:custDataLst>
          </p:nvPr>
        </p:nvSpPr>
        <p:spPr>
          <a:xfrm>
            <a:off x="2514600" y="5673566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0" name="mmprod_feedback_7011"/>
          <p:cNvSpPr/>
          <p:nvPr>
            <p:custDataLst>
              <p:tags r:id="rId16"/>
            </p:custDataLst>
          </p:nvPr>
        </p:nvSpPr>
        <p:spPr>
          <a:xfrm>
            <a:off x="2610134" y="578660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chưa hoàn thành câu trả lời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mmprod_feedback_7007"/>
          <p:cNvSpPr/>
          <p:nvPr>
            <p:custDataLst>
              <p:tags r:id="rId17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4" name="mmprod_Button104"/>
          <p:cNvGrpSpPr/>
          <p:nvPr>
            <p:custDataLst>
              <p:tags r:id="rId1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2" name="mmprod_ButtonShape104"/>
            <p:cNvSpPr/>
            <p:nvPr>
              <p:custDataLst>
                <p:tags r:id="rId27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mmprod_ButtonText105"/>
            <p:cNvSpPr/>
            <p:nvPr>
              <p:custDataLst>
                <p:tags r:id="rId28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47" name="mmprod_Button106"/>
          <p:cNvGrpSpPr/>
          <p:nvPr>
            <p:custDataLst>
              <p:tags r:id="rId1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45" name="mmprod_ButtonShape106"/>
            <p:cNvSpPr/>
            <p:nvPr>
              <p:custDataLst>
                <p:tags r:id="rId25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mmprod_ButtonText107"/>
            <p:cNvSpPr/>
            <p:nvPr>
              <p:custDataLst>
                <p:tags r:id="rId26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>
            <p:custDataLst>
              <p:tags r:id="rId23"/>
            </p:custDataLst>
          </p:nvPr>
        </p:nvSpPr>
        <p:spPr>
          <a:xfrm>
            <a:off x="6332220" y="5744226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4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39" grpId="0" animBg="1" autoUpdateAnimBg="0"/>
      <p:bldP spid="40" grpId="0" animBg="1" autoUpdateAnimBg="0"/>
      <p:bldP spid="41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82B0D-D66E-4183-AAD2-A6FB8E3ECA1F}"/>
              </a:ext>
            </a:extLst>
          </p:cNvPr>
          <p:cNvSpPr txBox="1"/>
          <p:nvPr/>
        </p:nvSpPr>
        <p:spPr>
          <a:xfrm>
            <a:off x="4211960" y="42930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6: Các bé sẽ làm gì để bảo vệ môi trường nước tránh khỏi sự ô nhiễm?</a:t>
            </a:r>
            <a:endParaRPr lang="en-US" sz="2800" dirty="0">
              <a:latin typeface="+mj-lt"/>
            </a:endParaRPr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2995930" y="577645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3069950" y="567356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884932" y="56310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440110" y="603096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427410" y="607341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884932" y="57597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30" name="mmprod_ButtonShape104"/>
            <p:cNvSpPr/>
            <p:nvPr>
              <p:custDataLst>
                <p:tags r:id="rId32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3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33" name="mmprod_ButtonShape106"/>
            <p:cNvSpPr/>
            <p:nvPr>
              <p:custDataLst>
                <p:tags r:id="rId30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1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61790" y="5718826"/>
            <a:ext cx="1090570" cy="4073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>
            <p:custDataLst>
              <p:tags r:id="rId13"/>
            </p:custDataLst>
          </p:nvPr>
        </p:nvSpPr>
        <p:spPr>
          <a:xfrm>
            <a:off x="7566660" y="57188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mprod_answer10167"/>
          <p:cNvGrpSpPr/>
          <p:nvPr>
            <p:custDataLst>
              <p:tags r:id="rId14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27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8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15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24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sz="2600" dirty="0"/>
                <a:t>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5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dọn vệ sinh môi trường nơi mình sống.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16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21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2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Xả rác thải bừa bãi ra môi trường</a:t>
              </a:r>
              <a:endParaRPr lang="en-US" sz="2600" dirty="0">
                <a:latin typeface="+mj-lt"/>
              </a:endParaRPr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17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18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D)</a:t>
              </a:r>
              <a:r>
                <a:rPr lang="en-US" sz="2600" dirty="0"/>
                <a:t> </a:t>
              </a:r>
            </a:p>
          </p:txBody>
        </p:sp>
        <p:sp>
          <p:nvSpPr>
            <p:cNvPr id="20" name="mmprod_s1_1024"/>
            <p:cNvSpPr txBox="1"/>
            <p:nvPr>
              <p:custDataLst>
                <p:tags r:id="rId19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4" grpId="0" animBg="1" autoUpdateAnimBg="0"/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33" y="-53181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Internal Storage 3"/>
          <p:cNvSpPr/>
          <p:nvPr>
            <p:custDataLst>
              <p:tags r:id="rId2"/>
            </p:custDataLst>
          </p:nvPr>
        </p:nvSpPr>
        <p:spPr>
          <a:xfrm>
            <a:off x="2514600" y="381000"/>
            <a:ext cx="3733800" cy="762000"/>
          </a:xfrm>
          <a:prstGeom prst="flowChartInternalStorag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BẠN CẦN BIẾT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827584" y="1556792"/>
            <a:ext cx="7391401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9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908648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737818" y="5257800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7150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2ED68D45-E513-4D1D-AB12-953B912CDD8A}&quot;/&gt;&lt;isInvalidForFieldText val=&quot;0&quot;/&gt;&lt;Image&gt;&lt;filename val=&quot;D:\EL năm 17 -18\mầm non\Chị Hảo\BAIDUTHI\data\asimages\{2ED68D45-E513-4D1D-AB12-953B912CDD8A}_22.png&quot;/&gt;&lt;left val=&quot;17&quot;/&gt;&lt;top val=&quot;419&quot;/&gt;&lt;width val=&quot;274&quot;/&gt;&lt;height val=&quot;65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8781CD5D-83BC-4AB0-88F9-A4BCBE871871}&quot;/&gt;&lt;isInvalidForFieldText val=&quot;0&quot;/&gt;&lt;Image&gt;&lt;filename val=&quot;D:\EL năm 17 -18\mầm non\Chị Hảo\BAIDUTHI\data\asimages\{8781CD5D-83BC-4AB0-88F9-A4BCBE871871}_22.png&quot;/&gt;&lt;left val=&quot;33&quot;/&gt;&lt;top val=&quot;426&quot;/&gt;&lt;width val=&quot;273&quot;/&gt;&lt;height val=&quot;70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33612245-4132-45DC-AA6F-E2BF5236E974}&quot;/&gt;&lt;isInvalidForFieldText val=&quot;0&quot;/&gt;&lt;Image&gt;&lt;filename val=&quot;D:\EL năm 17 -18\mầm non\Chị Hảo\BAIDUTHI\data\asimages\{33612245-4132-45DC-AA6F-E2BF5236E974}_22.png&quot;/&gt;&lt;left val=&quot;22&quot;/&gt;&lt;top val=&quot;423&quot;/&gt;&lt;width val=&quot;271&quot;/&gt;&lt;height val=&quot;65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DBEF364D-E683-4899-8ED3-A54049C60679}&quot;/&gt;&lt;isInvalidForFieldText val=&quot;0&quot;/&gt;&lt;Image&gt;&lt;filename val=&quot;D:\EL năm 17 -18\mầm non\Chị Hảo\BAIDUTHI\data\asimages\{DBEF364D-E683-4899-8ED3-A54049C60679}_22.png&quot;/&gt;&lt;left val=&quot;9&quot;/&gt;&lt;top val=&quot;422&quot;/&gt;&lt;width val=&quot;540&quot;/&gt;&lt;height val=&quot;70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21110684-8E80-4418-8EAD-C18EE9812776}&quot;/&gt;&lt;isInvalidForFieldText val=&quot;0&quot;/&gt;&lt;Image&gt;&lt;filename val=&quot;D:\EL năm 17 -18\mầm non\Chị Hảo\BAIDUTHI\data\asimages\{21110684-8E80-4418-8EAD-C18EE9812776}_22.png&quot;/&gt;&lt;left val=&quot;15&quot;/&gt;&lt;top val=&quot;422&quot;/&gt;&lt;width val=&quot;540&quot;/&gt;&lt;height val=&quot;70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2DBADC43-F04C-4058-8182-92426FF8897B}&quot;/&gt;&lt;isInvalidForFieldText val=&quot;0&quot;/&gt;&lt;Image&gt;&lt;filename val=&quot;D:\EL năm 17 -18\mầm non\Chị Hảo\BAIDUTHI\data\asimages\{2DBADC43-F04C-4058-8182-92426FF8897B}_22.png&quot;/&gt;&lt;left val=&quot;9&quot;/&gt;&lt;top val=&quot;425&quot;/&gt;&lt;width val=&quot;290&quot;/&gt;&lt;height val=&quot;65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068638D4-5893-47F6-A9E6-53F0CE26F116}&quot;/&gt;&lt;isInvalidForFieldText val=&quot;0&quot;/&gt;&lt;Image&gt;&lt;filename val=&quot;D:\EL năm 17 -18\mầm non\Chị Hảo\BAIDUTHI\data\asimages\{068638D4-5893-47F6-A9E6-53F0CE26F116}_22.png&quot;/&gt;&lt;left val=&quot;21&quot;/&gt;&lt;top val=&quot;428&quot;/&gt;&lt;width val=&quot;271&quot;/&gt;&lt;height val=&quot;70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5BD30BDB-F6E6-42DC-BA66-9D828055BC9C}_22.png&quot;/&gt;&lt;left val=&quot;496&quot;/&gt;&lt;top val=&quot;449&quot;/&gt;&lt;width val=&quot;91&quot;/&gt;&lt;height val=&quot;33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8770FBCF-5B30-4A46-9E38-33F7AD72727B}_22.png&quot;/&gt;&lt;left val=&quot;593&quot;/&gt;&lt;top val=&quot;449&quot;/&gt;&lt;width val=&quot;91&quot;/&gt;&lt;height val=&quot;33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F1CF3FA0-DDE0-47A8-9876-FA21870C76F2}&quot;/&gt;&lt;isInvalidForFieldText val=&quot;0&quot;/&gt;&lt;Image&gt;&lt;filename val=&quot;D:\EL năm 17 -18\mầm non\Chị Hảo\BAIDUTHI\data\asimages\{F1CF3FA0-DDE0-47A8-9876-FA21870C76F2}_27.png&quot;/&gt;&lt;left val=&quot;187&quot;/&gt;&lt;top val=&quot;452&quot;/&gt;&lt;width val=&quot;274&quot;/&gt;&lt;height val=&quot;65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5265CEF3-C8E2-48D9-9E41-74607547B880}&quot;/&gt;&lt;isInvalidForFieldText val=&quot;0&quot;/&gt;&lt;Image&gt;&lt;filename val=&quot;D:\EL năm 17 -18\mầm non\Chị Hảo\BAIDUTHI\data\asimages\{5265CEF3-C8E2-48D9-9E41-74607547B880}_27.png&quot;/&gt;&lt;left val=&quot;163&quot;/&gt;&lt;top val=&quot;462&quot;/&gt;&lt;width val=&quot;273&quot;/&gt;&lt;height val=&quot;70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7F62A6D2-80C8-402C-88B5-98FA2A3D156B}&quot;/&gt;&lt;isInvalidForFieldText val=&quot;0&quot;/&gt;&lt;Image&gt;&lt;filename val=&quot;D:\EL năm 17 -18\mầm non\Chị Hảo\BAIDUTHI\data\asimages\{7F62A6D2-80C8-402C-88B5-98FA2A3D156B}_27.png&quot;/&gt;&lt;left val=&quot;195&quot;/&gt;&lt;top val=&quot;450&quot;/&gt;&lt;width val=&quot;271&quot;/&gt;&lt;height val=&quot;65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9995E6CF-F867-4E67-98AC-8EABFCA589A7}&quot;/&gt;&lt;isInvalidForFieldText val=&quot;0&quot;/&gt;&lt;Image&gt;&lt;filename val=&quot;D:\EL năm 17 -18\mầm non\Chị Hảo\BAIDUTHI\data\asimages\{9995E6CF-F867-4E67-98AC-8EABFCA589A7}_27.png&quot;/&gt;&lt;left val=&quot;185&quot;/&gt;&lt;top val=&quot;460&quot;/&gt;&lt;width val=&quot;540&quot;/&gt;&lt;height val=&quot;70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AC5A7185-0ADF-4702-B671-117EDB56CCBB}&quot;/&gt;&lt;isInvalidForFieldText val=&quot;0&quot;/&gt;&lt;Image&gt;&lt;filename val=&quot;D:\EL năm 17 -18\mầm non\Chị Hảo\BAIDUTHI\data\asimages\{AC5A7185-0ADF-4702-B671-117EDB56CCBB}_27.png&quot;/&gt;&lt;left val=&quot;185&quot;/&gt;&lt;top val=&quot;439&quot;/&gt;&lt;width val=&quot;540&quot;/&gt;&lt;height val=&quot;70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AE4A099D-9B9E-4AA1-BED3-4E1B53CF2D98}&quot;/&gt;&lt;isInvalidForFieldText val=&quot;0&quot;/&gt;&lt;Image&gt;&lt;filename val=&quot;D:\EL năm 17 -18\mầm non\Chị Hảo\BAIDUTHI\data\asimages\{AE4A099D-9B9E-4AA1-BED3-4E1B53CF2D98}_27.png&quot;/&gt;&lt;left val=&quot;193&quot;/&gt;&lt;top val=&quot;453&quot;/&gt;&lt;width val=&quot;290&quot;/&gt;&lt;height val=&quot;6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48B22AE5-086D-4305-A9A1-8308FD933A1C}&quot;/&gt;&lt;isInvalidForFieldText val=&quot;0&quot;/&gt;&lt;Image&gt;&lt;filename val=&quot;D:\EL năm 17 -18\mầm non\Chị Hảo\BAIDUTHI\data\asimages\{48B22AE5-086D-4305-A9A1-8308FD933A1C}_27.png&quot;/&gt;&lt;left val=&quot;209&quot;/&gt;&lt;top val=&quot;443&quot;/&gt;&lt;width val=&quot;271&quot;/&gt;&lt;height val=&quot;70&quot;/&gt;&lt;hasText val=&quot;1&quot;/&gt;&lt;/Image&gt;&lt;/ThreeDShape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B14DCE2F-2724-42FB-9C74-D4BAC631163C}_27.png&quot;/&gt;&lt;left val=&quot;496&quot;/&gt;&lt;top val=&quot;449&quot;/&gt;&lt;width val=&quot;91&quot;/&gt;&lt;height val=&quot;33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E8BBBF7B-53E0-41FB-92A6-CF73D6155B05}_27.png&quot;/&gt;&lt;left val=&quot;593&quot;/&gt;&lt;top val=&quot;449&quot;/&gt;&lt;width val=&quot;91&quot;/&gt;&lt;height val=&quot;33&quot;/&gt;&lt;hasText val=&quot;1&quot;/&gt;&lt;/Image&gt;&lt;/ThreeDShape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D51AAAFD-427E-4225-8593-8693CCB4522A}&quot;/&gt;&lt;isInvalidForFieldText val=&quot;0&quot;/&gt;&lt;Image&gt;&lt;filename val=&quot;D:\EL năm 17 -18\mầm non\Chị Hảo\BAIDUTHI\data\asimages\{D51AAAFD-427E-4225-8593-8693CCB4522A}_40.png&quot;/&gt;&lt;left val=&quot;232&quot;/&gt;&lt;top val=&quot;452&quot;/&gt;&lt;width val=&quot;274&quot;/&gt;&lt;height val=&quot;65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39A40C58-7356-4FEA-B9B6-A3ADBA721D24}&quot;/&gt;&lt;isInvalidForFieldText val=&quot;0&quot;/&gt;&lt;Image&gt;&lt;filename val=&quot;D:\EL năm 17 -18\mầm non\Chị Hảo\BAIDUTHI\data\asimages\{39A40C58-7356-4FEA-B9B6-A3ADBA721D24}_40.png&quot;/&gt;&lt;left val=&quot;239&quot;/&gt;&lt;top val=&quot;444&quot;/&gt;&lt;width val=&quot;273&quot;/&gt;&lt;height val=&quot;70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B8B4E9A3-24B9-4452-BDEC-21A898890EE9}&quot;/&gt;&lt;isInvalidForFieldText val=&quot;0&quot;/&gt;&lt;Image&gt;&lt;filename val=&quot;D:\EL năm 17 -18\mầm non\Chị Hảo\BAIDUTHI\data\asimages\{B8B4E9A3-24B9-4452-BDEC-21A898890EE9}_40.png&quot;/&gt;&lt;left val=&quot;225&quot;/&gt;&lt;top val=&quot;441&quot;/&gt;&lt;width val=&quot;271&quot;/&gt;&lt;height val=&quot;65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40CED94-318E-4D8B-BB06-F80039514FEE}&quot;/&gt;&lt;isInvalidForFieldText val=&quot;0&quot;/&gt;&lt;Image&gt;&lt;filename val=&quot;D:\EL năm 17 -18\mầm non\Chị Hảo\BAIDUTHI\data\asimages\{B40CED94-318E-4D8B-BB06-F80039514FEE}_40.png&quot;/&gt;&lt;left val=&quot;22&quot;/&gt;&lt;top val=&quot;467&quot;/&gt;&lt;width val=&quot;540&quot;/&gt;&lt;height val=&quot;70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F534BCF4-687F-415E-B66D-56A94B133C8E}&quot;/&gt;&lt;isInvalidForFieldText val=&quot;0&quot;/&gt;&lt;Image&gt;&lt;filename val=&quot;D:\EL năm 17 -18\mầm non\Chị Hảo\BAIDUTHI\data\asimages\{F534BCF4-687F-415E-B66D-56A94B133C8E}_40.png&quot;/&gt;&lt;left val=&quot;21&quot;/&gt;&lt;top val=&quot;471&quot;/&gt;&lt;width val=&quot;540&quot;/&gt;&lt;height val=&quot;70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BE4DA87-7BB6-4EDD-B13A-4CA2C6477431}&quot;/&gt;&lt;isInvalidForFieldText val=&quot;0&quot;/&gt;&lt;Image&gt;&lt;filename val=&quot;D:\EL năm 17 -18\mầm non\Chị Hảo\BAIDUTHI\data\asimages\{9BE4DA87-7BB6-4EDD-B13A-4CA2C6477431}_40.png&quot;/&gt;&lt;left val=&quot;215&quot;/&gt;&lt;top val=&quot;451&quot;/&gt;&lt;width val=&quot;290&quot;/&gt;&lt;height val=&quot;65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9ABAEDEA-1699-4C6C-AEB9-1E9E48F01831}&quot;/&gt;&lt;isInvalidForFieldText val=&quot;0&quot;/&gt;&lt;Image&gt;&lt;filename val=&quot;D:\EL năm 17 -18\mầm non\Chị Hảo\BAIDUTHI\data\asimages\{9ABAEDEA-1699-4C6C-AEB9-1E9E48F01831}_40.png&quot;/&gt;&lt;left val=&quot;209&quot;/&gt;&lt;top val=&quot;443&quot;/&gt;&lt;width val=&quot;271&quot;/&gt;&lt;height val=&quot;70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69846175-10E5-460E-B32E-53D01D49E339}_40.png&quot;/&gt;&lt;left val=&quot;496&quot;/&gt;&lt;top val=&quot;449&quot;/&gt;&lt;width val=&quot;91&quot;/&gt;&lt;height val=&quot;33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21C9D0A8-8FF9-41B5-B2C4-20294164458C}_40.png&quot;/&gt;&lt;left val=&quot;593&quot;/&gt;&lt;top val=&quot;449&quot;/&gt;&lt;width val=&quot;91&quot;/&gt;&lt;height val=&quot;33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7,1005274955,D:\EL năm 17 -18\mầm non\Chị Hảo\MAM NON\dieu ki dieu cua nuoc_pptx\Media.ppcx"/>
  <p:tag name="HTML_SHAPEINFO" val="&lt;SlideThumbPath val=&quot;Slide42.PNG&quot;/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EE16BE09-41B3-4BDF-A4A4-417C9E908FED}&quot;/&gt;&lt;isInvalidForFieldText val=&quot;0&quot;/&gt;&lt;Image&gt;&lt;filename val=&quot;D:\EL năm 17 -18\mầm non\Chị Hảo\BAIDUTHI\data\asimages\{EE16BE09-41B3-4BDF-A4A4-417C9E908FED}_42.png&quot;/&gt;&lt;left val=&quot;192&quot;/&gt;&lt;top val=&quot;26&quot;/&gt;&lt;width val=&quot;304&quot;/&gt;&lt;height val=&quot;84&quot;/&gt;&lt;hasText val=&quot;1&quot;/&gt;&lt;/Image&gt;&lt;/ThreeDShape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9&quot;/&gt;&lt;lineCharCount val=&quot;48&quot;/&gt;&lt;lineCharCount val=&quot;45&quot;/&gt;&lt;lineCharCount val=&quot;46&quot;/&gt;&lt;lineCharCount val=&quot;6&quot;/&gt;&lt;/TableIndex&gt;&lt;/ShapeTextInfo&gt;"/>
  <p:tag name="PRESENTER_SHAPEINFO" val="&lt;ThreeDShapeInfo&gt;&lt;uuid val=&quot;{35E0E9C7-A335-4944-981C-B4A6DAD03165}&quot;/&gt;&lt;isInvalidForFieldText val=&quot;0&quot;/&gt;&lt;Image&gt;&lt;filename val=&quot;D:\EL năm 17 -18\mầm non\Chị Hảo\BAIDUTHI\data\asimages\{35E0E9C7-A335-4944-981C-B4A6DAD03165}_42.png&quot;/&gt;&lt;left val=&quot;54&quot;/&gt;&lt;top val=&quot;117&quot;/&gt;&lt;width val=&quot;603&quot;/&gt;&lt;height val=&quot;207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9B2821DE-CE70-4225-8F48-DB2C8A3C8122}&quot;/&gt;&lt;isInvalidForFieldText val=&quot;0&quot;/&gt;&lt;Image&gt;&lt;filename val=&quot;D:\EL năm 17 -18\mầm non\Chị Hảo\BAIDUTHI\data\asimages\{9B2821DE-CE70-4225-8F48-DB2C8A3C8122}_16.png&quot;/&gt;&lt;left val=&quot;196&quot;/&gt;&lt;top val=&quot;445&quot;/&gt;&lt;width val=&quot;274&quot;/&gt;&lt;height val=&quot;65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670C164E-8F0D-45D8-A7D1-7F3C5397B0C6}&quot;/&gt;&lt;isInvalidForFieldText val=&quot;0&quot;/&gt;&lt;Image&gt;&lt;filename val=&quot;D:\EL năm 17 -18\mầm non\Chị Hảo\BAIDUTHI\data\asimages\{670C164E-8F0D-45D8-A7D1-7F3C5397B0C6}_16.png&quot;/&gt;&lt;left val=&quot;190&quot;/&gt;&lt;top val=&quot;447&quot;/&gt;&lt;width val=&quot;273&quot;/&gt;&lt;height val=&quot;7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9D10A354-35CA-4A82-BD81-52115C7B05D9}&quot;/&gt;&lt;isInvalidForFieldText val=&quot;0&quot;/&gt;&lt;Image&gt;&lt;filename val=&quot;D:\EL năm 17 -18\mầm non\Chị Hảo\BAIDUTHI\data\asimages\{9D10A354-35CA-4A82-BD81-52115C7B05D9}_16.png&quot;/&gt;&lt;left val=&quot;197&quot;/&gt;&lt;top val=&quot;464&quot;/&gt;&lt;width val=&quot;271&quot;/&gt;&lt;height val=&quot;65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11005CEA-DC20-472D-84BE-265CC8A7783A}&quot;/&gt;&lt;isInvalidForFieldText val=&quot;0&quot;/&gt;&lt;Image&gt;&lt;filename val=&quot;D:\EL năm 17 -18\mầm non\Chị Hảo\BAIDUTHI\data\asimages\{11005CEA-DC20-472D-84BE-265CC8A7783A}_16.png&quot;/&gt;&lt;left val=&quot;10&quot;/&gt;&lt;top val=&quot;470&quot;/&gt;&lt;width val=&quot;540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86EA840A-46F5-4F65-9011-E6F1E8F8C3A6}&quot;/&gt;&lt;isInvalidForFieldText val=&quot;0&quot;/&gt;&lt;Image&gt;&lt;filename val=&quot;D:\EL năm 17 -18\mầm non\Chị Hảo\BAIDUTHI\data\asimages\{86EA840A-46F5-4F65-9011-E6F1E8F8C3A6}_16.png&quot;/&gt;&lt;left val=&quot;10&quot;/&gt;&lt;top val=&quot;469&quot;/&gt;&lt;width val=&quot;540&quot;/&gt;&lt;height val=&quot;7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D3415F3-FAD7-4AAE-B3E7-5A3A8F92F462}&quot;/&gt;&lt;isInvalidForFieldText val=&quot;0&quot;/&gt;&lt;Image&gt;&lt;filename val=&quot;D:\EL năm 17 -18\mầm non\Chị Hảo\BAIDUTHI\data\asimages\{9D3415F3-FAD7-4AAE-B3E7-5A3A8F92F462}_16.png&quot;/&gt;&lt;left val=&quot;188&quot;/&gt;&lt;top val=&quot;456&quot;/&gt;&lt;width val=&quot;290&quot;/&gt;&lt;height val=&quot;65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C265A50A-82FE-437E-A3E0-313654B11C13}&quot;/&gt;&lt;isInvalidForFieldText val=&quot;0&quot;/&gt;&lt;Image&gt;&lt;filename val=&quot;D:\EL năm 17 -18\mầm non\Chị Hảo\BAIDUTHI\data\asimages\{C265A50A-82FE-437E-A3E0-313654B11C13}_16.png&quot;/&gt;&lt;left val=&quot;209&quot;/&gt;&lt;top val=&quot;443&quot;/&gt;&lt;width val=&quot;271&quot;/&gt;&lt;height val=&quot;70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88990586-6342-4B81-B61D-2DD0C9E1D148}_16.png&quot;/&gt;&lt;left val=&quot;496&quot;/&gt;&lt;top val=&quot;449&quot;/&gt;&lt;width val=&quot;91&quot;/&gt;&lt;height val=&quot;3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FE1456DF-5AF9-4984-A8C7-375DDDDBBA8A}_16.png&quot;/&gt;&lt;left val=&quot;593&quot;/&gt;&lt;top val=&quot;449&quot;/&gt;&lt;width val=&quot;91&quot;/&gt;&lt;height val=&quot;33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2220</TotalTime>
  <Words>915</Words>
  <Application>Microsoft Office PowerPoint</Application>
  <PresentationFormat>On-screen Show (4:3)</PresentationFormat>
  <Paragraphs>145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.VnAvant</vt:lpstr>
      <vt:lpstr>Arial</vt:lpstr>
      <vt:lpstr>Calibri</vt:lpstr>
      <vt:lpstr>Times New Roman</vt:lpstr>
      <vt:lpstr>Verdana</vt:lpstr>
      <vt:lpstr>VNI-Avo</vt:lpstr>
      <vt:lpstr>Wingdings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PowerPoint Presentation</vt:lpstr>
      <vt:lpstr>PowerPoint Presentation</vt:lpstr>
      <vt:lpstr>PowerPoint Presentation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Câu 6: Các bé sẽ làm gì để bảo vệ môi trường nước tránh khỏi sự ô nhiễm?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Administrator</cp:lastModifiedBy>
  <cp:revision>397</cp:revision>
  <cp:lastPrinted>2021-12-01T23:34:43Z</cp:lastPrinted>
  <dcterms:created xsi:type="dcterms:W3CDTF">2008-09-15T14:04:11Z</dcterms:created>
  <dcterms:modified xsi:type="dcterms:W3CDTF">2025-08-20T14:42:55Z</dcterms:modified>
</cp:coreProperties>
</file>