
<file path=[Content_Types].xml><?xml version="1.0" encoding="utf-8"?>
<Types xmlns="http://schemas.openxmlformats.org/package/2006/content-types">
  <Default Extension="png" ContentType="image/png"/>
  <Default Extension="mp3" ContentType="audio/mpeg"/>
  <Default Extension="aac" ContentType="audio/aac"/>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59" r:id="rId6"/>
    <p:sldId id="260" r:id="rId7"/>
    <p:sldId id="261" r:id="rId8"/>
    <p:sldId id="262" r:id="rId9"/>
    <p:sldId id="263" r:id="rId10"/>
    <p:sldId id="264" r:id="rId11"/>
    <p:sldId id="266" r:id="rId12"/>
    <p:sldId id="275" r:id="rId13"/>
    <p:sldId id="267" r:id="rId14"/>
    <p:sldId id="276" r:id="rId15"/>
    <p:sldId id="268" r:id="rId16"/>
    <p:sldId id="269" r:id="rId17"/>
    <p:sldId id="270" r:id="rId18"/>
    <p:sldId id="271" r:id="rId19"/>
    <p:sldId id="274"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DF774AB-295F-4FE5-B765-EF018F029B93}"/>
              </a:ext>
            </a:extLst>
          </p:cNvPr>
          <p:cNvSpPr>
            <a:spLocks noGrp="1"/>
          </p:cNvSpPr>
          <p:nvPr>
            <p:ph type="subTitle" idx="1" hasCustomPrompt="1"/>
          </p:nvPr>
        </p:nvSpPr>
        <p:spPr>
          <a:xfrm>
            <a:off x="1355188" y="260111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NHIỆT LIỆT CHÀO MỪNG CÁC QUÝ THẦY CÔ VỀ DỰ CHUYÊN ĐỀ</a:t>
            </a:r>
          </a:p>
        </p:txBody>
      </p:sp>
      <p:sp>
        <p:nvSpPr>
          <p:cNvPr id="4" name="Date Placeholder 3">
            <a:extLst>
              <a:ext uri="{FF2B5EF4-FFF2-40B4-BE49-F238E27FC236}">
                <a16:creationId xmlns:a16="http://schemas.microsoft.com/office/drawing/2014/main" id="{A44911AE-1F3D-438A-95A5-8E7DDF44748E}"/>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FAAF34AC-4AFA-4CC4-B830-4D7F302DC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01759-2D53-45F4-B6CF-B1FD6D004A47}"/>
              </a:ext>
            </a:extLst>
          </p:cNvPr>
          <p:cNvSpPr>
            <a:spLocks noGrp="1"/>
          </p:cNvSpPr>
          <p:nvPr>
            <p:ph type="sldNum" sz="quarter" idx="12"/>
          </p:nvPr>
        </p:nvSpPr>
        <p:spPr/>
        <p:txBody>
          <a:bodyPr/>
          <a:lstStyle/>
          <a:p>
            <a:fld id="{3F8BEFD2-D7F6-45C5-BFC8-2B15A26B6EA3}" type="slidenum">
              <a:rPr lang="en-US" smtClean="0"/>
              <a:t>‹#›</a:t>
            </a:fld>
            <a:endParaRPr lang="en-US"/>
          </a:p>
        </p:txBody>
      </p:sp>
      <p:sp>
        <p:nvSpPr>
          <p:cNvPr id="7" name="Title Placeholder 1">
            <a:extLst>
              <a:ext uri="{FF2B5EF4-FFF2-40B4-BE49-F238E27FC236}">
                <a16:creationId xmlns:a16="http://schemas.microsoft.com/office/drawing/2014/main" id="{1C26E488-CC84-443A-A62F-6ABEACDBA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ỦY BAN NHÂN DÂN HUYỆN SÓC SƠN</a:t>
            </a:r>
            <a:br>
              <a:rPr lang="en-US" dirty="0"/>
            </a:br>
            <a:r>
              <a:rPr lang="en-US" dirty="0"/>
              <a:t>TRƯỜNG MẦM NON QUANG TIẾN</a:t>
            </a:r>
          </a:p>
        </p:txBody>
      </p:sp>
    </p:spTree>
    <p:extLst>
      <p:ext uri="{BB962C8B-B14F-4D97-AF65-F5344CB8AC3E}">
        <p14:creationId xmlns:p14="http://schemas.microsoft.com/office/powerpoint/2010/main" val="279613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7822-2A86-45B6-87B7-0F9222469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8B1C4-63E1-4E42-8D18-74F07EE3EB1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809DE-65FE-4B95-B44B-458E7F3837BD}"/>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F9E71F03-B0B9-4F32-A3DE-E64FC466C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AA25B-E6F8-48A0-8AB8-E7920BF8F39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18852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FEF13-4F0D-4D73-9144-84C1AF932C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C0401-22AD-4AC8-9573-251CC73920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5C3AA-FBE1-41C6-8CC5-36463098E258}"/>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73557157-48FB-4131-8063-997B2075C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7151F-B701-417B-9E17-5A7716195F8A}"/>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9330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B4AE-49AF-472E-B304-D120B035F058}"/>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403A62C8-50CA-4037-9CD4-0648E3903F8F}"/>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B79AEAF9-96DB-4F14-85FD-9DDA85286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6634F-4476-48D0-BD90-D4FEFE96D718}"/>
              </a:ext>
            </a:extLst>
          </p:cNvPr>
          <p:cNvSpPr>
            <a:spLocks noGrp="1"/>
          </p:cNvSpPr>
          <p:nvPr>
            <p:ph type="sldNum" sz="quarter" idx="12"/>
          </p:nvPr>
        </p:nvSpPr>
        <p:spPr/>
        <p:txBody>
          <a:bodyPr/>
          <a:lstStyle/>
          <a:p>
            <a:fld id="{3F8BEFD2-D7F6-45C5-BFC8-2B15A26B6EA3}" type="slidenum">
              <a:rPr lang="en-US" smtClean="0"/>
              <a:t>‹#›</a:t>
            </a:fld>
            <a:endParaRPr lang="en-US"/>
          </a:p>
        </p:txBody>
      </p:sp>
      <p:sp>
        <p:nvSpPr>
          <p:cNvPr id="10" name="Picture Placeholder 9">
            <a:extLst>
              <a:ext uri="{FF2B5EF4-FFF2-40B4-BE49-F238E27FC236}">
                <a16:creationId xmlns:a16="http://schemas.microsoft.com/office/drawing/2014/main" id="{8B42E959-897A-4528-A5C2-58599E24C974}"/>
              </a:ext>
            </a:extLst>
          </p:cNvPr>
          <p:cNvSpPr>
            <a:spLocks noGrp="1"/>
          </p:cNvSpPr>
          <p:nvPr>
            <p:ph type="pic" sz="quarter" idx="13"/>
          </p:nvPr>
        </p:nvSpPr>
        <p:spPr>
          <a:xfrm>
            <a:off x="0" y="0"/>
            <a:ext cx="12192000" cy="6858000"/>
          </a:xfrm>
          <a:prstGeom prst="rect">
            <a:avLst/>
          </a:prstGeom>
          <a:blipFill>
            <a:blip r:embed="rId2"/>
            <a:stretch>
              <a:fillRect/>
            </a:stretch>
          </a:blipFill>
        </p:spPr>
        <p:txBody>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280712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5D0C-1114-4727-A3AA-7F00EF76C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9BF5EF-4F9D-4493-8672-368C8F7A0C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5C3AC-7AA4-4131-B3D4-B53FBD392FED}"/>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3BE814A8-71F2-485B-8622-73BC17392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38B93-2A57-4722-8188-E53BEAB255E0}"/>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96881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B698-E14D-48E8-8D41-D2D84188E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44F48-2017-47C2-AC26-406F1874CE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E7019-51CC-434D-921B-10E50FE3A1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49E85-05DC-4733-9EC6-3F8B6C193F12}"/>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6" name="Footer Placeholder 5">
            <a:extLst>
              <a:ext uri="{FF2B5EF4-FFF2-40B4-BE49-F238E27FC236}">
                <a16:creationId xmlns:a16="http://schemas.microsoft.com/office/drawing/2014/main" id="{310468CE-11A1-4A8E-BC7E-0AF41654C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D124E-9F3E-4A3A-9DA4-474AB8BB373C}"/>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75223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19D9-1110-432C-A148-EB1BB47B4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C4730-6F46-4352-B1FE-DE88197F0E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BD953B-78A6-476D-9E98-3D80657415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16A0A-C5A8-4AE5-B891-3BE1B67F6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19819-CC07-4823-96AE-0B345ECC2D2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51CF8-6DC2-4CF8-823A-0C21C176DAB5}"/>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8" name="Footer Placeholder 7">
            <a:extLst>
              <a:ext uri="{FF2B5EF4-FFF2-40B4-BE49-F238E27FC236}">
                <a16:creationId xmlns:a16="http://schemas.microsoft.com/office/drawing/2014/main" id="{6C284810-203D-43E6-BA3E-59D38FC02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39110-338A-4B4F-99B0-C5E1227EA786}"/>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359209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EBDB-7E64-4E4E-8F08-F0E4F62CE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1BC47-8D75-4A01-B1AC-837DF4178E39}"/>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4" name="Footer Placeholder 3">
            <a:extLst>
              <a:ext uri="{FF2B5EF4-FFF2-40B4-BE49-F238E27FC236}">
                <a16:creationId xmlns:a16="http://schemas.microsoft.com/office/drawing/2014/main" id="{7BFB035C-2A92-446F-985B-2FB8D7985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B7F4F-D099-4DE2-AAE4-97EC45F0A663}"/>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116247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C1BBE-0D46-471B-AF4A-B61212B37C1E}"/>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3" name="Footer Placeholder 2">
            <a:extLst>
              <a:ext uri="{FF2B5EF4-FFF2-40B4-BE49-F238E27FC236}">
                <a16:creationId xmlns:a16="http://schemas.microsoft.com/office/drawing/2014/main" id="{6B062E8E-EED5-4F29-A7D9-61B457C03E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02AB4-CFE2-4E7B-8AAC-718FCE9F719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980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9141-CA0A-4853-AD41-1DDE3DF57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EC6B9-C808-484E-84BD-07029BB7BB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5C4160-DCD6-4476-BDC6-F359104EB0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CA03A-5E75-4B02-A603-40BE65CBCC45}"/>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6" name="Footer Placeholder 5">
            <a:extLst>
              <a:ext uri="{FF2B5EF4-FFF2-40B4-BE49-F238E27FC236}">
                <a16:creationId xmlns:a16="http://schemas.microsoft.com/office/drawing/2014/main" id="{B2ABEBB9-886F-4AF4-85C4-CE34E56CF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4659E-8157-48DD-9264-C0359092B175}"/>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414712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ECA5-0D4C-4889-AA9E-56F4A5D86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62A025-7048-473B-9594-1BCE89A46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920CAB-8959-44B1-9B7D-74A397AB31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3B5BD-3014-4312-98B9-039E6072C180}"/>
              </a:ext>
            </a:extLst>
          </p:cNvPr>
          <p:cNvSpPr>
            <a:spLocks noGrp="1"/>
          </p:cNvSpPr>
          <p:nvPr>
            <p:ph type="dt" sz="half" idx="10"/>
          </p:nvPr>
        </p:nvSpPr>
        <p:spPr/>
        <p:txBody>
          <a:bodyPr/>
          <a:lstStyle/>
          <a:p>
            <a:fld id="{C7552F7D-7A7C-45C2-B2D3-2FC14774C80C}" type="datetimeFigureOut">
              <a:rPr lang="en-US" smtClean="0"/>
              <a:t>19/7/2025</a:t>
            </a:fld>
            <a:endParaRPr lang="en-US"/>
          </a:p>
        </p:txBody>
      </p:sp>
      <p:sp>
        <p:nvSpPr>
          <p:cNvPr id="6" name="Footer Placeholder 5">
            <a:extLst>
              <a:ext uri="{FF2B5EF4-FFF2-40B4-BE49-F238E27FC236}">
                <a16:creationId xmlns:a16="http://schemas.microsoft.com/office/drawing/2014/main" id="{10790EAB-9ECF-4B5F-9773-D22629DC5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0409C-1414-410D-80D8-D9F8183A0FF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63468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399D7-B7B0-41AC-84F1-108CF6723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ỦY BAN NHÂN DÂN HUYỆN SÓC SƠN</a:t>
            </a:r>
            <a:br>
              <a:rPr lang="en-US" dirty="0"/>
            </a:br>
            <a:r>
              <a:rPr lang="en-US" dirty="0"/>
              <a:t>TRƯỜNG MẦM NON QUANG TIẾN</a:t>
            </a:r>
          </a:p>
        </p:txBody>
      </p:sp>
      <p:sp>
        <p:nvSpPr>
          <p:cNvPr id="4" name="Date Placeholder 3">
            <a:extLst>
              <a:ext uri="{FF2B5EF4-FFF2-40B4-BE49-F238E27FC236}">
                <a16:creationId xmlns:a16="http://schemas.microsoft.com/office/drawing/2014/main" id="{3F0AC850-42AF-4413-8A4D-016E5F54D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52F7D-7A7C-45C2-B2D3-2FC14774C80C}" type="datetimeFigureOut">
              <a:rPr lang="en-US" smtClean="0"/>
              <a:t>19/7/2025</a:t>
            </a:fld>
            <a:endParaRPr lang="en-US"/>
          </a:p>
        </p:txBody>
      </p:sp>
      <p:sp>
        <p:nvSpPr>
          <p:cNvPr id="5" name="Footer Placeholder 4">
            <a:extLst>
              <a:ext uri="{FF2B5EF4-FFF2-40B4-BE49-F238E27FC236}">
                <a16:creationId xmlns:a16="http://schemas.microsoft.com/office/drawing/2014/main" id="{B18E44D2-D409-453B-98C8-1E6FF4886D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43249-017B-4F75-9CF8-F7D4D131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BEFD2-D7F6-45C5-BFC8-2B15A26B6EA3}" type="slidenum">
              <a:rPr lang="en-US" smtClean="0"/>
              <a:t>‹#›</a:t>
            </a:fld>
            <a:endParaRPr lang="en-US"/>
          </a:p>
        </p:txBody>
      </p:sp>
    </p:spTree>
    <p:extLst>
      <p:ext uri="{BB962C8B-B14F-4D97-AF65-F5344CB8AC3E}">
        <p14:creationId xmlns:p14="http://schemas.microsoft.com/office/powerpoint/2010/main" val="228987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5" Type="http://schemas.openxmlformats.org/officeDocument/2006/relationships/image" Target="../media/image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4.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5" Type="http://schemas.openxmlformats.org/officeDocument/2006/relationships/image" Target="../media/image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5" Type="http://schemas.openxmlformats.org/officeDocument/2006/relationships/image" Target="../media/image4.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5" Type="http://schemas.openxmlformats.org/officeDocument/2006/relationships/image" Target="../media/image4.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5" Type="http://schemas.openxmlformats.org/officeDocument/2006/relationships/image" Target="../media/image4.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5" Type="http://schemas.openxmlformats.org/officeDocument/2006/relationships/image" Target="../media/image4.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arker trans="16000"/>
                    </a14:imgEffect>
                  </a14:imgLayer>
                </a14:imgProps>
              </a:ext>
            </a:extLst>
          </a:blip>
          <a:srcRect/>
          <a:stretch>
            <a:fillRect t="-3000" b="-1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26F8D4-3D4E-4492-A70B-C3D8BEC6B90A}"/>
              </a:ext>
            </a:extLst>
          </p:cNvPr>
          <p:cNvSpPr txBox="1">
            <a:spLocks/>
          </p:cNvSpPr>
          <p:nvPr/>
        </p:nvSpPr>
        <p:spPr>
          <a:xfrm>
            <a:off x="1486145" y="489329"/>
            <a:ext cx="9144000" cy="13812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sz="3000" dirty="0">
                <a:solidFill>
                  <a:srgbClr val="005024"/>
                </a:solidFill>
              </a:rPr>
              <a:t>ỦY BAN NHÂN </a:t>
            </a:r>
            <a:r>
              <a:rPr lang="en-US" sz="3000">
                <a:solidFill>
                  <a:srgbClr val="005024"/>
                </a:solidFill>
              </a:rPr>
              <a:t>DÂN </a:t>
            </a:r>
            <a:r>
              <a:rPr lang="en-US" sz="3000" smtClean="0">
                <a:solidFill>
                  <a:srgbClr val="005024"/>
                </a:solidFill>
              </a:rPr>
              <a:t>PHƯỜNG BỒ ĐỀ</a:t>
            </a:r>
            <a:r>
              <a:rPr lang="en-US" sz="3000" dirty="0">
                <a:solidFill>
                  <a:srgbClr val="005024"/>
                </a:solidFill>
              </a:rPr>
              <a:t/>
            </a:r>
            <a:br>
              <a:rPr lang="en-US" sz="3000" dirty="0">
                <a:solidFill>
                  <a:srgbClr val="005024"/>
                </a:solidFill>
              </a:rPr>
            </a:br>
            <a:r>
              <a:rPr lang="en-US" sz="3000" dirty="0">
                <a:solidFill>
                  <a:srgbClr val="005024"/>
                </a:solidFill>
              </a:rPr>
              <a:t>TRƯỜNG MẦM </a:t>
            </a:r>
            <a:r>
              <a:rPr lang="en-US" sz="3000">
                <a:solidFill>
                  <a:srgbClr val="005024"/>
                </a:solidFill>
              </a:rPr>
              <a:t>NON </a:t>
            </a:r>
            <a:r>
              <a:rPr lang="en-US" sz="3000" smtClean="0">
                <a:solidFill>
                  <a:srgbClr val="005024"/>
                </a:solidFill>
              </a:rPr>
              <a:t>GIA QUẤT</a:t>
            </a:r>
            <a:r>
              <a:rPr lang="en-US" sz="3000" dirty="0">
                <a:solidFill>
                  <a:srgbClr val="005024"/>
                </a:solidFill>
              </a:rPr>
              <a:t/>
            </a:r>
            <a:br>
              <a:rPr lang="en-US" sz="3000" dirty="0">
                <a:solidFill>
                  <a:srgbClr val="005024"/>
                </a:solidFill>
              </a:rPr>
            </a:br>
            <a:endParaRPr lang="en-US" sz="3000" dirty="0">
              <a:solidFill>
                <a:srgbClr val="005024"/>
              </a:solidFill>
            </a:endParaRPr>
          </a:p>
        </p:txBody>
      </p:sp>
      <p:sp>
        <p:nvSpPr>
          <p:cNvPr id="8" name="Title 1">
            <a:extLst>
              <a:ext uri="{FF2B5EF4-FFF2-40B4-BE49-F238E27FC236}">
                <a16:creationId xmlns:a16="http://schemas.microsoft.com/office/drawing/2014/main" id="{9F698C2F-CB9B-4074-8198-B24E0029FF14}"/>
              </a:ext>
            </a:extLst>
          </p:cNvPr>
          <p:cNvSpPr txBox="1">
            <a:spLocks/>
          </p:cNvSpPr>
          <p:nvPr/>
        </p:nvSpPr>
        <p:spPr>
          <a:xfrm>
            <a:off x="620983" y="3429000"/>
            <a:ext cx="10874325" cy="2387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a:solidFill>
                  <a:srgbClr val="FF0000"/>
                </a:solidFill>
              </a:rPr>
              <a:t>CHUYÊN ĐỀ:</a:t>
            </a:r>
          </a:p>
          <a:p>
            <a:r>
              <a:rPr lang="en-US" sz="2800" dirty="0">
                <a:solidFill>
                  <a:srgbClr val="FF0000"/>
                </a:solidFill>
              </a:rPr>
              <a:t>PHÁT TRIỂN CHƯƠNG TRÌNH GIÁO DỤC NHÀ TRƯỜNG, LỒNG GHÉP GIÁO DỤC LỄ GIÁO, KỸ NĂNG SỐNG CHO TRẺ MẦM NON TRONG TỔ CHỨC CÁC HOẠT ĐỘNG CHĂM SÓC, GIAO DỤC TRẺ</a:t>
            </a:r>
          </a:p>
        </p:txBody>
      </p:sp>
    </p:spTree>
    <p:extLst>
      <p:ext uri="{BB962C8B-B14F-4D97-AF65-F5344CB8AC3E}">
        <p14:creationId xmlns:p14="http://schemas.microsoft.com/office/powerpoint/2010/main" val="365806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DB9A-6198-4DB9-AE65-6DA3E80D2734}"/>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0D27CA5-F169-4F28-8DA6-39D3859C03B2}"/>
              </a:ext>
            </a:extLst>
          </p:cNvPr>
          <p:cNvSpPr>
            <a:spLocks noGrp="1"/>
          </p:cNvSpPr>
          <p:nvPr>
            <p:ph type="pic" sz="quarter" idx="13"/>
          </p:nvPr>
        </p:nvSpPr>
        <p:spPr>
          <a:blipFill dpi="0" rotWithShape="1">
            <a:blip r:embed="rId4"/>
            <a:srcRect/>
            <a:stretch>
              <a:fillRect l="-1000"/>
            </a:stretch>
          </a:blipFill>
        </p:spPr>
        <p:txBody>
          <a:bodyPr/>
          <a:lstStyle/>
          <a:p>
            <a:endParaRPr lang="en-US"/>
          </a:p>
        </p:txBody>
      </p:sp>
      <p:pic>
        <p:nvPicPr>
          <p:cNvPr id="4" name="1HEVDU03S_3MBPHB">
            <a:hlinkClick r:id="" action="ppaction://media"/>
            <a:extLst>
              <a:ext uri="{FF2B5EF4-FFF2-40B4-BE49-F238E27FC236}">
                <a16:creationId xmlns:a16="http://schemas.microsoft.com/office/drawing/2014/main" id="{A3191F48-8230-447B-9A79-B382B9BEC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637" y="5600114"/>
            <a:ext cx="609600" cy="609600"/>
          </a:xfrm>
          <a:prstGeom prst="rect">
            <a:avLst/>
          </a:prstGeom>
        </p:spPr>
      </p:pic>
    </p:spTree>
    <p:extLst>
      <p:ext uri="{BB962C8B-B14F-4D97-AF65-F5344CB8AC3E}">
        <p14:creationId xmlns:p14="http://schemas.microsoft.com/office/powerpoint/2010/main" val="212580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56495B-7A46-4E93-BD25-F724967C20B4}"/>
              </a:ext>
            </a:extLst>
          </p:cNvPr>
          <p:cNvSpPr txBox="1"/>
          <p:nvPr/>
        </p:nvSpPr>
        <p:spPr>
          <a:xfrm rot="20653056">
            <a:off x="1320019" y="2093837"/>
            <a:ext cx="609131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Chúng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nhé</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5495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C85D9E-32C6-1657-B206-D9F50DE0D38D}"/>
              </a:ext>
            </a:extLst>
          </p:cNvPr>
          <p:cNvSpPr>
            <a:spLocks noGrp="1"/>
          </p:cNvSpPr>
          <p:nvPr>
            <p:ph type="subTitle" idx="1"/>
          </p:nvPr>
        </p:nvSpPr>
        <p:spPr/>
        <p:txBody>
          <a:bodyPr/>
          <a:lstStyle/>
          <a:p>
            <a:r>
              <a:rPr lang="en-US" sz="9600" b="1" dirty="0" err="1">
                <a:solidFill>
                  <a:srgbClr val="0070C0"/>
                </a:solidFill>
                <a:latin typeface="Times New Roman" panose="02020603050405020304" pitchFamily="18" charset="0"/>
                <a:cs typeface="Times New Roman" panose="02020603050405020304" pitchFamily="18" charset="0"/>
              </a:rPr>
              <a:t>Truy</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tìm</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đôi</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tất</a:t>
            </a:r>
            <a:endParaRPr lang="en-US" sz="9600" b="1" dirty="0">
              <a:solidFill>
                <a:srgbClr val="0070C0"/>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7378B5D-5F47-94DC-16B2-4593F69DA8C0}"/>
              </a:ext>
            </a:extLst>
          </p:cNvPr>
          <p:cNvSpPr>
            <a:spLocks noGrp="1"/>
          </p:cNvSpPr>
          <p:nvPr>
            <p:ph type="title"/>
          </p:nvPr>
        </p:nvSpPr>
        <p:spPr/>
        <p:txBody>
          <a:bodyPr>
            <a:normAutofit fontScale="90000"/>
          </a:bodyPr>
          <a:lstStyle/>
          <a:p>
            <a:r>
              <a:rPr lang="en-US" sz="9600" dirty="0" err="1">
                <a:solidFill>
                  <a:srgbClr val="0070C0"/>
                </a:solidFill>
              </a:rPr>
              <a:t>Trò</a:t>
            </a:r>
            <a:r>
              <a:rPr lang="en-US" sz="9600" dirty="0">
                <a:solidFill>
                  <a:srgbClr val="0070C0"/>
                </a:solidFill>
              </a:rPr>
              <a:t> </a:t>
            </a:r>
            <a:r>
              <a:rPr lang="en-US" sz="9600" dirty="0" err="1">
                <a:solidFill>
                  <a:srgbClr val="0070C0"/>
                </a:solidFill>
              </a:rPr>
              <a:t>chơi</a:t>
            </a:r>
            <a:endParaRPr lang="en-US" sz="9600" dirty="0">
              <a:solidFill>
                <a:srgbClr val="0070C0"/>
              </a:solidFill>
            </a:endParaRPr>
          </a:p>
        </p:txBody>
      </p:sp>
    </p:spTree>
    <p:extLst>
      <p:ext uri="{BB962C8B-B14F-4D97-AF65-F5344CB8AC3E}">
        <p14:creationId xmlns:p14="http://schemas.microsoft.com/office/powerpoint/2010/main" val="1092655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068E2-25E4-4A98-A606-79579F9A0E97}"/>
              </a:ext>
            </a:extLst>
          </p:cNvPr>
          <p:cNvSpPr txBox="1"/>
          <p:nvPr/>
        </p:nvSpPr>
        <p:spPr>
          <a:xfrm>
            <a:off x="3050345" y="518256"/>
            <a:ext cx="6091310" cy="1938992"/>
          </a:xfrm>
          <a:prstGeom prst="rect">
            <a:avLst/>
          </a:prstGeom>
          <a:noFill/>
        </p:spPr>
        <p:txBody>
          <a:bodyPr wrap="square" rtlCol="0">
            <a:spAutoFit/>
          </a:bodyPr>
          <a:lstStyle/>
          <a:p>
            <a:pPr algn="ctr"/>
            <a:r>
              <a:rPr lang="en-US" sz="6000" b="1" dirty="0" err="1">
                <a:solidFill>
                  <a:srgbClr val="0070C0"/>
                </a:solidFill>
                <a:latin typeface="Times New Roman" panose="02020603050405020304" pitchFamily="18" charset="0"/>
                <a:cs typeface="Times New Roman" panose="02020603050405020304" pitchFamily="18" charset="0"/>
              </a:rPr>
              <a:t>Trò</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chơi</a:t>
            </a:r>
            <a:r>
              <a:rPr lang="en-US" sz="6000" b="1" dirty="0">
                <a:solidFill>
                  <a:srgbClr val="0070C0"/>
                </a:solidFill>
                <a:latin typeface="Times New Roman" panose="02020603050405020304" pitchFamily="18" charset="0"/>
                <a:cs typeface="Times New Roman" panose="02020603050405020304" pitchFamily="18" charset="0"/>
              </a:rPr>
              <a:t>:</a:t>
            </a:r>
          </a:p>
          <a:p>
            <a:pPr algn="ctr"/>
            <a:r>
              <a:rPr lang="en-US" sz="6000" b="1" dirty="0" err="1">
                <a:solidFill>
                  <a:srgbClr val="0070C0"/>
                </a:solidFill>
                <a:latin typeface="Times New Roman" panose="02020603050405020304" pitchFamily="18" charset="0"/>
                <a:cs typeface="Times New Roman" panose="02020603050405020304" pitchFamily="18" charset="0"/>
              </a:rPr>
              <a:t>Truy</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đôi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tất</a:t>
            </a:r>
            <a:endParaRPr lang="en-US" sz="6000" b="1" dirty="0">
              <a:solidFill>
                <a:srgbClr val="0070C0"/>
              </a:solidFill>
              <a:latin typeface="Times New Roman" panose="02020603050405020304" pitchFamily="18" charset="0"/>
              <a:cs typeface="Times New Roman" panose="02020603050405020304" pitchFamily="18" charset="0"/>
            </a:endParaRPr>
          </a:p>
        </p:txBody>
      </p:sp>
      <p:pic>
        <p:nvPicPr>
          <p:cNvPr id="5" name="20_phut_nhac_thieu_nhi_tieng_anh_vui_ve_nhac_thai_giao_tieng_anh_cho_me_va_be_2020_3838930580464468590">
            <a:hlinkClick r:id="" action="ppaction://media"/>
            <a:extLst>
              <a:ext uri="{FF2B5EF4-FFF2-40B4-BE49-F238E27FC236}">
                <a16:creationId xmlns:a16="http://schemas.microsoft.com/office/drawing/2014/main" id="{505D34FE-4E73-49BD-9487-C1ABC2A38B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668" y="5811130"/>
            <a:ext cx="609600" cy="609600"/>
          </a:xfrm>
          <a:prstGeom prst="rect">
            <a:avLst/>
          </a:prstGeom>
        </p:spPr>
      </p:pic>
    </p:spTree>
    <p:extLst>
      <p:ext uri="{BB962C8B-B14F-4D97-AF65-F5344CB8AC3E}">
        <p14:creationId xmlns:p14="http://schemas.microsoft.com/office/powerpoint/2010/main" val="2869002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671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3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748A8A-B484-45C8-900D-B277C320BDEA}"/>
              </a:ext>
            </a:extLst>
          </p:cNvPr>
          <p:cNvSpPr txBox="1"/>
          <p:nvPr/>
        </p:nvSpPr>
        <p:spPr>
          <a:xfrm>
            <a:off x="3050345" y="681810"/>
            <a:ext cx="6091310"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Đôi</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tất</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xinh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xắn</a:t>
            </a:r>
            <a:endParaRPr lang="en-US" sz="6000" b="1" dirty="0">
              <a:solidFill>
                <a:srgbClr val="C00000"/>
              </a:solidFill>
              <a:latin typeface="Times New Roman" panose="02020603050405020304" pitchFamily="18" charset="0"/>
              <a:cs typeface="Times New Roman" panose="02020603050405020304" pitchFamily="18" charset="0"/>
            </a:endParaRPr>
          </a:p>
        </p:txBody>
      </p:sp>
      <p:pic>
        <p:nvPicPr>
          <p:cNvPr id="3" name="bh-Đôi-t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345" y="5193146"/>
            <a:ext cx="406400" cy="406400"/>
          </a:xfrm>
          <a:prstGeom prst="rect">
            <a:avLst/>
          </a:prstGeom>
        </p:spPr>
      </p:pic>
    </p:spTree>
    <p:extLst>
      <p:ext uri="{BB962C8B-B14F-4D97-AF65-F5344CB8AC3E}">
        <p14:creationId xmlns:p14="http://schemas.microsoft.com/office/powerpoint/2010/main" val="16051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4FDD98-5FD4-47EC-ABD5-EC350917B3BF}"/>
              </a:ext>
            </a:extLst>
          </p:cNvPr>
          <p:cNvSpPr txBox="1"/>
          <p:nvPr/>
        </p:nvSpPr>
        <p:spPr>
          <a:xfrm>
            <a:off x="3880338" y="1179437"/>
            <a:ext cx="6091310" cy="1938992"/>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cách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gọn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gàng</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47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D7FE1F-979E-498E-BA93-4C1D8843C45A}"/>
              </a:ext>
            </a:extLst>
          </p:cNvPr>
          <p:cNvSpPr txBox="1"/>
          <p:nvPr/>
        </p:nvSpPr>
        <p:spPr>
          <a:xfrm>
            <a:off x="2628313" y="92016"/>
            <a:ext cx="7509653"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gàng</a:t>
            </a:r>
            <a:endParaRPr lang="en-US" sz="3600" b="1" dirty="0">
              <a:latin typeface="Times New Roman" panose="02020603050405020304" pitchFamily="18" charset="0"/>
              <a:cs typeface="Times New Roman" panose="02020603050405020304" pitchFamily="18" charset="0"/>
            </a:endParaRPr>
          </a:p>
        </p:txBody>
      </p:sp>
      <p:pic>
        <p:nvPicPr>
          <p:cNvPr id="2" name="4066474787627916087">
            <a:hlinkClick r:id="" action="ppaction://media"/>
            <a:extLst>
              <a:ext uri="{FF2B5EF4-FFF2-40B4-BE49-F238E27FC236}">
                <a16:creationId xmlns:a16="http://schemas.microsoft.com/office/drawing/2014/main" id="{C1EB3E82-67A7-3965-8084-8AD5496CF5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503" y="924025"/>
            <a:ext cx="11887199" cy="5841959"/>
          </a:xfrm>
          <a:prstGeom prst="rect">
            <a:avLst/>
          </a:prstGeom>
        </p:spPr>
      </p:pic>
    </p:spTree>
    <p:extLst>
      <p:ext uri="{BB962C8B-B14F-4D97-AF65-F5344CB8AC3E}">
        <p14:creationId xmlns:p14="http://schemas.microsoft.com/office/powerpoint/2010/main" val="18526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E178273-2F90-4126-B6D1-F480C74645F7}"/>
              </a:ext>
            </a:extLst>
          </p:cNvPr>
          <p:cNvSpPr/>
          <p:nvPr/>
        </p:nvSpPr>
        <p:spPr>
          <a:xfrm>
            <a:off x="4696570" y="1937823"/>
            <a:ext cx="3502242" cy="2532185"/>
          </a:xfrm>
          <a:custGeom>
            <a:avLst/>
            <a:gdLst>
              <a:gd name="connsiteX0" fmla="*/ 1710528 w 4056114"/>
              <a:gd name="connsiteY0" fmla="*/ 0 h 2985638"/>
              <a:gd name="connsiteX1" fmla="*/ 2219906 w 4056114"/>
              <a:gd name="connsiteY1" fmla="*/ 244992 h 2985638"/>
              <a:gd name="connsiteX2" fmla="*/ 2220854 w 4056114"/>
              <a:gd name="connsiteY2" fmla="*/ 246570 h 2985638"/>
              <a:gd name="connsiteX3" fmla="*/ 2255343 w 4056114"/>
              <a:gd name="connsiteY3" fmla="*/ 220829 h 2985638"/>
              <a:gd name="connsiteX4" fmla="*/ 2598797 w 4056114"/>
              <a:gd name="connsiteY4" fmla="*/ 125929 h 2985638"/>
              <a:gd name="connsiteX5" fmla="*/ 3164812 w 4056114"/>
              <a:gd name="connsiteY5" fmla="*/ 465310 h 2985638"/>
              <a:gd name="connsiteX6" fmla="*/ 3198410 w 4056114"/>
              <a:gd name="connsiteY6" fmla="*/ 563215 h 2985638"/>
              <a:gd name="connsiteX7" fmla="*/ 3281117 w 4056114"/>
              <a:gd name="connsiteY7" fmla="*/ 555673 h 2985638"/>
              <a:gd name="connsiteX8" fmla="*/ 3895406 w 4056114"/>
              <a:gd name="connsiteY8" fmla="*/ 1111347 h 2985638"/>
              <a:gd name="connsiteX9" fmla="*/ 3847132 w 4056114"/>
              <a:gd name="connsiteY9" fmla="*/ 1327640 h 2985638"/>
              <a:gd name="connsiteX10" fmla="*/ 3840252 w 4056114"/>
              <a:gd name="connsiteY10" fmla="*/ 1339107 h 2985638"/>
              <a:gd name="connsiteX11" fmla="*/ 3876193 w 4056114"/>
              <a:gd name="connsiteY11" fmla="*/ 1365931 h 2985638"/>
              <a:gd name="connsiteX12" fmla="*/ 4056114 w 4056114"/>
              <a:gd name="connsiteY12" fmla="*/ 1758852 h 2985638"/>
              <a:gd name="connsiteX13" fmla="*/ 3565626 w 4056114"/>
              <a:gd name="connsiteY13" fmla="*/ 2303237 h 2985638"/>
              <a:gd name="connsiteX14" fmla="*/ 3552998 w 4056114"/>
              <a:gd name="connsiteY14" fmla="*/ 2304388 h 2985638"/>
              <a:gd name="connsiteX15" fmla="*/ 3553395 w 4056114"/>
              <a:gd name="connsiteY15" fmla="*/ 2308457 h 2985638"/>
              <a:gd name="connsiteX16" fmla="*/ 2939106 w 4056114"/>
              <a:gd name="connsiteY16" fmla="*/ 2864131 h 2985638"/>
              <a:gd name="connsiteX17" fmla="*/ 2595652 w 4056114"/>
              <a:gd name="connsiteY17" fmla="*/ 2769231 h 2985638"/>
              <a:gd name="connsiteX18" fmla="*/ 2567443 w 4056114"/>
              <a:gd name="connsiteY18" fmla="*/ 2748178 h 2985638"/>
              <a:gd name="connsiteX19" fmla="*/ 2499302 w 4056114"/>
              <a:gd name="connsiteY19" fmla="*/ 2822885 h 2985638"/>
              <a:gd name="connsiteX20" fmla="*/ 2064934 w 4056114"/>
              <a:gd name="connsiteY20" fmla="*/ 2985638 h 2985638"/>
              <a:gd name="connsiteX21" fmla="*/ 1555556 w 4056114"/>
              <a:gd name="connsiteY21" fmla="*/ 2740647 h 2985638"/>
              <a:gd name="connsiteX22" fmla="*/ 1524057 w 4056114"/>
              <a:gd name="connsiteY22" fmla="*/ 2688151 h 2985638"/>
              <a:gd name="connsiteX23" fmla="*/ 1521822 w 4056114"/>
              <a:gd name="connsiteY23" fmla="*/ 2689820 h 2985638"/>
              <a:gd name="connsiteX24" fmla="*/ 1178367 w 4056114"/>
              <a:gd name="connsiteY24" fmla="*/ 2784720 h 2985638"/>
              <a:gd name="connsiteX25" fmla="*/ 576558 w 4056114"/>
              <a:gd name="connsiteY25" fmla="*/ 2341034 h 2985638"/>
              <a:gd name="connsiteX26" fmla="*/ 567804 w 4056114"/>
              <a:gd name="connsiteY26" fmla="*/ 2262480 h 2985638"/>
              <a:gd name="connsiteX27" fmla="*/ 490488 w 4056114"/>
              <a:gd name="connsiteY27" fmla="*/ 2255430 h 2985638"/>
              <a:gd name="connsiteX28" fmla="*/ 0 w 4056114"/>
              <a:gd name="connsiteY28" fmla="*/ 1711045 h 2985638"/>
              <a:gd name="connsiteX29" fmla="*/ 375180 w 4056114"/>
              <a:gd name="connsiteY29" fmla="*/ 1199039 h 2985638"/>
              <a:gd name="connsiteX30" fmla="*/ 465699 w 4056114"/>
              <a:gd name="connsiteY30" fmla="*/ 1173621 h 2985638"/>
              <a:gd name="connsiteX31" fmla="*/ 452069 w 4056114"/>
              <a:gd name="connsiteY31" fmla="*/ 1160993 h 2985638"/>
              <a:gd name="connsiteX32" fmla="*/ 311795 w 4056114"/>
              <a:gd name="connsiteY32" fmla="*/ 807533 h 2985638"/>
              <a:gd name="connsiteX33" fmla="*/ 926084 w 4056114"/>
              <a:gd name="connsiteY33" fmla="*/ 251859 h 2985638"/>
              <a:gd name="connsiteX34" fmla="*/ 1137297 w 4056114"/>
              <a:gd name="connsiteY34" fmla="*/ 285577 h 2985638"/>
              <a:gd name="connsiteX35" fmla="*/ 1168816 w 4056114"/>
              <a:gd name="connsiteY35" fmla="*/ 298878 h 2985638"/>
              <a:gd name="connsiteX36" fmla="*/ 1201150 w 4056114"/>
              <a:gd name="connsiteY36" fmla="*/ 244992 h 2985638"/>
              <a:gd name="connsiteX37" fmla="*/ 1710528 w 4056114"/>
              <a:gd name="connsiteY37" fmla="*/ 0 h 298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6114" h="2985638">
                <a:moveTo>
                  <a:pt x="1710528" y="0"/>
                </a:moveTo>
                <a:cubicBezTo>
                  <a:pt x="1922567" y="0"/>
                  <a:pt x="2109514" y="97181"/>
                  <a:pt x="2219906" y="244992"/>
                </a:cubicBezTo>
                <a:lnTo>
                  <a:pt x="2220854" y="246570"/>
                </a:lnTo>
                <a:lnTo>
                  <a:pt x="2255343" y="220829"/>
                </a:lnTo>
                <a:cubicBezTo>
                  <a:pt x="2353384" y="160914"/>
                  <a:pt x="2471574" y="125929"/>
                  <a:pt x="2598797" y="125929"/>
                </a:cubicBezTo>
                <a:cubicBezTo>
                  <a:pt x="2853244" y="125929"/>
                  <a:pt x="3071558" y="265870"/>
                  <a:pt x="3164812" y="465310"/>
                </a:cubicBezTo>
                <a:lnTo>
                  <a:pt x="3198410" y="563215"/>
                </a:lnTo>
                <a:lnTo>
                  <a:pt x="3281117" y="555673"/>
                </a:lnTo>
                <a:cubicBezTo>
                  <a:pt x="3620379" y="555673"/>
                  <a:pt x="3895406" y="804457"/>
                  <a:pt x="3895406" y="1111347"/>
                </a:cubicBezTo>
                <a:cubicBezTo>
                  <a:pt x="3895406" y="1188070"/>
                  <a:pt x="3878217" y="1261161"/>
                  <a:pt x="3847132" y="1327640"/>
                </a:cubicBezTo>
                <a:lnTo>
                  <a:pt x="3840252" y="1339107"/>
                </a:lnTo>
                <a:lnTo>
                  <a:pt x="3876193" y="1365931"/>
                </a:lnTo>
                <a:cubicBezTo>
                  <a:pt x="3987358" y="1466489"/>
                  <a:pt x="4056114" y="1605407"/>
                  <a:pt x="4056114" y="1758852"/>
                </a:cubicBezTo>
                <a:cubicBezTo>
                  <a:pt x="4056114" y="2027381"/>
                  <a:pt x="3845547" y="2251422"/>
                  <a:pt x="3565626" y="2303237"/>
                </a:cubicBezTo>
                <a:lnTo>
                  <a:pt x="3552998" y="2304388"/>
                </a:lnTo>
                <a:lnTo>
                  <a:pt x="3553395" y="2308457"/>
                </a:lnTo>
                <a:cubicBezTo>
                  <a:pt x="3553395" y="2615347"/>
                  <a:pt x="3278368" y="2864131"/>
                  <a:pt x="2939106" y="2864131"/>
                </a:cubicBezTo>
                <a:cubicBezTo>
                  <a:pt x="2811883" y="2864131"/>
                  <a:pt x="2693693" y="2829146"/>
                  <a:pt x="2595652" y="2769231"/>
                </a:cubicBezTo>
                <a:lnTo>
                  <a:pt x="2567443" y="2748178"/>
                </a:lnTo>
                <a:lnTo>
                  <a:pt x="2499302" y="2822885"/>
                </a:lnTo>
                <a:cubicBezTo>
                  <a:pt x="2388137" y="2923442"/>
                  <a:pt x="2234565" y="2985638"/>
                  <a:pt x="2064934" y="2985638"/>
                </a:cubicBezTo>
                <a:cubicBezTo>
                  <a:pt x="1852896" y="2985638"/>
                  <a:pt x="1665949" y="2888457"/>
                  <a:pt x="1555556" y="2740647"/>
                </a:cubicBezTo>
                <a:lnTo>
                  <a:pt x="1524057" y="2688151"/>
                </a:lnTo>
                <a:lnTo>
                  <a:pt x="1521822" y="2689820"/>
                </a:lnTo>
                <a:cubicBezTo>
                  <a:pt x="1423781" y="2749735"/>
                  <a:pt x="1305591" y="2784720"/>
                  <a:pt x="1178367" y="2784720"/>
                </a:cubicBezTo>
                <a:cubicBezTo>
                  <a:pt x="881513" y="2784720"/>
                  <a:pt x="633838" y="2594245"/>
                  <a:pt x="576558" y="2341034"/>
                </a:cubicBezTo>
                <a:lnTo>
                  <a:pt x="567804" y="2262480"/>
                </a:lnTo>
                <a:lnTo>
                  <a:pt x="490488" y="2255430"/>
                </a:lnTo>
                <a:cubicBezTo>
                  <a:pt x="210567" y="2203615"/>
                  <a:pt x="0" y="1979574"/>
                  <a:pt x="0" y="1711045"/>
                </a:cubicBezTo>
                <a:cubicBezTo>
                  <a:pt x="0" y="1480878"/>
                  <a:pt x="154702" y="1283395"/>
                  <a:pt x="375180" y="1199039"/>
                </a:cubicBezTo>
                <a:lnTo>
                  <a:pt x="465699" y="1173621"/>
                </a:lnTo>
                <a:lnTo>
                  <a:pt x="452069" y="1160993"/>
                </a:lnTo>
                <a:cubicBezTo>
                  <a:pt x="364437" y="1064940"/>
                  <a:pt x="311795" y="941798"/>
                  <a:pt x="311795" y="807533"/>
                </a:cubicBezTo>
                <a:cubicBezTo>
                  <a:pt x="311795" y="500643"/>
                  <a:pt x="586822" y="251859"/>
                  <a:pt x="926084" y="251859"/>
                </a:cubicBezTo>
                <a:cubicBezTo>
                  <a:pt x="1000298" y="251859"/>
                  <a:pt x="1071438" y="263764"/>
                  <a:pt x="1137297" y="285577"/>
                </a:cubicBezTo>
                <a:lnTo>
                  <a:pt x="1168816" y="298878"/>
                </a:lnTo>
                <a:lnTo>
                  <a:pt x="1201150" y="244992"/>
                </a:lnTo>
                <a:cubicBezTo>
                  <a:pt x="1311543" y="97181"/>
                  <a:pt x="1498490" y="0"/>
                  <a:pt x="1710528"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9B89B75-A46F-4627-A632-6CFE9F3DD59F}"/>
              </a:ext>
            </a:extLst>
          </p:cNvPr>
          <p:cNvSpPr txBox="1"/>
          <p:nvPr/>
        </p:nvSpPr>
        <p:spPr>
          <a:xfrm>
            <a:off x="5128296" y="2603750"/>
            <a:ext cx="2638790"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05F1606-8E83-40C7-81C1-35B94B869BD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90053" y="3874762"/>
            <a:ext cx="3502240" cy="262393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95B5C48-83B9-4FDA-9F96-3E412ABA58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052" y="359302"/>
            <a:ext cx="3502242" cy="262393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1924A50-3F59-41A1-9B17-410A94A4DD2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457809" y="3874762"/>
            <a:ext cx="3502240" cy="262393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A06B1D59-D5A3-46A1-BB4A-257AE3AA6C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457809" y="359302"/>
            <a:ext cx="3502240" cy="2623936"/>
          </a:xfrm>
          <a:prstGeom prst="rect">
            <a:avLst/>
          </a:prstGeom>
          <a:ln>
            <a:noFill/>
          </a:ln>
          <a:effectLst>
            <a:outerShdw blurRad="292100" dist="139700" dir="2700000" algn="tl" rotWithShape="0">
              <a:srgbClr val="333333">
                <a:alpha val="65000"/>
              </a:srgbClr>
            </a:outerShdw>
          </a:effectLst>
        </p:spPr>
      </p:pic>
      <p:sp>
        <p:nvSpPr>
          <p:cNvPr id="34" name="Arrow: Down 33">
            <a:extLst>
              <a:ext uri="{FF2B5EF4-FFF2-40B4-BE49-F238E27FC236}">
                <a16:creationId xmlns:a16="http://schemas.microsoft.com/office/drawing/2014/main" id="{A9B442EE-EB19-4CC4-9299-4CB84EE6064D}"/>
              </a:ext>
            </a:extLst>
          </p:cNvPr>
          <p:cNvSpPr/>
          <p:nvPr/>
        </p:nvSpPr>
        <p:spPr>
          <a:xfrm>
            <a:off x="10008775" y="3151163"/>
            <a:ext cx="400307" cy="474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1418DAC2-A9A9-4D72-A060-403902FF7203}"/>
              </a:ext>
            </a:extLst>
          </p:cNvPr>
          <p:cNvSpPr/>
          <p:nvPr/>
        </p:nvSpPr>
        <p:spPr>
          <a:xfrm>
            <a:off x="5800266" y="1064486"/>
            <a:ext cx="1015220" cy="540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6A07043D-673B-4426-AB33-F57AB7A42917}"/>
              </a:ext>
            </a:extLst>
          </p:cNvPr>
          <p:cNvSpPr/>
          <p:nvPr/>
        </p:nvSpPr>
        <p:spPr>
          <a:xfrm rot="10800000">
            <a:off x="5588390" y="5523327"/>
            <a:ext cx="1015220" cy="540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4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CD0FF-6D82-499C-9DAD-A62714452ED8}"/>
              </a:ext>
            </a:extLst>
          </p:cNvPr>
          <p:cNvSpPr txBox="1"/>
          <p:nvPr/>
        </p:nvSpPr>
        <p:spPr>
          <a:xfrm>
            <a:off x="2344360" y="2757893"/>
            <a:ext cx="7503280" cy="1107996"/>
          </a:xfrm>
          <a:prstGeom prst="rect">
            <a:avLst/>
          </a:prstGeom>
          <a:noFill/>
        </p:spPr>
        <p:txBody>
          <a:bodyPr wrap="square" rtlCol="0">
            <a:spAutoFit/>
          </a:bodyPr>
          <a:lstStyle/>
          <a:p>
            <a:pPr algn="ctr"/>
            <a:r>
              <a:rPr lang="en-US" sz="6600" b="1" dirty="0" err="1">
                <a:latin typeface="Times New Roman" panose="02020603050405020304" pitchFamily="18" charset="0"/>
                <a:cs typeface="Times New Roman" panose="02020603050405020304" pitchFamily="18" charset="0"/>
              </a:rPr>
              <a:t>Bé</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cùng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trải</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nghiệm</a:t>
            </a:r>
            <a:endParaRPr lang="en-US" sz="6600" b="1" dirty="0">
              <a:latin typeface="Times New Roman" panose="02020603050405020304" pitchFamily="18" charset="0"/>
              <a:cs typeface="Times New Roman" panose="02020603050405020304" pitchFamily="18" charset="0"/>
            </a:endParaRPr>
          </a:p>
        </p:txBody>
      </p:sp>
      <p:pic>
        <p:nvPicPr>
          <p:cNvPr id="3" name="nhạc vui">
            <a:hlinkClick r:id="" action="ppaction://media"/>
            <a:extLst>
              <a:ext uri="{FF2B5EF4-FFF2-40B4-BE49-F238E27FC236}">
                <a16:creationId xmlns:a16="http://schemas.microsoft.com/office/drawing/2014/main" id="{B89525CC-A250-403E-803C-BEC1D9C87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835" y="473765"/>
            <a:ext cx="609600" cy="609600"/>
          </a:xfrm>
          <a:prstGeom prst="rect">
            <a:avLst/>
          </a:prstGeom>
        </p:spPr>
      </p:pic>
    </p:spTree>
    <p:extLst>
      <p:ext uri="{BB962C8B-B14F-4D97-AF65-F5344CB8AC3E}">
        <p14:creationId xmlns:p14="http://schemas.microsoft.com/office/powerpoint/2010/main" val="24613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0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714EA0-4A6A-4059-AB9C-06615BAB4B2C}"/>
              </a:ext>
            </a:extLst>
          </p:cNvPr>
          <p:cNvSpPr txBox="1">
            <a:spLocks/>
          </p:cNvSpPr>
          <p:nvPr/>
        </p:nvSpPr>
        <p:spPr>
          <a:xfrm>
            <a:off x="2250243" y="270999"/>
            <a:ext cx="7691514" cy="1557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00000"/>
              </a:lnSpc>
            </a:pPr>
            <a:r>
              <a:rPr lang="en-US" sz="1600" dirty="0"/>
              <a:t>CHUYÊN ĐỀ:</a:t>
            </a:r>
          </a:p>
          <a:p>
            <a:pPr>
              <a:lnSpc>
                <a:spcPct val="100000"/>
              </a:lnSpc>
            </a:pPr>
            <a:r>
              <a:rPr lang="en-US" sz="1600" dirty="0"/>
              <a:t>PHÁT TRIỂN CHƯƠNG TRÌNH GIÁO DỤC NHÀ TRƯỜNG, LỒNG GHÉP GIÁO DỤC LỄ GIÁO, KỸ NĂNG SỐNG CHO TRẺ MẦM NON TRONG TỔ CHỨC CÁC HOẠT ĐỘNG CHĂM SÓC, GIAO DỤC TRẺ</a:t>
            </a:r>
          </a:p>
        </p:txBody>
      </p:sp>
      <p:sp>
        <p:nvSpPr>
          <p:cNvPr id="6" name="Title 1">
            <a:extLst>
              <a:ext uri="{FF2B5EF4-FFF2-40B4-BE49-F238E27FC236}">
                <a16:creationId xmlns:a16="http://schemas.microsoft.com/office/drawing/2014/main" id="{B61BB524-8763-435B-A962-B87ADDDE7C93}"/>
              </a:ext>
            </a:extLst>
          </p:cNvPr>
          <p:cNvSpPr txBox="1">
            <a:spLocks/>
          </p:cNvSpPr>
          <p:nvPr/>
        </p:nvSpPr>
        <p:spPr>
          <a:xfrm>
            <a:off x="968189" y="1828995"/>
            <a:ext cx="10246658" cy="10054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solidFill>
                  <a:srgbClr val="FF0000"/>
                </a:solidFill>
              </a:rPr>
              <a:t>ĐỀ TÀI: KỸ NĂNG CUỘN VÀ CẤT TẤT GỌN GÀNG </a:t>
            </a:r>
          </a:p>
        </p:txBody>
      </p:sp>
      <p:sp>
        <p:nvSpPr>
          <p:cNvPr id="9" name="Title 1">
            <a:extLst>
              <a:ext uri="{FF2B5EF4-FFF2-40B4-BE49-F238E27FC236}">
                <a16:creationId xmlns:a16="http://schemas.microsoft.com/office/drawing/2014/main" id="{FE0FEDA5-E8D1-4051-B773-E1FDB0869590}"/>
              </a:ext>
            </a:extLst>
          </p:cNvPr>
          <p:cNvSpPr txBox="1">
            <a:spLocks/>
          </p:cNvSpPr>
          <p:nvPr/>
        </p:nvSpPr>
        <p:spPr>
          <a:xfrm>
            <a:off x="2420571" y="2834444"/>
            <a:ext cx="8417757" cy="2844996"/>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500" dirty="0" err="1"/>
              <a:t>Lớp</a:t>
            </a:r>
            <a:r>
              <a:rPr lang="en-US" sz="3500" dirty="0"/>
              <a:t>: </a:t>
            </a:r>
            <a:r>
              <a:rPr lang="en-US" sz="3500" dirty="0" err="1"/>
              <a:t>Mẫu</a:t>
            </a:r>
            <a:r>
              <a:rPr lang="en-US" sz="3500" dirty="0"/>
              <a:t> </a:t>
            </a:r>
            <a:r>
              <a:rPr lang="en-US" sz="3500" dirty="0" err="1"/>
              <a:t>giáo</a:t>
            </a:r>
            <a:r>
              <a:rPr lang="en-US" sz="3500" dirty="0"/>
              <a:t> </a:t>
            </a:r>
            <a:r>
              <a:rPr lang="en-US" sz="3500" dirty="0" err="1"/>
              <a:t>bé</a:t>
            </a:r>
            <a:r>
              <a:rPr lang="en-US" sz="3500" dirty="0"/>
              <a:t> C2</a:t>
            </a:r>
          </a:p>
          <a:p>
            <a:pPr algn="l"/>
            <a:endParaRPr lang="en-US" sz="3500" dirty="0"/>
          </a:p>
          <a:p>
            <a:pPr algn="l"/>
            <a:r>
              <a:rPr lang="en-US" sz="3500" dirty="0" err="1"/>
              <a:t>Lứa</a:t>
            </a:r>
            <a:r>
              <a:rPr lang="en-US" sz="3500" dirty="0"/>
              <a:t> </a:t>
            </a:r>
            <a:r>
              <a:rPr lang="en-US" sz="3500" dirty="0" err="1"/>
              <a:t>tuổi</a:t>
            </a:r>
            <a:r>
              <a:rPr lang="en-US" sz="3500" dirty="0"/>
              <a:t>: 3-4 </a:t>
            </a:r>
            <a:r>
              <a:rPr lang="en-US" sz="3500" dirty="0" err="1"/>
              <a:t>tuổi</a:t>
            </a:r>
            <a:endParaRPr lang="en-US" sz="3500" dirty="0"/>
          </a:p>
          <a:p>
            <a:pPr algn="l"/>
            <a:endParaRPr lang="en-US" sz="3500" dirty="0"/>
          </a:p>
          <a:p>
            <a:pPr algn="l"/>
            <a:r>
              <a:rPr lang="en-US" sz="3500" dirty="0" err="1"/>
              <a:t>Giáo</a:t>
            </a:r>
            <a:r>
              <a:rPr lang="en-US" sz="3500" dirty="0"/>
              <a:t> </a:t>
            </a:r>
            <a:r>
              <a:rPr lang="en-US" sz="3500" dirty="0" err="1"/>
              <a:t>viên</a:t>
            </a:r>
            <a:r>
              <a:rPr lang="en-US" sz="3500"/>
              <a:t>: </a:t>
            </a:r>
            <a:r>
              <a:rPr lang="en-US" sz="3500" smtClean="0"/>
              <a:t>Hoàng </a:t>
            </a:r>
            <a:r>
              <a:rPr lang="en-US" sz="3500" err="1"/>
              <a:t>Thị</a:t>
            </a:r>
            <a:r>
              <a:rPr lang="en-US" sz="3500"/>
              <a:t> </a:t>
            </a:r>
            <a:r>
              <a:rPr lang="en-US" sz="3500" smtClean="0"/>
              <a:t>Minh Giang</a:t>
            </a:r>
            <a:endParaRPr lang="en-US" sz="3500" dirty="0"/>
          </a:p>
          <a:p>
            <a:pPr algn="l"/>
            <a:endParaRPr lang="en-US" sz="3500" dirty="0"/>
          </a:p>
          <a:p>
            <a:pPr algn="l"/>
            <a:r>
              <a:rPr lang="en-US" sz="3500"/>
              <a:t>                   </a:t>
            </a:r>
            <a:endParaRPr lang="en-US" sz="2200" dirty="0"/>
          </a:p>
        </p:txBody>
      </p:sp>
      <p:sp>
        <p:nvSpPr>
          <p:cNvPr id="10" name="TextBox 9">
            <a:extLst>
              <a:ext uri="{FF2B5EF4-FFF2-40B4-BE49-F238E27FC236}">
                <a16:creationId xmlns:a16="http://schemas.microsoft.com/office/drawing/2014/main" id="{AB4BE7B8-5FCD-4110-AD0F-03CFB9834FE6}"/>
              </a:ext>
            </a:extLst>
          </p:cNvPr>
          <p:cNvSpPr txBox="1"/>
          <p:nvPr/>
        </p:nvSpPr>
        <p:spPr>
          <a:xfrm>
            <a:off x="4133557" y="6294613"/>
            <a:ext cx="3924886" cy="523220"/>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Năm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a:latin typeface="Times New Roman" panose="02020603050405020304" pitchFamily="18" charset="0"/>
                <a:cs typeface="Times New Roman" panose="02020603050405020304" pitchFamily="18" charset="0"/>
              </a:rPr>
              <a:t>: </a:t>
            </a:r>
            <a:r>
              <a:rPr lang="en-US" sz="2800" b="1" i="1" smtClean="0">
                <a:latin typeface="Times New Roman" panose="02020603050405020304" pitchFamily="18" charset="0"/>
                <a:cs typeface="Times New Roman" panose="02020603050405020304" pitchFamily="18" charset="0"/>
              </a:rPr>
              <a:t>2024-2025 </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22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4119-008E-4E3B-A18F-65652CD753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5123976-194F-4FE6-B838-D1743F7C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
            <a:ext cx="12192000" cy="6858000"/>
          </a:xfrm>
          <a:prstGeom prst="rect">
            <a:avLst/>
          </a:prstGeom>
        </p:spPr>
      </p:pic>
      <p:sp>
        <p:nvSpPr>
          <p:cNvPr id="6" name="TextBox 5">
            <a:extLst>
              <a:ext uri="{FF2B5EF4-FFF2-40B4-BE49-F238E27FC236}">
                <a16:creationId xmlns:a16="http://schemas.microsoft.com/office/drawing/2014/main" id="{7BAA16C1-C4A8-4A87-9AD4-5D6B47BEAE31}"/>
              </a:ext>
            </a:extLst>
          </p:cNvPr>
          <p:cNvSpPr txBox="1"/>
          <p:nvPr/>
        </p:nvSpPr>
        <p:spPr>
          <a:xfrm>
            <a:off x="4776605" y="1186788"/>
            <a:ext cx="2638790"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7ECE83-7045-4BE7-A7DB-53747A99AD26}"/>
              </a:ext>
            </a:extLst>
          </p:cNvPr>
          <p:cNvSpPr txBox="1"/>
          <p:nvPr/>
        </p:nvSpPr>
        <p:spPr>
          <a:xfrm>
            <a:off x="2160105" y="3040437"/>
            <a:ext cx="8110330" cy="1477328"/>
          </a:xfrm>
          <a:prstGeom prst="rect">
            <a:avLst/>
          </a:prstGeom>
          <a:noFill/>
        </p:spPr>
        <p:txBody>
          <a:bodyPr wrap="square" rtlCol="0">
            <a:spAutoFit/>
          </a:bodyPr>
          <a:lstStyle/>
          <a:p>
            <a:pPr algn="ctr"/>
            <a:r>
              <a:rPr lang="en-US" sz="4500" i="1" dirty="0" err="1">
                <a:latin typeface="Times New Roman" panose="02020603050405020304" pitchFamily="18" charset="0"/>
                <a:cs typeface="Times New Roman" panose="02020603050405020304" pitchFamily="18" charset="0"/>
              </a:rPr>
              <a:t>Bạn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Gấu</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xin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chân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thành</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cảm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các</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nhỏ</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lớp</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mẫu</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giáo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bé</a:t>
            </a:r>
            <a:r>
              <a:rPr lang="en-US" sz="4500" i="1" dirty="0">
                <a:latin typeface="Times New Roman" panose="02020603050405020304" pitchFamily="18" charset="0"/>
                <a:cs typeface="Times New Roman" panose="02020603050405020304" pitchFamily="18" charset="0"/>
              </a:rPr>
              <a:t> C2</a:t>
            </a:r>
          </a:p>
        </p:txBody>
      </p:sp>
    </p:spTree>
    <p:extLst>
      <p:ext uri="{BB962C8B-B14F-4D97-AF65-F5344CB8AC3E}">
        <p14:creationId xmlns:p14="http://schemas.microsoft.com/office/powerpoint/2010/main" val="3387067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2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3000"/>
          </a:stretch>
        </a:blipFill>
        <a:effectLst/>
      </p:bgPr>
    </p:bg>
    <p:spTree>
      <p:nvGrpSpPr>
        <p:cNvPr id="1" name=""/>
        <p:cNvGrpSpPr/>
        <p:nvPr/>
      </p:nvGrpSpPr>
      <p:grpSpPr>
        <a:xfrm>
          <a:off x="0" y="0"/>
          <a:ext cx="0" cy="0"/>
          <a:chOff x="0" y="0"/>
          <a:chExt cx="0" cy="0"/>
        </a:xfrm>
      </p:grpSpPr>
      <p:pic>
        <p:nvPicPr>
          <p:cNvPr id="6" name="Gau-tim-tat">
            <a:hlinkClick r:id="" action="ppaction://media"/>
            <a:extLst>
              <a:ext uri="{FF2B5EF4-FFF2-40B4-BE49-F238E27FC236}">
                <a16:creationId xmlns:a16="http://schemas.microsoft.com/office/drawing/2014/main" id="{000AAEF9-B66F-4B9C-9391-56F7573D7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938" y="5965874"/>
            <a:ext cx="609600" cy="609600"/>
          </a:xfrm>
          <a:prstGeom prst="rect">
            <a:avLst/>
          </a:prstGeom>
        </p:spPr>
      </p:pic>
    </p:spTree>
    <p:extLst>
      <p:ext uri="{BB962C8B-B14F-4D97-AF65-F5344CB8AC3E}">
        <p14:creationId xmlns:p14="http://schemas.microsoft.com/office/powerpoint/2010/main" val="422379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2000" r="-1000" b="-8000"/>
          </a:stretch>
        </a:blipFill>
        <a:effectLst/>
      </p:bgPr>
    </p:bg>
    <p:spTree>
      <p:nvGrpSpPr>
        <p:cNvPr id="1" name=""/>
        <p:cNvGrpSpPr/>
        <p:nvPr/>
      </p:nvGrpSpPr>
      <p:grpSpPr>
        <a:xfrm>
          <a:off x="0" y="0"/>
          <a:ext cx="0" cy="0"/>
          <a:chOff x="0" y="0"/>
          <a:chExt cx="0" cy="0"/>
        </a:xfrm>
      </p:grpSpPr>
      <p:pic>
        <p:nvPicPr>
          <p:cNvPr id="4" name="1HEVDBDRO_3MBPHB">
            <a:hlinkClick r:id="" action="ppaction://media"/>
            <a:extLst>
              <a:ext uri="{FF2B5EF4-FFF2-40B4-BE49-F238E27FC236}">
                <a16:creationId xmlns:a16="http://schemas.microsoft.com/office/drawing/2014/main" id="{89EA7C77-12C0-41DE-8C0E-62CCF559A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5797061"/>
            <a:ext cx="609600" cy="609600"/>
          </a:xfrm>
          <a:prstGeom prst="rect">
            <a:avLst/>
          </a:prstGeom>
        </p:spPr>
      </p:pic>
    </p:spTree>
    <p:extLst>
      <p:ext uri="{BB962C8B-B14F-4D97-AF65-F5344CB8AC3E}">
        <p14:creationId xmlns:p14="http://schemas.microsoft.com/office/powerpoint/2010/main" val="227141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a:stretch>
        </a:blipFill>
        <a:effectLst/>
      </p:bgPr>
    </p:bg>
    <p:spTree>
      <p:nvGrpSpPr>
        <p:cNvPr id="1" name=""/>
        <p:cNvGrpSpPr/>
        <p:nvPr/>
      </p:nvGrpSpPr>
      <p:grpSpPr>
        <a:xfrm>
          <a:off x="0" y="0"/>
          <a:ext cx="0" cy="0"/>
          <a:chOff x="0" y="0"/>
          <a:chExt cx="0" cy="0"/>
        </a:xfrm>
      </p:grpSpPr>
      <p:pic>
        <p:nvPicPr>
          <p:cNvPr id="2" name="0000">
            <a:hlinkClick r:id="" action="ppaction://media"/>
            <a:extLst>
              <a:ext uri="{FF2B5EF4-FFF2-40B4-BE49-F238E27FC236}">
                <a16:creationId xmlns:a16="http://schemas.microsoft.com/office/drawing/2014/main" id="{69417782-A3E3-CFAE-ABE3-8F77D0036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2945" y="5156200"/>
            <a:ext cx="609600" cy="609600"/>
          </a:xfrm>
          <a:prstGeom prst="rect">
            <a:avLst/>
          </a:prstGeom>
        </p:spPr>
      </p:pic>
    </p:spTree>
    <p:extLst>
      <p:ext uri="{BB962C8B-B14F-4D97-AF65-F5344CB8AC3E}">
        <p14:creationId xmlns:p14="http://schemas.microsoft.com/office/powerpoint/2010/main" val="32737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95933-53FD-4BD8-817D-3C8E0584042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2A01FB2-DF48-42F4-A318-D0D8728F5A31}"/>
              </a:ext>
            </a:extLst>
          </p:cNvPr>
          <p:cNvSpPr>
            <a:spLocks noGrp="1"/>
          </p:cNvSpPr>
          <p:nvPr>
            <p:ph type="pic" sz="quarter" idx="13"/>
          </p:nvPr>
        </p:nvSpPr>
        <p:spPr>
          <a:blipFill>
            <a:blip r:embed="rId4"/>
            <a:stretch>
              <a:fillRect/>
            </a:stretch>
          </a:blipFill>
        </p:spPr>
        <p:txBody>
          <a:bodyPr/>
          <a:lstStyle/>
          <a:p>
            <a:endParaRPr lang="en-US"/>
          </a:p>
        </p:txBody>
      </p:sp>
      <p:pic>
        <p:nvPicPr>
          <p:cNvPr id="4" name="1HEVDPBAQ_3MBPHB">
            <a:hlinkClick r:id="" action="ppaction://media"/>
            <a:extLst>
              <a:ext uri="{FF2B5EF4-FFF2-40B4-BE49-F238E27FC236}">
                <a16:creationId xmlns:a16="http://schemas.microsoft.com/office/drawing/2014/main" id="{1640311A-94A2-4A98-97A9-0B6EF7C64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17234"/>
            <a:ext cx="609600" cy="609600"/>
          </a:xfrm>
          <a:prstGeom prst="rect">
            <a:avLst/>
          </a:prstGeom>
          <a:noFill/>
        </p:spPr>
      </p:pic>
    </p:spTree>
    <p:extLst>
      <p:ext uri="{BB962C8B-B14F-4D97-AF65-F5344CB8AC3E}">
        <p14:creationId xmlns:p14="http://schemas.microsoft.com/office/powerpoint/2010/main" val="103921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B6EC-EFB9-49FC-8880-383730EB8CB0}"/>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D9E2051-631C-4C96-9B09-6C084A627720}"/>
              </a:ext>
            </a:extLst>
          </p:cNvPr>
          <p:cNvSpPr>
            <a:spLocks noGrp="1"/>
          </p:cNvSpPr>
          <p:nvPr>
            <p:ph type="pic" sz="quarter" idx="13"/>
          </p:nvPr>
        </p:nvSpPr>
        <p:spPr>
          <a:blipFill dpi="0" rotWithShape="1">
            <a:blip r:embed="rId4"/>
            <a:srcRect/>
            <a:stretch>
              <a:fillRect l="-4000"/>
            </a:stretch>
          </a:blipFill>
        </p:spPr>
        <p:txBody>
          <a:bodyPr/>
          <a:lstStyle/>
          <a:p>
            <a:endParaRPr lang="en-US"/>
          </a:p>
        </p:txBody>
      </p:sp>
      <p:pic>
        <p:nvPicPr>
          <p:cNvPr id="4" name="1HEVDPJVF_3MBPHB">
            <a:hlinkClick r:id="" action="ppaction://media"/>
            <a:extLst>
              <a:ext uri="{FF2B5EF4-FFF2-40B4-BE49-F238E27FC236}">
                <a16:creationId xmlns:a16="http://schemas.microsoft.com/office/drawing/2014/main" id="{7787D367-7C6C-4EB6-A805-BDCA0C6E4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31301"/>
            <a:ext cx="609600" cy="609600"/>
          </a:xfrm>
          <a:prstGeom prst="rect">
            <a:avLst/>
          </a:prstGeom>
        </p:spPr>
      </p:pic>
    </p:spTree>
    <p:extLst>
      <p:ext uri="{BB962C8B-B14F-4D97-AF65-F5344CB8AC3E}">
        <p14:creationId xmlns:p14="http://schemas.microsoft.com/office/powerpoint/2010/main" val="181225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ED09-478A-4812-A5CD-46DA9E13DD1D}"/>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A32FF478-6DAC-4E1C-8493-B2505215BB62}"/>
              </a:ext>
            </a:extLst>
          </p:cNvPr>
          <p:cNvSpPr>
            <a:spLocks noGrp="1"/>
          </p:cNvSpPr>
          <p:nvPr>
            <p:ph type="pic" sz="quarter" idx="13"/>
          </p:nvPr>
        </p:nvSpPr>
        <p:spPr>
          <a:blipFill>
            <a:blip r:embed="rId4"/>
            <a:stretch>
              <a:fillRect/>
            </a:stretch>
          </a:blipFill>
        </p:spPr>
        <p:txBody>
          <a:bodyPr/>
          <a:lstStyle/>
          <a:p>
            <a:endParaRPr lang="en-US"/>
          </a:p>
        </p:txBody>
      </p:sp>
      <p:pic>
        <p:nvPicPr>
          <p:cNvPr id="4" name="1HEVDT1OD_3MBPHB">
            <a:hlinkClick r:id="" action="ppaction://media"/>
            <a:extLst>
              <a:ext uri="{FF2B5EF4-FFF2-40B4-BE49-F238E27FC236}">
                <a16:creationId xmlns:a16="http://schemas.microsoft.com/office/drawing/2014/main" id="{8C6034CE-6155-486D-83CA-3BC2689AB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7773" y="5586046"/>
            <a:ext cx="609600" cy="609600"/>
          </a:xfrm>
          <a:prstGeom prst="rect">
            <a:avLst/>
          </a:prstGeom>
        </p:spPr>
      </p:pic>
    </p:spTree>
    <p:extLst>
      <p:ext uri="{BB962C8B-B14F-4D97-AF65-F5344CB8AC3E}">
        <p14:creationId xmlns:p14="http://schemas.microsoft.com/office/powerpoint/2010/main" val="2202178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9813-5933-4468-8D3F-0D2BDE92B3A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4B4C84B-CFA1-4000-832C-BB0195F44001}"/>
              </a:ext>
            </a:extLst>
          </p:cNvPr>
          <p:cNvSpPr>
            <a:spLocks noGrp="1"/>
          </p:cNvSpPr>
          <p:nvPr>
            <p:ph type="pic" sz="quarter" idx="13"/>
          </p:nvPr>
        </p:nvSpPr>
        <p:spPr>
          <a:blipFill dpi="0" rotWithShape="1">
            <a:blip r:embed="rId4"/>
            <a:srcRect/>
            <a:stretch>
              <a:fillRect l="-1000"/>
            </a:stretch>
          </a:blipFill>
        </p:spPr>
        <p:txBody>
          <a:bodyPr/>
          <a:lstStyle/>
          <a:p>
            <a:endParaRPr lang="en-US"/>
          </a:p>
        </p:txBody>
      </p:sp>
      <p:pic>
        <p:nvPicPr>
          <p:cNvPr id="4" name="1HEVDTK2S_3MBPHB">
            <a:hlinkClick r:id="" action="ppaction://media"/>
            <a:extLst>
              <a:ext uri="{FF2B5EF4-FFF2-40B4-BE49-F238E27FC236}">
                <a16:creationId xmlns:a16="http://schemas.microsoft.com/office/drawing/2014/main" id="{9E560CF4-4B9F-4C03-8EFB-AEF3522225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59437"/>
            <a:ext cx="609600" cy="609600"/>
          </a:xfrm>
          <a:prstGeom prst="rect">
            <a:avLst/>
          </a:prstGeom>
        </p:spPr>
      </p:pic>
    </p:spTree>
    <p:extLst>
      <p:ext uri="{BB962C8B-B14F-4D97-AF65-F5344CB8AC3E}">
        <p14:creationId xmlns:p14="http://schemas.microsoft.com/office/powerpoint/2010/main" val="225278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182</Words>
  <Application>Microsoft Office PowerPoint</Application>
  <PresentationFormat>Widescreen</PresentationFormat>
  <Paragraphs>26</Paragraphs>
  <Slides>21</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30</cp:revision>
  <dcterms:created xsi:type="dcterms:W3CDTF">2023-11-11T14:13:53Z</dcterms:created>
  <dcterms:modified xsi:type="dcterms:W3CDTF">2025-07-19T08:45:38Z</dcterms:modified>
</cp:coreProperties>
</file>