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Lst>
  <p:notesMasterIdLst>
    <p:notesMasterId r:id="rId13"/>
  </p:notesMasterIdLst>
  <p:sldIdLst>
    <p:sldId id="275" r:id="rId3"/>
    <p:sldId id="266" r:id="rId4"/>
    <p:sldId id="269" r:id="rId5"/>
    <p:sldId id="267" r:id="rId6"/>
    <p:sldId id="272" r:id="rId7"/>
    <p:sldId id="258" r:id="rId8"/>
    <p:sldId id="273" r:id="rId9"/>
    <p:sldId id="261" r:id="rId10"/>
    <p:sldId id="260" r:id="rId11"/>
    <p:sldId id="271" r:id="rId12"/>
  </p:sldIdLst>
  <p:sldSz cx="9144000" cy="5143500" type="screen16x9"/>
  <p:notesSz cx="6858000" cy="9144000"/>
  <p:embeddedFontLst>
    <p:embeddedFont>
      <p:font typeface="Lato" panose="020F0502020204030203" pitchFamily="34" charset="0"/>
      <p:regular r:id="rId14"/>
      <p:bold r:id="rId15"/>
      <p:italic r:id="rId16"/>
      <p:boldItalic r:id="rId17"/>
    </p:embeddedFont>
    <p:embeddedFont>
      <p:font typeface="Delius Unicase" panose="020B0604020202020204"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8D13A16-6F0A-4AD1-8900-4256C1454439}">
  <a:tblStyle styleId="{B8D13A16-6F0A-4AD1-8900-4256C145443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6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7807ae4c3d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7807ae4c3d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77eb34cb27_2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77eb34cb27_2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7807ae4c3d_0_60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7807ae4c3d_0_60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7807ae4c3d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7807ae4c3d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807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6f4bce911_2_309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6f4bce911_2_309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856d5b4ddc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1" name="Google Shape;1271;g856d5b4ddc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1132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7105a416b5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7105a416b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70f1f795c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70f1f795c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856d5b4ddc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1" name="Google Shape;1271;g856d5b4ddc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no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2926150" y="2690527"/>
            <a:ext cx="3291600" cy="131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solidFill>
                  <a:schemeClr val="accent4"/>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23" name="Google Shape;23;p3"/>
          <p:cNvSpPr txBox="1">
            <a:spLocks noGrp="1"/>
          </p:cNvSpPr>
          <p:nvPr>
            <p:ph type="subTitle" idx="1"/>
          </p:nvPr>
        </p:nvSpPr>
        <p:spPr>
          <a:xfrm>
            <a:off x="2406625" y="3946245"/>
            <a:ext cx="43305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400">
                <a:solidFill>
                  <a:schemeClr val="dk1"/>
                </a:solidFill>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24" name="Google Shape;24;p3"/>
          <p:cNvSpPr txBox="1">
            <a:spLocks noGrp="1"/>
          </p:cNvSpPr>
          <p:nvPr>
            <p:ph type="title" idx="2" hasCustomPrompt="1"/>
          </p:nvPr>
        </p:nvSpPr>
        <p:spPr>
          <a:xfrm>
            <a:off x="3442825" y="1199650"/>
            <a:ext cx="22581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a:solidFill>
                  <a:schemeClr val="accent5"/>
                </a:solidFill>
              </a:defRPr>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grpSp>
        <p:nvGrpSpPr>
          <p:cNvPr id="25" name="Google Shape;25;p3"/>
          <p:cNvGrpSpPr/>
          <p:nvPr/>
        </p:nvGrpSpPr>
        <p:grpSpPr>
          <a:xfrm rot="10800000">
            <a:off x="6627110" y="3442600"/>
            <a:ext cx="2861056" cy="2502136"/>
            <a:chOff x="-246450" y="-584564"/>
            <a:chExt cx="2519866" cy="2203554"/>
          </a:xfrm>
        </p:grpSpPr>
        <p:sp>
          <p:nvSpPr>
            <p:cNvPr id="26" name="Google Shape;26;p3"/>
            <p:cNvSpPr/>
            <p:nvPr/>
          </p:nvSpPr>
          <p:spPr>
            <a:xfrm>
              <a:off x="920700" y="-197324"/>
              <a:ext cx="503700" cy="503700"/>
            </a:xfrm>
            <a:prstGeom prst="ellipse">
              <a:avLst/>
            </a:pr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169775" y="-272623"/>
              <a:ext cx="1440000" cy="1440000"/>
            </a:xfrm>
            <a:prstGeom prst="ellipse">
              <a:avLst/>
            </a:pr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246450" y="779890"/>
              <a:ext cx="839100" cy="839100"/>
            </a:xfrm>
            <a:prstGeom prst="ellipse">
              <a:avLst/>
            </a:pr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1270216" y="-584564"/>
              <a:ext cx="1003200" cy="1003800"/>
            </a:xfrm>
            <a:prstGeom prst="ellipse">
              <a:avLst/>
            </a:pr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3"/>
          <p:cNvGrpSpPr/>
          <p:nvPr/>
        </p:nvGrpSpPr>
        <p:grpSpPr>
          <a:xfrm rot="10800000">
            <a:off x="-329323" y="3502328"/>
            <a:ext cx="2846114" cy="2382683"/>
            <a:chOff x="7080489" y="-542449"/>
            <a:chExt cx="2304919" cy="1929610"/>
          </a:xfrm>
        </p:grpSpPr>
        <p:sp>
          <p:nvSpPr>
            <p:cNvPr id="31" name="Google Shape;31;p3"/>
            <p:cNvSpPr/>
            <p:nvPr/>
          </p:nvSpPr>
          <p:spPr>
            <a:xfrm>
              <a:off x="7420700" y="-137861"/>
              <a:ext cx="517200" cy="517200"/>
            </a:xfrm>
            <a:prstGeom prst="ellipse">
              <a:avLst/>
            </a:pr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7815506" y="-542449"/>
              <a:ext cx="1569900" cy="1569900"/>
            </a:xfrm>
            <a:prstGeom prst="ellipse">
              <a:avLst/>
            </a:pr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8587108" y="589161"/>
              <a:ext cx="798300" cy="798000"/>
            </a:xfrm>
            <a:prstGeom prst="ellipse">
              <a:avLst/>
            </a:pr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7080489" y="-314043"/>
              <a:ext cx="456000" cy="456000"/>
            </a:xfrm>
            <a:prstGeom prst="ellipse">
              <a:avLst/>
            </a:pr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3"/>
          <p:cNvSpPr/>
          <p:nvPr/>
        </p:nvSpPr>
        <p:spPr>
          <a:xfrm>
            <a:off x="754698" y="-229749"/>
            <a:ext cx="885300" cy="885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780209" y="324272"/>
            <a:ext cx="1635000" cy="1635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181249" y="-278750"/>
            <a:ext cx="1119600" cy="1119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1217332" y="-713663"/>
            <a:ext cx="1139100" cy="1139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7714591" y="-496103"/>
            <a:ext cx="1635000" cy="1635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8551857" y="538887"/>
            <a:ext cx="1139100" cy="1139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029435" y="-477138"/>
            <a:ext cx="952800" cy="95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esign 2">
  <p:cSld name="CUSTOM_21_1">
    <p:spTree>
      <p:nvGrpSpPr>
        <p:cNvPr id="1" name="Shape 163"/>
        <p:cNvGrpSpPr/>
        <p:nvPr/>
      </p:nvGrpSpPr>
      <p:grpSpPr>
        <a:xfrm>
          <a:off x="0" y="0"/>
          <a:ext cx="0" cy="0"/>
          <a:chOff x="0" y="0"/>
          <a:chExt cx="0" cy="0"/>
        </a:xfrm>
      </p:grpSpPr>
      <p:sp>
        <p:nvSpPr>
          <p:cNvPr id="164" name="Google Shape;164;p17"/>
          <p:cNvSpPr txBox="1">
            <a:spLocks noGrp="1"/>
          </p:cNvSpPr>
          <p:nvPr>
            <p:ph type="subTitle" idx="1"/>
          </p:nvPr>
        </p:nvSpPr>
        <p:spPr>
          <a:xfrm>
            <a:off x="1909627" y="2333054"/>
            <a:ext cx="3110100" cy="61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165" name="Google Shape;165;p17"/>
          <p:cNvSpPr txBox="1">
            <a:spLocks noGrp="1"/>
          </p:cNvSpPr>
          <p:nvPr>
            <p:ph type="title"/>
          </p:nvPr>
        </p:nvSpPr>
        <p:spPr>
          <a:xfrm>
            <a:off x="1628800" y="1801775"/>
            <a:ext cx="36720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000">
                <a:solidFill>
                  <a:schemeClr val="accent4"/>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166" name="Google Shape;166;p17"/>
          <p:cNvSpPr txBox="1">
            <a:spLocks noGrp="1"/>
          </p:cNvSpPr>
          <p:nvPr>
            <p:ph type="title" idx="2"/>
          </p:nvPr>
        </p:nvSpPr>
        <p:spPr>
          <a:xfrm>
            <a:off x="870350" y="771594"/>
            <a:ext cx="7386300" cy="841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4000"/>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grpSp>
        <p:nvGrpSpPr>
          <p:cNvPr id="167" name="Google Shape;167;p17"/>
          <p:cNvGrpSpPr/>
          <p:nvPr/>
        </p:nvGrpSpPr>
        <p:grpSpPr>
          <a:xfrm>
            <a:off x="-562075" y="-597546"/>
            <a:ext cx="10212235" cy="6162395"/>
            <a:chOff x="-562075" y="-597546"/>
            <a:chExt cx="10212235" cy="6162395"/>
          </a:xfrm>
        </p:grpSpPr>
        <p:sp>
          <p:nvSpPr>
            <p:cNvPr id="168" name="Google Shape;168;p17"/>
            <p:cNvSpPr/>
            <p:nvPr/>
          </p:nvSpPr>
          <p:spPr>
            <a:xfrm rot="-5400000">
              <a:off x="-273749" y="-127206"/>
              <a:ext cx="750000" cy="750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p:nvPr/>
          </p:nvSpPr>
          <p:spPr>
            <a:xfrm rot="-5400000">
              <a:off x="-328950" y="486975"/>
              <a:ext cx="860400" cy="860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rot="-5400000">
              <a:off x="8700892" y="3762279"/>
              <a:ext cx="850800" cy="850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rot="-5400000">
              <a:off x="8203525" y="4294507"/>
              <a:ext cx="975900" cy="975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rot="-5400000">
              <a:off x="8700892" y="4714049"/>
              <a:ext cx="850800" cy="850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rot="-5400000">
              <a:off x="-62151" y="-597546"/>
              <a:ext cx="1261800" cy="1261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7"/>
            <p:cNvSpPr/>
            <p:nvPr/>
          </p:nvSpPr>
          <p:spPr>
            <a:xfrm>
              <a:off x="8185920" y="-334184"/>
              <a:ext cx="750000" cy="75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7"/>
            <p:cNvSpPr/>
            <p:nvPr/>
          </p:nvSpPr>
          <p:spPr>
            <a:xfrm>
              <a:off x="-562075" y="4260775"/>
              <a:ext cx="1254600" cy="1254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7"/>
            <p:cNvSpPr/>
            <p:nvPr/>
          </p:nvSpPr>
          <p:spPr>
            <a:xfrm>
              <a:off x="8388360" y="-122586"/>
              <a:ext cx="1261800" cy="126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7"/>
            <p:cNvSpPr/>
            <p:nvPr/>
          </p:nvSpPr>
          <p:spPr>
            <a:xfrm>
              <a:off x="612085" y="4690555"/>
              <a:ext cx="660900" cy="660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esign 6">
  <p:cSld name="CUSTOM_24_1_1">
    <p:spTree>
      <p:nvGrpSpPr>
        <p:cNvPr id="1" name="Shape 214"/>
        <p:cNvGrpSpPr/>
        <p:nvPr/>
      </p:nvGrpSpPr>
      <p:grpSpPr>
        <a:xfrm>
          <a:off x="0" y="0"/>
          <a:ext cx="0" cy="0"/>
          <a:chOff x="0" y="0"/>
          <a:chExt cx="0" cy="0"/>
        </a:xfrm>
      </p:grpSpPr>
      <p:sp>
        <p:nvSpPr>
          <p:cNvPr id="215" name="Google Shape;215;p21"/>
          <p:cNvSpPr txBox="1">
            <a:spLocks noGrp="1"/>
          </p:cNvSpPr>
          <p:nvPr>
            <p:ph type="subTitle" idx="1"/>
          </p:nvPr>
        </p:nvSpPr>
        <p:spPr>
          <a:xfrm>
            <a:off x="3276500" y="2333050"/>
            <a:ext cx="2573700" cy="82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216" name="Google Shape;216;p21"/>
          <p:cNvSpPr txBox="1">
            <a:spLocks noGrp="1"/>
          </p:cNvSpPr>
          <p:nvPr>
            <p:ph type="title"/>
          </p:nvPr>
        </p:nvSpPr>
        <p:spPr>
          <a:xfrm>
            <a:off x="2727475" y="1801775"/>
            <a:ext cx="36720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000">
                <a:solidFill>
                  <a:schemeClr val="accent4"/>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217" name="Google Shape;217;p21"/>
          <p:cNvSpPr txBox="1">
            <a:spLocks noGrp="1"/>
          </p:cNvSpPr>
          <p:nvPr>
            <p:ph type="title" idx="2"/>
          </p:nvPr>
        </p:nvSpPr>
        <p:spPr>
          <a:xfrm>
            <a:off x="870350" y="771594"/>
            <a:ext cx="7386300" cy="841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4000"/>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grpSp>
        <p:nvGrpSpPr>
          <p:cNvPr id="218" name="Google Shape;218;p21"/>
          <p:cNvGrpSpPr/>
          <p:nvPr/>
        </p:nvGrpSpPr>
        <p:grpSpPr>
          <a:xfrm>
            <a:off x="7733891" y="-724125"/>
            <a:ext cx="2035284" cy="2693830"/>
            <a:chOff x="7733891" y="-724125"/>
            <a:chExt cx="2035284" cy="2693830"/>
          </a:xfrm>
        </p:grpSpPr>
        <p:sp>
          <p:nvSpPr>
            <p:cNvPr id="219" name="Google Shape;219;p21"/>
            <p:cNvSpPr/>
            <p:nvPr/>
          </p:nvSpPr>
          <p:spPr>
            <a:xfrm rot="5400000">
              <a:off x="7734041" y="-724275"/>
              <a:ext cx="1099500" cy="1099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1"/>
            <p:cNvSpPr/>
            <p:nvPr/>
          </p:nvSpPr>
          <p:spPr>
            <a:xfrm rot="5400000">
              <a:off x="8312824" y="-169797"/>
              <a:ext cx="1456500" cy="1456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1"/>
            <p:cNvSpPr/>
            <p:nvPr/>
          </p:nvSpPr>
          <p:spPr>
            <a:xfrm rot="5400000">
              <a:off x="8809345" y="1106305"/>
              <a:ext cx="863400" cy="863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222;p21"/>
          <p:cNvGrpSpPr/>
          <p:nvPr/>
        </p:nvGrpSpPr>
        <p:grpSpPr>
          <a:xfrm>
            <a:off x="-982975" y="3271833"/>
            <a:ext cx="2651036" cy="2497792"/>
            <a:chOff x="-982975" y="3271833"/>
            <a:chExt cx="2651036" cy="2497792"/>
          </a:xfrm>
        </p:grpSpPr>
        <p:sp>
          <p:nvSpPr>
            <p:cNvPr id="223" name="Google Shape;223;p21"/>
            <p:cNvSpPr/>
            <p:nvPr/>
          </p:nvSpPr>
          <p:spPr>
            <a:xfrm rot="-5400000">
              <a:off x="-982975" y="3271833"/>
              <a:ext cx="1661700" cy="1661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1"/>
            <p:cNvSpPr/>
            <p:nvPr/>
          </p:nvSpPr>
          <p:spPr>
            <a:xfrm rot="-5400000">
              <a:off x="-185013" y="4528225"/>
              <a:ext cx="1241400" cy="1241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1"/>
            <p:cNvSpPr/>
            <p:nvPr/>
          </p:nvSpPr>
          <p:spPr>
            <a:xfrm rot="-5400000">
              <a:off x="942961" y="4720922"/>
              <a:ext cx="725100" cy="725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sign 8">
  <p:cSld name="CUSTOM_23">
    <p:spTree>
      <p:nvGrpSpPr>
        <p:cNvPr id="1" name="Shape 241"/>
        <p:cNvGrpSpPr/>
        <p:nvPr/>
      </p:nvGrpSpPr>
      <p:grpSpPr>
        <a:xfrm>
          <a:off x="0" y="0"/>
          <a:ext cx="0" cy="0"/>
          <a:chOff x="0" y="0"/>
          <a:chExt cx="0" cy="0"/>
        </a:xfrm>
      </p:grpSpPr>
      <p:sp>
        <p:nvSpPr>
          <p:cNvPr id="242" name="Google Shape;242;p23"/>
          <p:cNvSpPr txBox="1">
            <a:spLocks noGrp="1"/>
          </p:cNvSpPr>
          <p:nvPr>
            <p:ph type="title"/>
          </p:nvPr>
        </p:nvSpPr>
        <p:spPr>
          <a:xfrm>
            <a:off x="1939100" y="868350"/>
            <a:ext cx="5257500" cy="10629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243" name="Google Shape;243;p23"/>
          <p:cNvSpPr txBox="1">
            <a:spLocks noGrp="1"/>
          </p:cNvSpPr>
          <p:nvPr>
            <p:ph type="subTitle" idx="1"/>
          </p:nvPr>
        </p:nvSpPr>
        <p:spPr>
          <a:xfrm>
            <a:off x="3016850" y="2441624"/>
            <a:ext cx="3110100" cy="7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200">
                <a:solidFill>
                  <a:schemeClr val="dk1"/>
                </a:solidFill>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244" name="Google Shape;244;p23"/>
          <p:cNvSpPr txBox="1">
            <a:spLocks noGrp="1"/>
          </p:cNvSpPr>
          <p:nvPr>
            <p:ph type="title" idx="2"/>
          </p:nvPr>
        </p:nvSpPr>
        <p:spPr>
          <a:xfrm>
            <a:off x="2818800" y="1980075"/>
            <a:ext cx="35064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000">
                <a:solidFill>
                  <a:schemeClr val="accent4"/>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grpSp>
        <p:nvGrpSpPr>
          <p:cNvPr id="245" name="Google Shape;245;p23"/>
          <p:cNvGrpSpPr/>
          <p:nvPr/>
        </p:nvGrpSpPr>
        <p:grpSpPr>
          <a:xfrm rot="9000073">
            <a:off x="7183811" y="-1098124"/>
            <a:ext cx="2396982" cy="2810626"/>
            <a:chOff x="-638175" y="3290095"/>
            <a:chExt cx="2195761" cy="2574681"/>
          </a:xfrm>
        </p:grpSpPr>
        <p:sp>
          <p:nvSpPr>
            <p:cNvPr id="246" name="Google Shape;246;p23"/>
            <p:cNvSpPr/>
            <p:nvPr/>
          </p:nvSpPr>
          <p:spPr>
            <a:xfrm>
              <a:off x="-638175" y="329009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261911" y="4495169"/>
              <a:ext cx="579900" cy="579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a:off x="468286" y="4775775"/>
              <a:ext cx="1089300" cy="1089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23"/>
          <p:cNvGrpSpPr/>
          <p:nvPr/>
        </p:nvGrpSpPr>
        <p:grpSpPr>
          <a:xfrm rot="2043268">
            <a:off x="-688633" y="-1127576"/>
            <a:ext cx="2414100" cy="2971221"/>
            <a:chOff x="-1222225" y="-641575"/>
            <a:chExt cx="2196700" cy="2703650"/>
          </a:xfrm>
        </p:grpSpPr>
        <p:sp>
          <p:nvSpPr>
            <p:cNvPr id="250" name="Google Shape;250;p23"/>
            <p:cNvSpPr/>
            <p:nvPr/>
          </p:nvSpPr>
          <p:spPr>
            <a:xfrm>
              <a:off x="-538125" y="-6415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a:off x="-1222225" y="2126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a:off x="-295075" y="1399075"/>
              <a:ext cx="663000" cy="663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25">
    <p:bg>
      <p:bgPr>
        <a:solidFill>
          <a:schemeClr val="accent1"/>
        </a:solidFill>
        <a:effectLst/>
      </p:bgPr>
    </p:bg>
    <p:spTree>
      <p:nvGrpSpPr>
        <p:cNvPr id="1" name="Shape 25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25_1">
    <p:bg>
      <p:bgPr>
        <a:solidFill>
          <a:schemeClr val="accent3"/>
        </a:solidFill>
        <a:effectLst/>
      </p:bgPr>
    </p:bg>
    <p:spTree>
      <p:nvGrpSpPr>
        <p:cNvPr id="1" name="Shape 25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25_1_1">
    <p:bg>
      <p:bgPr>
        <a:solidFill>
          <a:schemeClr val="accent5"/>
        </a:solidFill>
        <a:effectLst/>
      </p:bgPr>
    </p:bg>
    <p:spTree>
      <p:nvGrpSpPr>
        <p:cNvPr id="1" name="Shape 255"/>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4CDCE2-6A69-4831-A620-12B09B36DFD6}" type="slidenum">
              <a:rPr lang="en-US" altLang="vi-VN"/>
              <a:pPr>
                <a:defRPr/>
              </a:pPr>
              <a:t>‹#›</a:t>
            </a:fld>
            <a:endParaRPr lang="en-US" altLang="vi-VN"/>
          </a:p>
        </p:txBody>
      </p:sp>
    </p:spTree>
    <p:extLst>
      <p:ext uri="{BB962C8B-B14F-4D97-AF65-F5344CB8AC3E}">
        <p14:creationId xmlns:p14="http://schemas.microsoft.com/office/powerpoint/2010/main" val="767623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E767DA-0EB9-4C9F-9B4F-94F099076DA9}" type="slidenum">
              <a:rPr lang="en-US" altLang="vi-VN"/>
              <a:pPr>
                <a:defRPr/>
              </a:pPr>
              <a:t>‹#›</a:t>
            </a:fld>
            <a:endParaRPr lang="en-US" altLang="vi-VN"/>
          </a:p>
        </p:txBody>
      </p:sp>
    </p:spTree>
    <p:extLst>
      <p:ext uri="{BB962C8B-B14F-4D97-AF65-F5344CB8AC3E}">
        <p14:creationId xmlns:p14="http://schemas.microsoft.com/office/powerpoint/2010/main" val="2618647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A411ED-74FE-4B98-B5F9-1ED1D1FAA990}" type="slidenum">
              <a:rPr lang="en-US" altLang="vi-VN"/>
              <a:pPr>
                <a:defRPr/>
              </a:pPr>
              <a:t>‹#›</a:t>
            </a:fld>
            <a:endParaRPr lang="en-US" altLang="vi-VN"/>
          </a:p>
        </p:txBody>
      </p:sp>
    </p:spTree>
    <p:extLst>
      <p:ext uri="{BB962C8B-B14F-4D97-AF65-F5344CB8AC3E}">
        <p14:creationId xmlns:p14="http://schemas.microsoft.com/office/powerpoint/2010/main" val="437172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1E5E50-D59D-4183-B8A4-6B96EB5D85A1}" type="slidenum">
              <a:rPr lang="en-US" altLang="vi-VN"/>
              <a:pPr>
                <a:defRPr/>
              </a:pPr>
              <a:t>‹#›</a:t>
            </a:fld>
            <a:endParaRPr lang="en-US" altLang="vi-VN"/>
          </a:p>
        </p:txBody>
      </p:sp>
    </p:spTree>
    <p:extLst>
      <p:ext uri="{BB962C8B-B14F-4D97-AF65-F5344CB8AC3E}">
        <p14:creationId xmlns:p14="http://schemas.microsoft.com/office/powerpoint/2010/main" val="1003056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6"/>
          <p:cNvSpPr txBox="1">
            <a:spLocks noGrp="1"/>
          </p:cNvSpPr>
          <p:nvPr>
            <p:ph type="title"/>
          </p:nvPr>
        </p:nvSpPr>
        <p:spPr>
          <a:xfrm>
            <a:off x="596850" y="444002"/>
            <a:ext cx="7941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59" name="Google Shape;59;p6"/>
          <p:cNvGrpSpPr/>
          <p:nvPr/>
        </p:nvGrpSpPr>
        <p:grpSpPr>
          <a:xfrm rot="8100000">
            <a:off x="8517816" y="-520676"/>
            <a:ext cx="1010286" cy="1368800"/>
            <a:chOff x="8502801" y="1042683"/>
            <a:chExt cx="1181184" cy="1600344"/>
          </a:xfrm>
        </p:grpSpPr>
        <p:sp>
          <p:nvSpPr>
            <p:cNvPr id="60" name="Google Shape;60;p6"/>
            <p:cNvSpPr/>
            <p:nvPr/>
          </p:nvSpPr>
          <p:spPr>
            <a:xfrm rot="10800000">
              <a:off x="8881785" y="1042683"/>
              <a:ext cx="802200" cy="802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rot="10800000">
              <a:off x="8502801" y="1559427"/>
              <a:ext cx="1083600" cy="1083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6"/>
          <p:cNvGrpSpPr/>
          <p:nvPr/>
        </p:nvGrpSpPr>
        <p:grpSpPr>
          <a:xfrm>
            <a:off x="336628" y="-424015"/>
            <a:ext cx="1251096" cy="922579"/>
            <a:chOff x="596851" y="-646725"/>
            <a:chExt cx="1855125" cy="1368000"/>
          </a:xfrm>
        </p:grpSpPr>
        <p:sp>
          <p:nvSpPr>
            <p:cNvPr id="63" name="Google Shape;63;p6"/>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1788075" y="-294675"/>
              <a:ext cx="663900" cy="663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07C43EE-5FE2-4B0B-80B4-C18FB0AEA23F}" type="slidenum">
              <a:rPr lang="en-US" altLang="vi-VN"/>
              <a:pPr>
                <a:defRPr/>
              </a:pPr>
              <a:t>‹#›</a:t>
            </a:fld>
            <a:endParaRPr lang="en-US" altLang="vi-VN"/>
          </a:p>
        </p:txBody>
      </p:sp>
    </p:spTree>
    <p:extLst>
      <p:ext uri="{BB962C8B-B14F-4D97-AF65-F5344CB8AC3E}">
        <p14:creationId xmlns:p14="http://schemas.microsoft.com/office/powerpoint/2010/main" val="1073549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3805D38-D4C7-4343-BA29-94983A0AEF7B}" type="slidenum">
              <a:rPr lang="en-US" altLang="vi-VN"/>
              <a:pPr>
                <a:defRPr/>
              </a:pPr>
              <a:t>‹#›</a:t>
            </a:fld>
            <a:endParaRPr lang="en-US" altLang="vi-VN"/>
          </a:p>
        </p:txBody>
      </p:sp>
    </p:spTree>
    <p:extLst>
      <p:ext uri="{BB962C8B-B14F-4D97-AF65-F5344CB8AC3E}">
        <p14:creationId xmlns:p14="http://schemas.microsoft.com/office/powerpoint/2010/main" val="884105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0EB33AF-5476-4BA3-A2E7-64D99FCF8212}" type="slidenum">
              <a:rPr lang="en-US" altLang="vi-VN"/>
              <a:pPr>
                <a:defRPr/>
              </a:pPr>
              <a:t>‹#›</a:t>
            </a:fld>
            <a:endParaRPr lang="en-US" altLang="vi-VN"/>
          </a:p>
        </p:txBody>
      </p:sp>
    </p:spTree>
    <p:extLst>
      <p:ext uri="{BB962C8B-B14F-4D97-AF65-F5344CB8AC3E}">
        <p14:creationId xmlns:p14="http://schemas.microsoft.com/office/powerpoint/2010/main" val="45291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298633-33B7-4913-8ED0-EF0888D5B055}" type="slidenum">
              <a:rPr lang="en-US" altLang="vi-VN"/>
              <a:pPr>
                <a:defRPr/>
              </a:pPr>
              <a:t>‹#›</a:t>
            </a:fld>
            <a:endParaRPr lang="en-US" altLang="vi-VN"/>
          </a:p>
        </p:txBody>
      </p:sp>
    </p:spTree>
    <p:extLst>
      <p:ext uri="{BB962C8B-B14F-4D97-AF65-F5344CB8AC3E}">
        <p14:creationId xmlns:p14="http://schemas.microsoft.com/office/powerpoint/2010/main" val="615604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086D25-7925-4A59-8AA3-7559465AE36B}" type="slidenum">
              <a:rPr lang="en-US" altLang="vi-VN"/>
              <a:pPr>
                <a:defRPr/>
              </a:pPr>
              <a:t>‹#›</a:t>
            </a:fld>
            <a:endParaRPr lang="en-US" altLang="vi-VN"/>
          </a:p>
        </p:txBody>
      </p:sp>
    </p:spTree>
    <p:extLst>
      <p:ext uri="{BB962C8B-B14F-4D97-AF65-F5344CB8AC3E}">
        <p14:creationId xmlns:p14="http://schemas.microsoft.com/office/powerpoint/2010/main" val="1251968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EC5CC4-CF1F-4E79-8B07-7F82C568BF91}" type="slidenum">
              <a:rPr lang="en-US" altLang="vi-VN"/>
              <a:pPr>
                <a:defRPr/>
              </a:pPr>
              <a:t>‹#›</a:t>
            </a:fld>
            <a:endParaRPr lang="en-US" altLang="vi-VN"/>
          </a:p>
        </p:txBody>
      </p:sp>
    </p:spTree>
    <p:extLst>
      <p:ext uri="{BB962C8B-B14F-4D97-AF65-F5344CB8AC3E}">
        <p14:creationId xmlns:p14="http://schemas.microsoft.com/office/powerpoint/2010/main" val="535398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63A3FC-C29A-43AC-ABC3-FA687170461D}" type="slidenum">
              <a:rPr lang="en-US" altLang="vi-VN"/>
              <a:pPr>
                <a:defRPr/>
              </a:pPr>
              <a:t>‹#›</a:t>
            </a:fld>
            <a:endParaRPr lang="en-US" altLang="vi-VN"/>
          </a:p>
        </p:txBody>
      </p:sp>
    </p:spTree>
    <p:extLst>
      <p:ext uri="{BB962C8B-B14F-4D97-AF65-F5344CB8AC3E}">
        <p14:creationId xmlns:p14="http://schemas.microsoft.com/office/powerpoint/2010/main" val="2495833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6"/>
        <p:cNvGrpSpPr/>
        <p:nvPr/>
      </p:nvGrpSpPr>
      <p:grpSpPr>
        <a:xfrm>
          <a:off x="0" y="0"/>
          <a:ext cx="0" cy="0"/>
          <a:chOff x="0" y="0"/>
          <a:chExt cx="0" cy="0"/>
        </a:xfrm>
      </p:grpSpPr>
      <p:sp>
        <p:nvSpPr>
          <p:cNvPr id="77" name="Google Shape;77;p8"/>
          <p:cNvSpPr/>
          <p:nvPr/>
        </p:nvSpPr>
        <p:spPr>
          <a:xfrm>
            <a:off x="2578350" y="1305700"/>
            <a:ext cx="1980000" cy="198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 name="Google Shape;78;p8"/>
          <p:cNvGrpSpPr/>
          <p:nvPr/>
        </p:nvGrpSpPr>
        <p:grpSpPr>
          <a:xfrm>
            <a:off x="287343" y="-377343"/>
            <a:ext cx="3773786" cy="3439836"/>
            <a:chOff x="596851" y="-646725"/>
            <a:chExt cx="1500810" cy="1368000"/>
          </a:xfrm>
        </p:grpSpPr>
        <p:sp>
          <p:nvSpPr>
            <p:cNvPr id="79" name="Google Shape;79;p8"/>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a:off x="1433760" y="-393551"/>
              <a:ext cx="663900" cy="663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8"/>
          <p:cNvSpPr txBox="1">
            <a:spLocks noGrp="1"/>
          </p:cNvSpPr>
          <p:nvPr>
            <p:ph type="title"/>
          </p:nvPr>
        </p:nvSpPr>
        <p:spPr>
          <a:xfrm>
            <a:off x="708950" y="0"/>
            <a:ext cx="2563800" cy="3341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000000"/>
              </a:buClr>
              <a:buSzPts val="2500"/>
              <a:buNone/>
              <a:defRPr sz="3300" b="0">
                <a:solidFill>
                  <a:schemeClr val="l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2"/>
        <p:cNvGrpSpPr/>
        <p:nvPr/>
      </p:nvGrpSpPr>
      <p:grpSpPr>
        <a:xfrm>
          <a:off x="0" y="0"/>
          <a:ext cx="0" cy="0"/>
          <a:chOff x="0" y="0"/>
          <a:chExt cx="0" cy="0"/>
        </a:xfrm>
      </p:grpSpPr>
      <p:sp>
        <p:nvSpPr>
          <p:cNvPr id="83" name="Google Shape;83;p9"/>
          <p:cNvSpPr txBox="1">
            <a:spLocks noGrp="1"/>
          </p:cNvSpPr>
          <p:nvPr>
            <p:ph type="title"/>
          </p:nvPr>
        </p:nvSpPr>
        <p:spPr>
          <a:xfrm>
            <a:off x="1228788" y="1505575"/>
            <a:ext cx="3012300" cy="7890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35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4" name="Google Shape;84;p9"/>
          <p:cNvSpPr txBox="1">
            <a:spLocks noGrp="1"/>
          </p:cNvSpPr>
          <p:nvPr>
            <p:ph type="subTitle" idx="1"/>
          </p:nvPr>
        </p:nvSpPr>
        <p:spPr>
          <a:xfrm>
            <a:off x="1222713" y="2281750"/>
            <a:ext cx="3018300" cy="137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5"/>
        <p:cNvGrpSpPr/>
        <p:nvPr/>
      </p:nvGrpSpPr>
      <p:grpSpPr>
        <a:xfrm>
          <a:off x="0" y="0"/>
          <a:ext cx="0" cy="0"/>
          <a:chOff x="0" y="0"/>
          <a:chExt cx="0" cy="0"/>
        </a:xfrm>
      </p:grpSpPr>
      <p:sp>
        <p:nvSpPr>
          <p:cNvPr id="86" name="Google Shape;86;p10"/>
          <p:cNvSpPr txBox="1">
            <a:spLocks noGrp="1"/>
          </p:cNvSpPr>
          <p:nvPr>
            <p:ph type="title"/>
          </p:nvPr>
        </p:nvSpPr>
        <p:spPr>
          <a:xfrm>
            <a:off x="1737291" y="1976437"/>
            <a:ext cx="5669400" cy="90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000"/>
              <a:buNone/>
              <a:defRPr sz="4000">
                <a:solidFill>
                  <a:schemeClr val="accent2"/>
                </a:solidFill>
              </a:defRPr>
            </a:lvl1pPr>
            <a:lvl2pPr lvl="1" rtl="0">
              <a:spcBef>
                <a:spcPts val="0"/>
              </a:spcBef>
              <a:spcAft>
                <a:spcPts val="0"/>
              </a:spcAft>
              <a:buSzPts val="4500"/>
              <a:buNone/>
              <a:defRPr sz="4500"/>
            </a:lvl2pPr>
            <a:lvl3pPr lvl="2" rtl="0">
              <a:spcBef>
                <a:spcPts val="0"/>
              </a:spcBef>
              <a:spcAft>
                <a:spcPts val="0"/>
              </a:spcAft>
              <a:buSzPts val="4500"/>
              <a:buNone/>
              <a:defRPr sz="4500"/>
            </a:lvl3pPr>
            <a:lvl4pPr lvl="3" rtl="0">
              <a:spcBef>
                <a:spcPts val="0"/>
              </a:spcBef>
              <a:spcAft>
                <a:spcPts val="0"/>
              </a:spcAft>
              <a:buSzPts val="4500"/>
              <a:buNone/>
              <a:defRPr sz="4500"/>
            </a:lvl4pPr>
            <a:lvl5pPr lvl="4" rtl="0">
              <a:spcBef>
                <a:spcPts val="0"/>
              </a:spcBef>
              <a:spcAft>
                <a:spcPts val="0"/>
              </a:spcAft>
              <a:buSzPts val="4500"/>
              <a:buNone/>
              <a:defRPr sz="4500"/>
            </a:lvl5pPr>
            <a:lvl6pPr lvl="5" rtl="0">
              <a:spcBef>
                <a:spcPts val="0"/>
              </a:spcBef>
              <a:spcAft>
                <a:spcPts val="0"/>
              </a:spcAft>
              <a:buSzPts val="4500"/>
              <a:buNone/>
              <a:defRPr sz="4500"/>
            </a:lvl6pPr>
            <a:lvl7pPr lvl="6" rtl="0">
              <a:spcBef>
                <a:spcPts val="0"/>
              </a:spcBef>
              <a:spcAft>
                <a:spcPts val="0"/>
              </a:spcAft>
              <a:buSzPts val="4500"/>
              <a:buNone/>
              <a:defRPr sz="4500"/>
            </a:lvl7pPr>
            <a:lvl8pPr lvl="7" rtl="0">
              <a:spcBef>
                <a:spcPts val="0"/>
              </a:spcBef>
              <a:spcAft>
                <a:spcPts val="0"/>
              </a:spcAft>
              <a:buSzPts val="4500"/>
              <a:buNone/>
              <a:defRPr sz="4500"/>
            </a:lvl8pPr>
            <a:lvl9pPr lvl="8" rtl="0">
              <a:spcBef>
                <a:spcPts val="0"/>
              </a:spcBef>
              <a:spcAft>
                <a:spcPts val="0"/>
              </a:spcAft>
              <a:buSzPts val="4500"/>
              <a:buNone/>
              <a:defRPr sz="4500"/>
            </a:lvl9pPr>
          </a:lstStyle>
          <a:p>
            <a:endParaRPr/>
          </a:p>
        </p:txBody>
      </p:sp>
      <p:sp>
        <p:nvSpPr>
          <p:cNvPr id="87" name="Google Shape;87;p10"/>
          <p:cNvSpPr txBox="1">
            <a:spLocks noGrp="1"/>
          </p:cNvSpPr>
          <p:nvPr>
            <p:ph type="subTitle" idx="1"/>
          </p:nvPr>
        </p:nvSpPr>
        <p:spPr>
          <a:xfrm>
            <a:off x="2679714" y="2806888"/>
            <a:ext cx="3820500" cy="36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a:solidFill>
                  <a:schemeClr val="dk2"/>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8"/>
        <p:cNvGrpSpPr/>
        <p:nvPr/>
      </p:nvGrpSpPr>
      <p:grpSpPr>
        <a:xfrm>
          <a:off x="0" y="0"/>
          <a:ext cx="0" cy="0"/>
          <a:chOff x="0" y="0"/>
          <a:chExt cx="0" cy="0"/>
        </a:xfrm>
      </p:grpSpPr>
      <p:sp>
        <p:nvSpPr>
          <p:cNvPr id="89" name="Google Shape;89;p11"/>
          <p:cNvSpPr txBox="1">
            <a:spLocks noGrp="1"/>
          </p:cNvSpPr>
          <p:nvPr>
            <p:ph type="title" hasCustomPrompt="1"/>
          </p:nvPr>
        </p:nvSpPr>
        <p:spPr>
          <a:xfrm>
            <a:off x="1798725" y="1082038"/>
            <a:ext cx="5529600" cy="17106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000000"/>
              </a:buClr>
              <a:buSzPts val="12000"/>
              <a:buNone/>
              <a:defRPr sz="9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0" name="Google Shape;90;p11"/>
          <p:cNvSpPr txBox="1">
            <a:spLocks noGrp="1"/>
          </p:cNvSpPr>
          <p:nvPr>
            <p:ph type="subTitle" idx="1"/>
          </p:nvPr>
        </p:nvSpPr>
        <p:spPr>
          <a:xfrm>
            <a:off x="2346500" y="2811225"/>
            <a:ext cx="4452300" cy="4788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100"/>
              <a:buNone/>
              <a:defRPr sz="1400">
                <a:solidFill>
                  <a:schemeClr val="dk2"/>
                </a:solidFill>
              </a:defRPr>
            </a:lvl1pPr>
            <a:lvl2pPr lvl="1" algn="ctr" rtl="0">
              <a:lnSpc>
                <a:spcPct val="100000"/>
              </a:lnSpc>
              <a:spcBef>
                <a:spcPts val="0"/>
              </a:spcBef>
              <a:spcAft>
                <a:spcPts val="0"/>
              </a:spcAft>
              <a:buClr>
                <a:schemeClr val="dk2"/>
              </a:buClr>
              <a:buSzPts val="2100"/>
              <a:buNone/>
              <a:defRPr sz="2100">
                <a:solidFill>
                  <a:schemeClr val="dk2"/>
                </a:solidFill>
              </a:defRPr>
            </a:lvl2pPr>
            <a:lvl3pPr lvl="2" algn="ctr" rtl="0">
              <a:lnSpc>
                <a:spcPct val="100000"/>
              </a:lnSpc>
              <a:spcBef>
                <a:spcPts val="0"/>
              </a:spcBef>
              <a:spcAft>
                <a:spcPts val="0"/>
              </a:spcAft>
              <a:buClr>
                <a:schemeClr val="dk2"/>
              </a:buClr>
              <a:buSzPts val="2100"/>
              <a:buNone/>
              <a:defRPr sz="2100">
                <a:solidFill>
                  <a:schemeClr val="dk2"/>
                </a:solidFill>
              </a:defRPr>
            </a:lvl3pPr>
            <a:lvl4pPr lvl="3" algn="ctr" rtl="0">
              <a:lnSpc>
                <a:spcPct val="100000"/>
              </a:lnSpc>
              <a:spcBef>
                <a:spcPts val="0"/>
              </a:spcBef>
              <a:spcAft>
                <a:spcPts val="0"/>
              </a:spcAft>
              <a:buClr>
                <a:schemeClr val="dk2"/>
              </a:buClr>
              <a:buSzPts val="2100"/>
              <a:buNone/>
              <a:defRPr sz="2100">
                <a:solidFill>
                  <a:schemeClr val="dk2"/>
                </a:solidFill>
              </a:defRPr>
            </a:lvl4pPr>
            <a:lvl5pPr lvl="4" algn="ctr" rtl="0">
              <a:lnSpc>
                <a:spcPct val="100000"/>
              </a:lnSpc>
              <a:spcBef>
                <a:spcPts val="0"/>
              </a:spcBef>
              <a:spcAft>
                <a:spcPts val="0"/>
              </a:spcAft>
              <a:buClr>
                <a:schemeClr val="dk2"/>
              </a:buClr>
              <a:buSzPts val="2100"/>
              <a:buNone/>
              <a:defRPr sz="2100">
                <a:solidFill>
                  <a:schemeClr val="dk2"/>
                </a:solidFill>
              </a:defRPr>
            </a:lvl5pPr>
            <a:lvl6pPr lvl="5" algn="ctr" rtl="0">
              <a:lnSpc>
                <a:spcPct val="100000"/>
              </a:lnSpc>
              <a:spcBef>
                <a:spcPts val="0"/>
              </a:spcBef>
              <a:spcAft>
                <a:spcPts val="0"/>
              </a:spcAft>
              <a:buClr>
                <a:schemeClr val="dk2"/>
              </a:buClr>
              <a:buSzPts val="2100"/>
              <a:buNone/>
              <a:defRPr sz="2100">
                <a:solidFill>
                  <a:schemeClr val="dk2"/>
                </a:solidFill>
              </a:defRPr>
            </a:lvl6pPr>
            <a:lvl7pPr lvl="6" algn="ctr" rtl="0">
              <a:lnSpc>
                <a:spcPct val="100000"/>
              </a:lnSpc>
              <a:spcBef>
                <a:spcPts val="0"/>
              </a:spcBef>
              <a:spcAft>
                <a:spcPts val="0"/>
              </a:spcAft>
              <a:buClr>
                <a:schemeClr val="dk2"/>
              </a:buClr>
              <a:buSzPts val="2100"/>
              <a:buNone/>
              <a:defRPr sz="2100">
                <a:solidFill>
                  <a:schemeClr val="dk2"/>
                </a:solidFill>
              </a:defRPr>
            </a:lvl7pPr>
            <a:lvl8pPr lvl="7" algn="ctr" rtl="0">
              <a:lnSpc>
                <a:spcPct val="100000"/>
              </a:lnSpc>
              <a:spcBef>
                <a:spcPts val="0"/>
              </a:spcBef>
              <a:spcAft>
                <a:spcPts val="0"/>
              </a:spcAft>
              <a:buClr>
                <a:schemeClr val="dk2"/>
              </a:buClr>
              <a:buSzPts val="2100"/>
              <a:buNone/>
              <a:defRPr sz="2100">
                <a:solidFill>
                  <a:schemeClr val="dk2"/>
                </a:solidFill>
              </a:defRPr>
            </a:lvl8pPr>
            <a:lvl9pPr lvl="8" algn="ctr" rtl="0">
              <a:lnSpc>
                <a:spcPct val="100000"/>
              </a:lnSpc>
              <a:spcBef>
                <a:spcPts val="0"/>
              </a:spcBef>
              <a:spcAft>
                <a:spcPts val="0"/>
              </a:spcAft>
              <a:buClr>
                <a:schemeClr val="dk2"/>
              </a:buClr>
              <a:buSzPts val="2100"/>
              <a:buNone/>
              <a:defRPr sz="2100">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sp>
        <p:nvSpPr>
          <p:cNvPr id="92" name="Google Shape;92;p12"/>
          <p:cNvSpPr/>
          <p:nvPr/>
        </p:nvSpPr>
        <p:spPr>
          <a:xfrm>
            <a:off x="-16800" y="-12000"/>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27">
    <p:spTree>
      <p:nvGrpSpPr>
        <p:cNvPr id="1" name="Shape 93"/>
        <p:cNvGrpSpPr/>
        <p:nvPr/>
      </p:nvGrpSpPr>
      <p:grpSpPr>
        <a:xfrm>
          <a:off x="0" y="0"/>
          <a:ext cx="0" cy="0"/>
          <a:chOff x="0" y="0"/>
          <a:chExt cx="0" cy="0"/>
        </a:xfrm>
      </p:grpSpPr>
      <p:sp>
        <p:nvSpPr>
          <p:cNvPr id="94" name="Google Shape;94;p13"/>
          <p:cNvSpPr txBox="1">
            <a:spLocks noGrp="1"/>
          </p:cNvSpPr>
          <p:nvPr>
            <p:ph type="title"/>
          </p:nvPr>
        </p:nvSpPr>
        <p:spPr>
          <a:xfrm>
            <a:off x="877800" y="441350"/>
            <a:ext cx="7377900" cy="68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5" name="Google Shape;95;p13"/>
          <p:cNvSpPr txBox="1">
            <a:spLocks noGrp="1"/>
          </p:cNvSpPr>
          <p:nvPr>
            <p:ph type="subTitle" idx="1"/>
          </p:nvPr>
        </p:nvSpPr>
        <p:spPr>
          <a:xfrm>
            <a:off x="6182932" y="3059890"/>
            <a:ext cx="1998900" cy="35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2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6" name="Google Shape;96;p13"/>
          <p:cNvSpPr txBox="1">
            <a:spLocks noGrp="1"/>
          </p:cNvSpPr>
          <p:nvPr>
            <p:ph type="title" idx="2" hasCustomPrompt="1"/>
          </p:nvPr>
        </p:nvSpPr>
        <p:spPr>
          <a:xfrm>
            <a:off x="1126425" y="1706744"/>
            <a:ext cx="1671900" cy="98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80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7" name="Google Shape;97;p13"/>
          <p:cNvSpPr txBox="1">
            <a:spLocks noGrp="1"/>
          </p:cNvSpPr>
          <p:nvPr>
            <p:ph type="title" idx="3" hasCustomPrompt="1"/>
          </p:nvPr>
        </p:nvSpPr>
        <p:spPr>
          <a:xfrm>
            <a:off x="3727625" y="1711141"/>
            <a:ext cx="1671900" cy="97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80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8" name="Google Shape;98;p13"/>
          <p:cNvSpPr txBox="1">
            <a:spLocks noGrp="1"/>
          </p:cNvSpPr>
          <p:nvPr>
            <p:ph type="title" idx="4" hasCustomPrompt="1"/>
          </p:nvPr>
        </p:nvSpPr>
        <p:spPr>
          <a:xfrm>
            <a:off x="6346425" y="1711141"/>
            <a:ext cx="1671900" cy="97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80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9" name="Google Shape;99;p13"/>
          <p:cNvSpPr txBox="1">
            <a:spLocks noGrp="1"/>
          </p:cNvSpPr>
          <p:nvPr>
            <p:ph type="subTitle" idx="5"/>
          </p:nvPr>
        </p:nvSpPr>
        <p:spPr>
          <a:xfrm>
            <a:off x="756975" y="2641715"/>
            <a:ext cx="2410800" cy="54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9pPr>
          </a:lstStyle>
          <a:p>
            <a:endParaRPr/>
          </a:p>
        </p:txBody>
      </p:sp>
      <p:sp>
        <p:nvSpPr>
          <p:cNvPr id="100" name="Google Shape;100;p13"/>
          <p:cNvSpPr txBox="1">
            <a:spLocks noGrp="1"/>
          </p:cNvSpPr>
          <p:nvPr>
            <p:ph type="subTitle" idx="6"/>
          </p:nvPr>
        </p:nvSpPr>
        <p:spPr>
          <a:xfrm>
            <a:off x="3358126" y="2641715"/>
            <a:ext cx="2410800" cy="54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9pPr>
          </a:lstStyle>
          <a:p>
            <a:endParaRPr/>
          </a:p>
        </p:txBody>
      </p:sp>
      <p:sp>
        <p:nvSpPr>
          <p:cNvPr id="101" name="Google Shape;101;p13"/>
          <p:cNvSpPr txBox="1">
            <a:spLocks noGrp="1"/>
          </p:cNvSpPr>
          <p:nvPr>
            <p:ph type="subTitle" idx="7"/>
          </p:nvPr>
        </p:nvSpPr>
        <p:spPr>
          <a:xfrm>
            <a:off x="973125" y="3057259"/>
            <a:ext cx="1978500" cy="35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2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2" name="Google Shape;102;p13"/>
          <p:cNvSpPr txBox="1">
            <a:spLocks noGrp="1"/>
          </p:cNvSpPr>
          <p:nvPr>
            <p:ph type="subTitle" idx="8"/>
          </p:nvPr>
        </p:nvSpPr>
        <p:spPr>
          <a:xfrm>
            <a:off x="3569613" y="3054887"/>
            <a:ext cx="1998900" cy="35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2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3" name="Google Shape;103;p13"/>
          <p:cNvSpPr txBox="1">
            <a:spLocks noGrp="1"/>
          </p:cNvSpPr>
          <p:nvPr>
            <p:ph type="subTitle" idx="9"/>
          </p:nvPr>
        </p:nvSpPr>
        <p:spPr>
          <a:xfrm>
            <a:off x="5976975" y="2641715"/>
            <a:ext cx="2410800" cy="54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9pPr>
          </a:lstStyle>
          <a:p>
            <a:endParaRPr/>
          </a:p>
        </p:txBody>
      </p:sp>
      <p:grpSp>
        <p:nvGrpSpPr>
          <p:cNvPr id="104" name="Google Shape;104;p13"/>
          <p:cNvGrpSpPr/>
          <p:nvPr/>
        </p:nvGrpSpPr>
        <p:grpSpPr>
          <a:xfrm>
            <a:off x="-611075" y="3415379"/>
            <a:ext cx="10988700" cy="3293575"/>
            <a:chOff x="-611075" y="3500900"/>
            <a:chExt cx="10988700" cy="3293575"/>
          </a:xfrm>
        </p:grpSpPr>
        <p:sp>
          <p:nvSpPr>
            <p:cNvPr id="105" name="Google Shape;105;p13"/>
            <p:cNvSpPr/>
            <p:nvPr/>
          </p:nvSpPr>
          <p:spPr>
            <a:xfrm>
              <a:off x="549200" y="4538175"/>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611075" y="3947675"/>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2144550" y="43814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2951625" y="4072000"/>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4237150" y="46688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4987425" y="43815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5817425" y="4206675"/>
              <a:ext cx="1416600" cy="1416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8121325" y="3500900"/>
              <a:ext cx="2256300" cy="2256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6598475" y="4538175"/>
              <a:ext cx="2256300" cy="2256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ix Columns">
  <p:cSld name="CUSTOM_1">
    <p:spTree>
      <p:nvGrpSpPr>
        <p:cNvPr id="1" name="Shape 114"/>
        <p:cNvGrpSpPr/>
        <p:nvPr/>
      </p:nvGrpSpPr>
      <p:grpSpPr>
        <a:xfrm>
          <a:off x="0" y="0"/>
          <a:ext cx="0" cy="0"/>
          <a:chOff x="0" y="0"/>
          <a:chExt cx="0" cy="0"/>
        </a:xfrm>
      </p:grpSpPr>
      <p:sp>
        <p:nvSpPr>
          <p:cNvPr id="115" name="Google Shape;115;p14"/>
          <p:cNvSpPr txBox="1">
            <a:spLocks noGrp="1"/>
          </p:cNvSpPr>
          <p:nvPr>
            <p:ph type="subTitle" idx="1"/>
          </p:nvPr>
        </p:nvSpPr>
        <p:spPr>
          <a:xfrm>
            <a:off x="1037275" y="2388000"/>
            <a:ext cx="1890900" cy="5382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2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14"/>
          <p:cNvSpPr txBox="1">
            <a:spLocks noGrp="1"/>
          </p:cNvSpPr>
          <p:nvPr>
            <p:ph type="subTitle" idx="2"/>
          </p:nvPr>
        </p:nvSpPr>
        <p:spPr>
          <a:xfrm>
            <a:off x="3626555" y="2388000"/>
            <a:ext cx="1890900" cy="5382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2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14"/>
          <p:cNvSpPr txBox="1">
            <a:spLocks noGrp="1"/>
          </p:cNvSpPr>
          <p:nvPr>
            <p:ph type="subTitle" idx="3"/>
          </p:nvPr>
        </p:nvSpPr>
        <p:spPr>
          <a:xfrm>
            <a:off x="6379350" y="2388000"/>
            <a:ext cx="1890900" cy="5382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2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14"/>
          <p:cNvSpPr txBox="1">
            <a:spLocks noGrp="1"/>
          </p:cNvSpPr>
          <p:nvPr>
            <p:ph type="subTitle" idx="4"/>
          </p:nvPr>
        </p:nvSpPr>
        <p:spPr>
          <a:xfrm>
            <a:off x="1037275" y="4154903"/>
            <a:ext cx="1890900" cy="5382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2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14"/>
          <p:cNvSpPr txBox="1">
            <a:spLocks noGrp="1"/>
          </p:cNvSpPr>
          <p:nvPr>
            <p:ph type="subTitle" idx="5"/>
          </p:nvPr>
        </p:nvSpPr>
        <p:spPr>
          <a:xfrm>
            <a:off x="3626555" y="4154903"/>
            <a:ext cx="1890900" cy="5382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2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 name="Google Shape;120;p14"/>
          <p:cNvSpPr txBox="1">
            <a:spLocks noGrp="1"/>
          </p:cNvSpPr>
          <p:nvPr>
            <p:ph type="subTitle" idx="6"/>
          </p:nvPr>
        </p:nvSpPr>
        <p:spPr>
          <a:xfrm>
            <a:off x="6379350" y="4154903"/>
            <a:ext cx="1890900" cy="5382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2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4"/>
          <p:cNvSpPr txBox="1">
            <a:spLocks noGrp="1"/>
          </p:cNvSpPr>
          <p:nvPr>
            <p:ph type="title"/>
          </p:nvPr>
        </p:nvSpPr>
        <p:spPr>
          <a:xfrm>
            <a:off x="1554900" y="444455"/>
            <a:ext cx="603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2" name="Google Shape;122;p14"/>
          <p:cNvSpPr txBox="1">
            <a:spLocks noGrp="1"/>
          </p:cNvSpPr>
          <p:nvPr>
            <p:ph type="title" idx="7"/>
          </p:nvPr>
        </p:nvSpPr>
        <p:spPr>
          <a:xfrm>
            <a:off x="844400" y="2021433"/>
            <a:ext cx="2276700" cy="42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3" name="Google Shape;123;p14"/>
          <p:cNvSpPr txBox="1">
            <a:spLocks noGrp="1"/>
          </p:cNvSpPr>
          <p:nvPr>
            <p:ph type="title" idx="8"/>
          </p:nvPr>
        </p:nvSpPr>
        <p:spPr>
          <a:xfrm>
            <a:off x="3433643" y="2021433"/>
            <a:ext cx="2276700" cy="42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4" name="Google Shape;124;p14"/>
          <p:cNvSpPr txBox="1">
            <a:spLocks noGrp="1"/>
          </p:cNvSpPr>
          <p:nvPr>
            <p:ph type="title" idx="9"/>
          </p:nvPr>
        </p:nvSpPr>
        <p:spPr>
          <a:xfrm>
            <a:off x="6186422" y="2021433"/>
            <a:ext cx="2276700" cy="42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5" name="Google Shape;125;p14"/>
          <p:cNvSpPr txBox="1">
            <a:spLocks noGrp="1"/>
          </p:cNvSpPr>
          <p:nvPr>
            <p:ph type="title" idx="13"/>
          </p:nvPr>
        </p:nvSpPr>
        <p:spPr>
          <a:xfrm>
            <a:off x="844400" y="3788190"/>
            <a:ext cx="2276700" cy="42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6" name="Google Shape;126;p14"/>
          <p:cNvSpPr txBox="1">
            <a:spLocks noGrp="1"/>
          </p:cNvSpPr>
          <p:nvPr>
            <p:ph type="title" idx="14"/>
          </p:nvPr>
        </p:nvSpPr>
        <p:spPr>
          <a:xfrm>
            <a:off x="3433643" y="3788190"/>
            <a:ext cx="2276700" cy="42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7" name="Google Shape;127;p14"/>
          <p:cNvSpPr txBox="1">
            <a:spLocks noGrp="1"/>
          </p:cNvSpPr>
          <p:nvPr>
            <p:ph type="title" idx="15"/>
          </p:nvPr>
        </p:nvSpPr>
        <p:spPr>
          <a:xfrm>
            <a:off x="6022900" y="3788200"/>
            <a:ext cx="2583900" cy="42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8" name="Google Shape;128;p14"/>
          <p:cNvSpPr/>
          <p:nvPr/>
        </p:nvSpPr>
        <p:spPr>
          <a:xfrm>
            <a:off x="-217075" y="-290375"/>
            <a:ext cx="1149300" cy="1149300"/>
          </a:xfrm>
          <a:prstGeom prst="ellipse">
            <a:avLst/>
          </a:pr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a:off x="-320375" y="369090"/>
            <a:ext cx="839100" cy="839100"/>
          </a:xfrm>
          <a:prstGeom prst="ellipse">
            <a:avLst/>
          </a:pr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a:off x="683550" y="-358704"/>
            <a:ext cx="521100" cy="521100"/>
          </a:xfrm>
          <a:prstGeom prst="ellipse">
            <a:avLst/>
          </a:pr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4"/>
          <p:cNvSpPr/>
          <p:nvPr/>
        </p:nvSpPr>
        <p:spPr>
          <a:xfrm>
            <a:off x="8219925" y="-421550"/>
            <a:ext cx="949800" cy="949200"/>
          </a:xfrm>
          <a:prstGeom prst="ellipse">
            <a:avLst/>
          </a:pr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p:nvPr/>
        </p:nvSpPr>
        <p:spPr>
          <a:xfrm>
            <a:off x="8472875" y="162400"/>
            <a:ext cx="1149300" cy="1149300"/>
          </a:xfrm>
          <a:prstGeom prst="ellipse">
            <a:avLst/>
          </a:pr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4"/>
          <p:cNvSpPr/>
          <p:nvPr/>
        </p:nvSpPr>
        <p:spPr>
          <a:xfrm>
            <a:off x="7777850" y="-305000"/>
            <a:ext cx="536100" cy="536100"/>
          </a:xfrm>
          <a:prstGeom prst="ellipse">
            <a:avLst/>
          </a:pr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87200" y="541025"/>
            <a:ext cx="7596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500"/>
              <a:buFont typeface="Delius Unicase"/>
              <a:buNone/>
              <a:defRPr sz="3500" b="1">
                <a:solidFill>
                  <a:schemeClr val="accent1"/>
                </a:solidFill>
                <a:latin typeface="Delius Unicase"/>
                <a:ea typeface="Delius Unicase"/>
                <a:cs typeface="Delius Unicase"/>
                <a:sym typeface="Delius Unicase"/>
              </a:defRPr>
            </a:lvl1pPr>
            <a:lvl2pPr lvl="1">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2pPr>
            <a:lvl3pPr lvl="2">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3pPr>
            <a:lvl4pPr lvl="3">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4pPr>
            <a:lvl5pPr lvl="4">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5pPr>
            <a:lvl6pPr lvl="5">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6pPr>
            <a:lvl7pPr lvl="6">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7pPr>
            <a:lvl8pPr lvl="7">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8pPr>
            <a:lvl9pPr lvl="8">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9pPr>
          </a:lstStyle>
          <a:p>
            <a:endParaRPr/>
          </a:p>
        </p:txBody>
      </p:sp>
      <p:sp>
        <p:nvSpPr>
          <p:cNvPr id="7" name="Google Shape;7;p1"/>
          <p:cNvSpPr txBox="1">
            <a:spLocks noGrp="1"/>
          </p:cNvSpPr>
          <p:nvPr>
            <p:ph type="body" idx="1"/>
          </p:nvPr>
        </p:nvSpPr>
        <p:spPr>
          <a:xfrm>
            <a:off x="727200" y="1152475"/>
            <a:ext cx="76899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Font typeface="Lato"/>
              <a:buChar char="●"/>
              <a:defRPr>
                <a:latin typeface="Lato"/>
                <a:ea typeface="Lato"/>
                <a:cs typeface="Lato"/>
                <a:sym typeface="Lato"/>
              </a:defRPr>
            </a:lvl1pPr>
            <a:lvl2pPr marL="914400" lvl="1" indent="-317500">
              <a:lnSpc>
                <a:spcPct val="115000"/>
              </a:lnSpc>
              <a:spcBef>
                <a:spcPts val="1600"/>
              </a:spcBef>
              <a:spcAft>
                <a:spcPts val="0"/>
              </a:spcAft>
              <a:buSzPts val="1400"/>
              <a:buFont typeface="Lato"/>
              <a:buChar char="○"/>
              <a:defRPr>
                <a:latin typeface="Lato"/>
                <a:ea typeface="Lato"/>
                <a:cs typeface="Lato"/>
                <a:sym typeface="Lato"/>
              </a:defRPr>
            </a:lvl2pPr>
            <a:lvl3pPr marL="1371600" lvl="2" indent="-317500">
              <a:lnSpc>
                <a:spcPct val="115000"/>
              </a:lnSpc>
              <a:spcBef>
                <a:spcPts val="1600"/>
              </a:spcBef>
              <a:spcAft>
                <a:spcPts val="0"/>
              </a:spcAft>
              <a:buSzPts val="1400"/>
              <a:buFont typeface="Lato"/>
              <a:buChar char="■"/>
              <a:defRPr>
                <a:latin typeface="Lato"/>
                <a:ea typeface="Lato"/>
                <a:cs typeface="Lato"/>
                <a:sym typeface="Lato"/>
              </a:defRPr>
            </a:lvl3pPr>
            <a:lvl4pPr marL="1828800" lvl="3" indent="-317500">
              <a:lnSpc>
                <a:spcPct val="115000"/>
              </a:lnSpc>
              <a:spcBef>
                <a:spcPts val="1600"/>
              </a:spcBef>
              <a:spcAft>
                <a:spcPts val="0"/>
              </a:spcAft>
              <a:buSzPts val="1400"/>
              <a:buFont typeface="Lato"/>
              <a:buChar char="●"/>
              <a:defRPr>
                <a:latin typeface="Lato"/>
                <a:ea typeface="Lato"/>
                <a:cs typeface="Lato"/>
                <a:sym typeface="Lato"/>
              </a:defRPr>
            </a:lvl4pPr>
            <a:lvl5pPr marL="2286000" lvl="4" indent="-317500">
              <a:lnSpc>
                <a:spcPct val="115000"/>
              </a:lnSpc>
              <a:spcBef>
                <a:spcPts val="1600"/>
              </a:spcBef>
              <a:spcAft>
                <a:spcPts val="0"/>
              </a:spcAft>
              <a:buSzPts val="1400"/>
              <a:buFont typeface="Lato"/>
              <a:buChar char="○"/>
              <a:defRPr>
                <a:latin typeface="Lato"/>
                <a:ea typeface="Lato"/>
                <a:cs typeface="Lato"/>
                <a:sym typeface="Lato"/>
              </a:defRPr>
            </a:lvl5pPr>
            <a:lvl6pPr marL="2743200" lvl="5" indent="-317500">
              <a:lnSpc>
                <a:spcPct val="115000"/>
              </a:lnSpc>
              <a:spcBef>
                <a:spcPts val="1600"/>
              </a:spcBef>
              <a:spcAft>
                <a:spcPts val="0"/>
              </a:spcAft>
              <a:buSzPts val="1400"/>
              <a:buFont typeface="Lato"/>
              <a:buChar char="■"/>
              <a:defRPr>
                <a:latin typeface="Lato"/>
                <a:ea typeface="Lato"/>
                <a:cs typeface="Lato"/>
                <a:sym typeface="Lato"/>
              </a:defRPr>
            </a:lvl6pPr>
            <a:lvl7pPr marL="3200400" lvl="6" indent="-317500">
              <a:lnSpc>
                <a:spcPct val="115000"/>
              </a:lnSpc>
              <a:spcBef>
                <a:spcPts val="1600"/>
              </a:spcBef>
              <a:spcAft>
                <a:spcPts val="0"/>
              </a:spcAft>
              <a:buSzPts val="1400"/>
              <a:buFont typeface="Lato"/>
              <a:buChar char="●"/>
              <a:defRPr>
                <a:latin typeface="Lato"/>
                <a:ea typeface="Lato"/>
                <a:cs typeface="Lato"/>
                <a:sym typeface="Lato"/>
              </a:defRPr>
            </a:lvl7pPr>
            <a:lvl8pPr marL="3657600" lvl="7" indent="-317500">
              <a:lnSpc>
                <a:spcPct val="115000"/>
              </a:lnSpc>
              <a:spcBef>
                <a:spcPts val="1600"/>
              </a:spcBef>
              <a:spcAft>
                <a:spcPts val="0"/>
              </a:spcAft>
              <a:buSzPts val="1400"/>
              <a:buFont typeface="Lato"/>
              <a:buChar char="○"/>
              <a:defRPr>
                <a:latin typeface="Lato"/>
                <a:ea typeface="Lato"/>
                <a:cs typeface="Lato"/>
                <a:sym typeface="Lato"/>
              </a:defRPr>
            </a:lvl8pPr>
            <a:lvl9pPr marL="4114800" lvl="8" indent="-317500">
              <a:lnSpc>
                <a:spcPct val="115000"/>
              </a:lnSpc>
              <a:spcBef>
                <a:spcPts val="1600"/>
              </a:spcBef>
              <a:spcAft>
                <a:spcPts val="1600"/>
              </a:spcAft>
              <a:buSzPts val="1400"/>
              <a:buFont typeface="Lato"/>
              <a:buChar char="■"/>
              <a:defRPr>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4" r:id="rId3"/>
    <p:sldLayoutId id="2147483655" r:id="rId4"/>
    <p:sldLayoutId id="2147483656" r:id="rId5"/>
    <p:sldLayoutId id="2147483657" r:id="rId6"/>
    <p:sldLayoutId id="2147483658" r:id="rId7"/>
    <p:sldLayoutId id="2147483659" r:id="rId8"/>
    <p:sldLayoutId id="2147483660" r:id="rId9"/>
    <p:sldLayoutId id="2147483663" r:id="rId10"/>
    <p:sldLayoutId id="2147483667" r:id="rId11"/>
    <p:sldLayoutId id="2147483669" r:id="rId12"/>
    <p:sldLayoutId id="2147483670" r:id="rId13"/>
    <p:sldLayoutId id="2147483671" r:id="rId14"/>
    <p:sldLayoutId id="214748367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FFFF"/>
            </a:gs>
            <a:gs pos="50000">
              <a:srgbClr val="FFFFFF"/>
            </a:gs>
            <a:gs pos="100000">
              <a:srgbClr val="00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1ADD2350-B2F1-4EFF-8283-74B9107E99B5}" type="slidenum">
              <a:rPr lang="en-US" altLang="vi-VN"/>
              <a:pPr>
                <a:defRPr/>
              </a:pPr>
              <a:t>‹#›</a:t>
            </a:fld>
            <a:endParaRPr lang="en-US" altLang="vi-VN"/>
          </a:p>
        </p:txBody>
      </p:sp>
    </p:spTree>
    <p:extLst>
      <p:ext uri="{BB962C8B-B14F-4D97-AF65-F5344CB8AC3E}">
        <p14:creationId xmlns:p14="http://schemas.microsoft.com/office/powerpoint/2010/main" val="85818300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cs typeface="Arial" charset="0"/>
        </a:defRPr>
      </a:lvl2pPr>
      <a:lvl3pPr algn="ctr" rtl="0" eaLnBrk="0" fontAlgn="base" hangingPunct="0">
        <a:spcBef>
          <a:spcPct val="0"/>
        </a:spcBef>
        <a:spcAft>
          <a:spcPct val="0"/>
        </a:spcAft>
        <a:defRPr sz="3300">
          <a:solidFill>
            <a:schemeClr val="tx2"/>
          </a:solidFill>
          <a:latin typeface="Arial" charset="0"/>
          <a:cs typeface="Arial" charset="0"/>
        </a:defRPr>
      </a:lvl3pPr>
      <a:lvl4pPr algn="ctr" rtl="0" eaLnBrk="0" fontAlgn="base" hangingPunct="0">
        <a:spcBef>
          <a:spcPct val="0"/>
        </a:spcBef>
        <a:spcAft>
          <a:spcPct val="0"/>
        </a:spcAft>
        <a:defRPr sz="3300">
          <a:solidFill>
            <a:schemeClr val="tx2"/>
          </a:solidFill>
          <a:latin typeface="Arial" charset="0"/>
          <a:cs typeface="Arial" charset="0"/>
        </a:defRPr>
      </a:lvl4pPr>
      <a:lvl5pPr algn="ctr" rtl="0" eaLnBrk="0" fontAlgn="base" hangingPunct="0">
        <a:spcBef>
          <a:spcPct val="0"/>
        </a:spcBef>
        <a:spcAft>
          <a:spcPct val="0"/>
        </a:spcAft>
        <a:defRPr sz="3300">
          <a:solidFill>
            <a:schemeClr val="tx2"/>
          </a:solidFill>
          <a:latin typeface="Arial" charset="0"/>
          <a:cs typeface="Arial"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cs typeface="+mn-cs"/>
        </a:defRPr>
      </a:lvl2pPr>
      <a:lvl3pPr marL="857250" indent="-171450" algn="l" rtl="0" eaLnBrk="0" fontAlgn="base" hangingPunct="0">
        <a:spcBef>
          <a:spcPct val="20000"/>
        </a:spcBef>
        <a:spcAft>
          <a:spcPct val="0"/>
        </a:spcAft>
        <a:buChar char="•"/>
        <a:defRPr sz="1800">
          <a:solidFill>
            <a:schemeClr val="tx1"/>
          </a:solidFill>
          <a:latin typeface="+mn-lt"/>
          <a:cs typeface="+mn-cs"/>
        </a:defRPr>
      </a:lvl3pPr>
      <a:lvl4pPr marL="1200150" indent="-171450" algn="l" rtl="0" eaLnBrk="0" fontAlgn="base" hangingPunct="0">
        <a:spcBef>
          <a:spcPct val="20000"/>
        </a:spcBef>
        <a:spcAft>
          <a:spcPct val="0"/>
        </a:spcAft>
        <a:buChar char="–"/>
        <a:defRPr sz="1500">
          <a:solidFill>
            <a:schemeClr val="tx1"/>
          </a:solidFill>
          <a:latin typeface="+mn-lt"/>
          <a:cs typeface="+mn-cs"/>
        </a:defRPr>
      </a:lvl4pPr>
      <a:lvl5pPr marL="1543050" indent="-171450" algn="l" rtl="0" eaLnBrk="0" fontAlgn="base" hangingPunct="0">
        <a:spcBef>
          <a:spcPct val="20000"/>
        </a:spcBef>
        <a:spcAft>
          <a:spcPct val="0"/>
        </a:spcAft>
        <a:buChar char="»"/>
        <a:defRPr sz="1500">
          <a:solidFill>
            <a:schemeClr val="tx1"/>
          </a:solidFill>
          <a:latin typeface="+mn-lt"/>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4.jp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WordArt 34"/>
          <p:cNvSpPr>
            <a:spLocks noChangeArrowheads="1" noChangeShapeType="1" noTextEdit="1"/>
          </p:cNvSpPr>
          <p:nvPr/>
        </p:nvSpPr>
        <p:spPr bwMode="auto">
          <a:xfrm>
            <a:off x="2000250" y="742950"/>
            <a:ext cx="5086350" cy="1150144"/>
          </a:xfrm>
          <a:prstGeom prst="rect">
            <a:avLst/>
          </a:prstGeom>
        </p:spPr>
        <p:txBody>
          <a:bodyPr spcFirstLastPara="1" wrap="none" fromWordArt="1">
            <a:prstTxWarp prst="textArchUp">
              <a:avLst>
                <a:gd name="adj" fmla="val 10800004"/>
              </a:avLst>
            </a:prstTxWarp>
          </a:bodyPr>
          <a:lstStyle/>
          <a:p>
            <a:pPr algn="ctr" defTabSz="685800" eaLnBrk="0" fontAlgn="base" hangingPunct="0">
              <a:spcBef>
                <a:spcPct val="0"/>
              </a:spcBef>
              <a:spcAft>
                <a:spcPct val="0"/>
              </a:spcAft>
              <a:buClrTx/>
            </a:pPr>
            <a:r>
              <a:rPr lang="vi-VN" sz="2700" kern="10">
                <a:ln w="9525">
                  <a:solidFill>
                    <a:srgbClr val="0000FF"/>
                  </a:solidFill>
                  <a:round/>
                  <a:headEnd/>
                  <a:tailEnd/>
                </a:ln>
                <a:solidFill>
                  <a:srgbClr val="0000FF"/>
                </a:solidFill>
                <a:latin typeface="Times New Roman" panose="02020603050405020304" pitchFamily="18" charset="0"/>
                <a:ea typeface="+mn-ea"/>
                <a:cs typeface="Times New Roman" panose="02020603050405020304" pitchFamily="18" charset="0"/>
              </a:rPr>
              <a:t>Trường Mầm Non </a:t>
            </a:r>
            <a:r>
              <a:rPr lang="vi-VN" sz="2700" kern="10" smtClean="0">
                <a:ln w="9525">
                  <a:solidFill>
                    <a:srgbClr val="0000FF"/>
                  </a:solidFill>
                  <a:round/>
                  <a:headEnd/>
                  <a:tailEnd/>
                </a:ln>
                <a:solidFill>
                  <a:srgbClr val="0000FF"/>
                </a:solidFill>
                <a:latin typeface="Times New Roman" panose="02020603050405020304" pitchFamily="18" charset="0"/>
                <a:ea typeface="+mn-ea"/>
                <a:cs typeface="Times New Roman" panose="02020603050405020304" pitchFamily="18" charset="0"/>
              </a:rPr>
              <a:t>Gia QUẤT</a:t>
            </a:r>
            <a:endParaRPr lang="vi-VN" sz="2700" kern="10">
              <a:ln w="9525">
                <a:solidFill>
                  <a:srgbClr val="0000FF"/>
                </a:solidFill>
                <a:round/>
                <a:headEnd/>
                <a:tailEnd/>
              </a:ln>
              <a:solidFill>
                <a:srgbClr val="0000FF"/>
              </a:solidFill>
              <a:latin typeface="Times New Roman" panose="02020603050405020304" pitchFamily="18" charset="0"/>
              <a:ea typeface="+mn-ea"/>
              <a:cs typeface="Times New Roman" panose="02020603050405020304" pitchFamily="18" charset="0"/>
            </a:endParaRPr>
          </a:p>
        </p:txBody>
      </p:sp>
      <p:sp>
        <p:nvSpPr>
          <p:cNvPr id="2052" name="WordArt 35"/>
          <p:cNvSpPr>
            <a:spLocks noChangeArrowheads="1" noChangeShapeType="1" noTextEdit="1"/>
          </p:cNvSpPr>
          <p:nvPr/>
        </p:nvSpPr>
        <p:spPr bwMode="auto">
          <a:xfrm>
            <a:off x="2757488" y="1178719"/>
            <a:ext cx="3543300" cy="578644"/>
          </a:xfrm>
          <a:prstGeom prst="rect">
            <a:avLst/>
          </a:prstGeom>
        </p:spPr>
        <p:txBody>
          <a:bodyPr wrap="none" fromWordArt="1">
            <a:prstTxWarp prst="textPlain">
              <a:avLst>
                <a:gd name="adj" fmla="val 50000"/>
              </a:avLst>
            </a:prstTxWarp>
          </a:bodyPr>
          <a:lstStyle/>
          <a:p>
            <a:pPr algn="ctr" defTabSz="685800" eaLnBrk="0" fontAlgn="base" hangingPunct="0">
              <a:spcBef>
                <a:spcPct val="0"/>
              </a:spcBef>
              <a:spcAft>
                <a:spcPct val="0"/>
              </a:spcAft>
              <a:buClrTx/>
            </a:pPr>
            <a:endParaRPr lang="vi-VN" sz="2700" kern="10">
              <a:ln w="9525">
                <a:solidFill>
                  <a:srgbClr val="FF3399"/>
                </a:solidFill>
                <a:round/>
                <a:headEnd/>
                <a:tailEnd/>
              </a:ln>
              <a:solidFill>
                <a:srgbClr val="FF3399"/>
              </a:solidFill>
              <a:effectLst>
                <a:outerShdw dist="45791" dir="2021404" algn="ctr" rotWithShape="0">
                  <a:srgbClr val="B2B2B2">
                    <a:alpha val="79999"/>
                  </a:srgbClr>
                </a:outerShdw>
              </a:effectLst>
              <a:latin typeface="Times New Roman" panose="02020603050405020304" pitchFamily="18" charset="0"/>
              <a:ea typeface="+mn-ea"/>
              <a:cs typeface="Times New Roman" panose="02020603050405020304" pitchFamily="18" charset="0"/>
            </a:endParaRPr>
          </a:p>
        </p:txBody>
      </p:sp>
      <p:sp>
        <p:nvSpPr>
          <p:cNvPr id="2053" name="WordArt 36"/>
          <p:cNvSpPr>
            <a:spLocks noChangeArrowheads="1" noChangeShapeType="1" noTextEdit="1"/>
          </p:cNvSpPr>
          <p:nvPr/>
        </p:nvSpPr>
        <p:spPr bwMode="auto">
          <a:xfrm>
            <a:off x="2574132" y="2483644"/>
            <a:ext cx="3726656" cy="695325"/>
          </a:xfrm>
          <a:prstGeom prst="rect">
            <a:avLst/>
          </a:prstGeom>
        </p:spPr>
        <p:txBody>
          <a:bodyPr wrap="none" fromWordArt="1">
            <a:prstTxWarp prst="textPlain">
              <a:avLst>
                <a:gd name="adj" fmla="val 50000"/>
              </a:avLst>
            </a:prstTxWarp>
          </a:bodyPr>
          <a:lstStyle/>
          <a:p>
            <a:pPr algn="ctr" defTabSz="685800" eaLnBrk="0" fontAlgn="base" hangingPunct="0">
              <a:spcBef>
                <a:spcPct val="0"/>
              </a:spcBef>
              <a:spcAft>
                <a:spcPct val="0"/>
              </a:spcAft>
              <a:buClrTx/>
            </a:pPr>
            <a:r>
              <a:rPr lang="vi-VN" sz="3000" kern="10" dirty="0">
                <a:ln w="9525">
                  <a:solidFill>
                    <a:srgbClr val="0000FF"/>
                  </a:solidFill>
                  <a:round/>
                  <a:headEnd/>
                  <a:tailEnd/>
                </a:ln>
                <a:solidFill>
                  <a:srgbClr val="C00000"/>
                </a:solidFill>
                <a:effectLst>
                  <a:outerShdw dist="45791" dir="2021404" algn="ctr" rotWithShape="0">
                    <a:srgbClr val="B2B2B2">
                      <a:alpha val="79999"/>
                    </a:srgbClr>
                  </a:outerShdw>
                </a:effectLst>
                <a:latin typeface="Times New Roman" panose="02020603050405020304" pitchFamily="18" charset="0"/>
                <a:ea typeface="+mn-ea"/>
                <a:cs typeface="Times New Roman" panose="02020603050405020304" pitchFamily="18" charset="0"/>
              </a:rPr>
              <a:t>Hát : </a:t>
            </a:r>
            <a:r>
              <a:rPr lang="vi-VN" sz="3000" kern="10" dirty="0" smtClean="0">
                <a:ln w="9525">
                  <a:solidFill>
                    <a:srgbClr val="0000FF"/>
                  </a:solidFill>
                  <a:round/>
                  <a:headEnd/>
                  <a:tailEnd/>
                </a:ln>
                <a:solidFill>
                  <a:srgbClr val="C00000"/>
                </a:solidFill>
                <a:effectLst>
                  <a:outerShdw dist="45791" dir="2021404" algn="ctr" rotWithShape="0">
                    <a:srgbClr val="B2B2B2">
                      <a:alpha val="79999"/>
                    </a:srgbClr>
                  </a:outerShdw>
                </a:effectLst>
                <a:latin typeface="Times New Roman" panose="02020603050405020304" pitchFamily="18" charset="0"/>
                <a:ea typeface="+mn-ea"/>
                <a:cs typeface="Times New Roman" panose="02020603050405020304" pitchFamily="18" charset="0"/>
              </a:rPr>
              <a:t>Mùa hè đến</a:t>
            </a:r>
            <a:endParaRPr lang="vi-VN" sz="3000" kern="10" dirty="0">
              <a:ln w="9525">
                <a:solidFill>
                  <a:srgbClr val="0000FF"/>
                </a:solidFill>
                <a:round/>
                <a:headEnd/>
                <a:tailEnd/>
              </a:ln>
              <a:solidFill>
                <a:srgbClr val="C00000"/>
              </a:solidFill>
              <a:effectLst>
                <a:outerShdw dist="45791" dir="2021404" algn="ctr" rotWithShape="0">
                  <a:srgbClr val="B2B2B2">
                    <a:alpha val="79999"/>
                  </a:srgbClr>
                </a:outerShdw>
              </a:effectLst>
              <a:latin typeface="Times New Roman" panose="02020603050405020304" pitchFamily="18" charset="0"/>
              <a:ea typeface="+mn-ea"/>
              <a:cs typeface="Times New Roman" panose="02020603050405020304" pitchFamily="18" charset="0"/>
            </a:endParaRPr>
          </a:p>
          <a:p>
            <a:pPr algn="ctr" defTabSz="685800" eaLnBrk="0" fontAlgn="base" hangingPunct="0">
              <a:spcBef>
                <a:spcPct val="0"/>
              </a:spcBef>
              <a:spcAft>
                <a:spcPct val="0"/>
              </a:spcAft>
              <a:buClrTx/>
            </a:pPr>
            <a:endParaRPr lang="vi-VN" sz="3000" kern="10" dirty="0">
              <a:ln w="9525">
                <a:solidFill>
                  <a:srgbClr val="0000FF"/>
                </a:solidFill>
                <a:round/>
                <a:headEnd/>
                <a:tailEnd/>
              </a:ln>
              <a:solidFill>
                <a:srgbClr val="C00000"/>
              </a:solidFill>
              <a:effectLst>
                <a:outerShdw dist="45791" dir="2021404" algn="ctr" rotWithShape="0">
                  <a:srgbClr val="B2B2B2">
                    <a:alpha val="79999"/>
                  </a:srgbClr>
                </a:outerShdw>
              </a:effectLst>
              <a:latin typeface="Times New Roman" panose="02020603050405020304" pitchFamily="18" charset="0"/>
              <a:ea typeface="+mn-ea"/>
              <a:cs typeface="Times New Roman" panose="02020603050405020304" pitchFamily="18" charset="0"/>
            </a:endParaRPr>
          </a:p>
        </p:txBody>
      </p:sp>
      <p:sp>
        <p:nvSpPr>
          <p:cNvPr id="2054" name="WordArt 37"/>
          <p:cNvSpPr>
            <a:spLocks noChangeArrowheads="1" noChangeShapeType="1" noTextEdit="1"/>
          </p:cNvSpPr>
          <p:nvPr/>
        </p:nvSpPr>
        <p:spPr bwMode="auto">
          <a:xfrm>
            <a:off x="2400300" y="2686050"/>
            <a:ext cx="3954066" cy="588169"/>
          </a:xfrm>
          <a:prstGeom prst="rect">
            <a:avLst/>
          </a:prstGeom>
        </p:spPr>
        <p:txBody>
          <a:bodyPr wrap="none" fromWordArt="1">
            <a:prstTxWarp prst="textPlain">
              <a:avLst>
                <a:gd name="adj" fmla="val 50000"/>
              </a:avLst>
            </a:prstTxWarp>
          </a:bodyPr>
          <a:lstStyle/>
          <a:p>
            <a:pPr algn="ctr" defTabSz="685800" eaLnBrk="0" fontAlgn="base" hangingPunct="0">
              <a:spcBef>
                <a:spcPct val="0"/>
              </a:spcBef>
              <a:spcAft>
                <a:spcPct val="0"/>
              </a:spcAft>
              <a:buClrTx/>
            </a:pPr>
            <a:endParaRPr lang="vi-VN" sz="3000" kern="10">
              <a:ln w="9525">
                <a:solidFill>
                  <a:srgbClr val="FF3399"/>
                </a:solidFill>
                <a:round/>
                <a:headEnd/>
                <a:tailEnd/>
              </a:ln>
              <a:solidFill>
                <a:srgbClr val="FF3399"/>
              </a:solidFill>
              <a:effectLst>
                <a:outerShdw dist="45791" dir="2021404" algn="ctr" rotWithShape="0">
                  <a:srgbClr val="B2B2B2">
                    <a:alpha val="79999"/>
                  </a:srgbClr>
                </a:outerShdw>
              </a:effectLst>
              <a:latin typeface="Times New Roman" panose="02020603050405020304" pitchFamily="18" charset="0"/>
              <a:ea typeface="+mn-ea"/>
              <a:cs typeface="Times New Roman" panose="02020603050405020304" pitchFamily="18" charset="0"/>
            </a:endParaRPr>
          </a:p>
        </p:txBody>
      </p:sp>
      <p:sp>
        <p:nvSpPr>
          <p:cNvPr id="2055" name="WordArt 38"/>
          <p:cNvSpPr>
            <a:spLocks noChangeArrowheads="1" noChangeShapeType="1" noTextEdit="1"/>
          </p:cNvSpPr>
          <p:nvPr/>
        </p:nvSpPr>
        <p:spPr bwMode="auto">
          <a:xfrm>
            <a:off x="2574132" y="2950369"/>
            <a:ext cx="3940969" cy="863204"/>
          </a:xfrm>
          <a:prstGeom prst="rect">
            <a:avLst/>
          </a:prstGeom>
        </p:spPr>
        <p:txBody>
          <a:bodyPr wrap="none" fromWordArt="1">
            <a:prstTxWarp prst="textPlain">
              <a:avLst>
                <a:gd name="adj" fmla="val 50000"/>
              </a:avLst>
            </a:prstTxWarp>
          </a:bodyPr>
          <a:lstStyle/>
          <a:p>
            <a:pPr algn="ctr" defTabSz="685800" eaLnBrk="0" fontAlgn="base" hangingPunct="0">
              <a:spcBef>
                <a:spcPct val="0"/>
              </a:spcBef>
              <a:spcAft>
                <a:spcPct val="0"/>
              </a:spcAft>
              <a:buClrTx/>
            </a:pPr>
            <a:r>
              <a:rPr lang="it-IT" sz="2700" kern="10" dirty="0">
                <a:ln w="9525">
                  <a:solidFill>
                    <a:srgbClr val="00CC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ea typeface="+mn-ea"/>
                <a:cs typeface="Times New Roman" panose="02020603050405020304" pitchFamily="18" charset="0"/>
              </a:rPr>
              <a:t>Trò chơi : </a:t>
            </a:r>
            <a:r>
              <a:rPr lang="vi-VN" sz="2700" kern="10" dirty="0" smtClean="0">
                <a:ln w="9525">
                  <a:solidFill>
                    <a:srgbClr val="00CC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ea typeface="+mn-ea"/>
                <a:cs typeface="Times New Roman" panose="02020603050405020304" pitchFamily="18" charset="0"/>
              </a:rPr>
              <a:t>Chiếc hộp kì diệu</a:t>
            </a:r>
            <a:r>
              <a:rPr lang="it-IT" sz="2700" kern="10" dirty="0" smtClean="0">
                <a:ln w="9525">
                  <a:solidFill>
                    <a:srgbClr val="00CC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ea typeface="+mn-ea"/>
                <a:cs typeface="Times New Roman" panose="02020603050405020304" pitchFamily="18" charset="0"/>
              </a:rPr>
              <a:t> </a:t>
            </a:r>
            <a:endParaRPr lang="vi-VN" sz="2700" kern="10" dirty="0">
              <a:ln w="9525">
                <a:solidFill>
                  <a:srgbClr val="00CC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ea typeface="+mn-ea"/>
              <a:cs typeface="Times New Roman" panose="02020603050405020304" pitchFamily="18" charset="0"/>
            </a:endParaRPr>
          </a:p>
        </p:txBody>
      </p:sp>
      <p:sp>
        <p:nvSpPr>
          <p:cNvPr id="2056" name="WordArt 39"/>
          <p:cNvSpPr>
            <a:spLocks noChangeArrowheads="1" noChangeShapeType="1" noTextEdit="1"/>
          </p:cNvSpPr>
          <p:nvPr/>
        </p:nvSpPr>
        <p:spPr bwMode="auto">
          <a:xfrm>
            <a:off x="2343150" y="4000500"/>
            <a:ext cx="4629150" cy="407194"/>
          </a:xfrm>
          <a:prstGeom prst="rect">
            <a:avLst/>
          </a:prstGeom>
        </p:spPr>
        <p:txBody>
          <a:bodyPr wrap="none" fromWordArt="1">
            <a:prstTxWarp prst="textPlain">
              <a:avLst>
                <a:gd name="adj" fmla="val 50000"/>
              </a:avLst>
            </a:prstTxWarp>
          </a:bodyPr>
          <a:lstStyle/>
          <a:p>
            <a:pPr algn="ctr" defTabSz="685800" eaLnBrk="0" fontAlgn="base" hangingPunct="0">
              <a:spcBef>
                <a:spcPct val="0"/>
              </a:spcBef>
              <a:spcAft>
                <a:spcPct val="0"/>
              </a:spcAft>
              <a:buClrTx/>
            </a:pPr>
            <a:r>
              <a:rPr lang="vi-VN" sz="2700" kern="1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ea typeface="+mn-ea"/>
                <a:cs typeface="Times New Roman" panose="02020603050405020304" pitchFamily="18" charset="0"/>
              </a:rPr>
              <a:t>Giáo viên : </a:t>
            </a:r>
            <a:r>
              <a:rPr lang="vi-VN" sz="2700" kern="10" smtClean="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ea typeface="+mn-ea"/>
                <a:cs typeface="Times New Roman" panose="02020603050405020304" pitchFamily="18" charset="0"/>
              </a:rPr>
              <a:t>Trịnh Thị Hồng Nhung</a:t>
            </a:r>
            <a:endParaRPr lang="vi-VN" sz="2700" kern="1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1697" y="1276864"/>
            <a:ext cx="1960606" cy="1111530"/>
          </a:xfrm>
          <a:prstGeom prst="rect">
            <a:avLst/>
          </a:prstGeom>
        </p:spPr>
      </p:pic>
    </p:spTree>
    <p:custDataLst>
      <p:tags r:id="rId1"/>
    </p:custDataLst>
    <p:extLst>
      <p:ext uri="{BB962C8B-B14F-4D97-AF65-F5344CB8AC3E}">
        <p14:creationId xmlns:p14="http://schemas.microsoft.com/office/powerpoint/2010/main" val="2023879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grpSp>
        <p:nvGrpSpPr>
          <p:cNvPr id="1274" name="Google Shape;1274;p44"/>
          <p:cNvGrpSpPr/>
          <p:nvPr/>
        </p:nvGrpSpPr>
        <p:grpSpPr>
          <a:xfrm>
            <a:off x="267276" y="3619084"/>
            <a:ext cx="1569694" cy="1441954"/>
            <a:chOff x="879020" y="2080531"/>
            <a:chExt cx="2066017" cy="2440206"/>
          </a:xfrm>
        </p:grpSpPr>
        <p:sp>
          <p:nvSpPr>
            <p:cNvPr id="1275" name="Google Shape;1275;p44"/>
            <p:cNvSpPr/>
            <p:nvPr/>
          </p:nvSpPr>
          <p:spPr>
            <a:xfrm>
              <a:off x="1643824" y="3915734"/>
              <a:ext cx="67086" cy="588828"/>
            </a:xfrm>
            <a:custGeom>
              <a:avLst/>
              <a:gdLst/>
              <a:ahLst/>
              <a:cxnLst/>
              <a:rect l="l" t="t" r="r" b="b"/>
              <a:pathLst>
                <a:path w="2136" h="18748" fill="none" extrusionOk="0">
                  <a:moveTo>
                    <a:pt x="2135" y="18747"/>
                  </a:moveTo>
                  <a:cubicBezTo>
                    <a:pt x="2135" y="13810"/>
                    <a:pt x="34" y="5171"/>
                    <a:pt x="0" y="0"/>
                  </a:cubicBezTo>
                </a:path>
              </a:pathLst>
            </a:custGeom>
            <a:noFill/>
            <a:ln w="250175" cap="flat" cmpd="sng">
              <a:solidFill>
                <a:srgbClr val="9DD4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4"/>
            <p:cNvSpPr/>
            <p:nvPr/>
          </p:nvSpPr>
          <p:spPr>
            <a:xfrm>
              <a:off x="1550576" y="4467658"/>
              <a:ext cx="74404" cy="38977"/>
            </a:xfrm>
            <a:custGeom>
              <a:avLst/>
              <a:gdLst/>
              <a:ahLst/>
              <a:cxnLst/>
              <a:rect l="l" t="t" r="r" b="b"/>
              <a:pathLst>
                <a:path w="2369" h="1241" extrusionOk="0">
                  <a:moveTo>
                    <a:pt x="948" y="1"/>
                  </a:moveTo>
                  <a:cubicBezTo>
                    <a:pt x="910" y="1"/>
                    <a:pt x="872" y="3"/>
                    <a:pt x="835" y="7"/>
                  </a:cubicBezTo>
                  <a:cubicBezTo>
                    <a:pt x="434" y="40"/>
                    <a:pt x="1" y="507"/>
                    <a:pt x="201" y="941"/>
                  </a:cubicBezTo>
                  <a:lnTo>
                    <a:pt x="2369" y="1241"/>
                  </a:lnTo>
                  <a:cubicBezTo>
                    <a:pt x="2180" y="517"/>
                    <a:pt x="1576" y="1"/>
                    <a:pt x="948"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4"/>
            <p:cNvSpPr/>
            <p:nvPr/>
          </p:nvSpPr>
          <p:spPr>
            <a:xfrm>
              <a:off x="1541153" y="4455001"/>
              <a:ext cx="97457" cy="65736"/>
            </a:xfrm>
            <a:custGeom>
              <a:avLst/>
              <a:gdLst/>
              <a:ahLst/>
              <a:cxnLst/>
              <a:rect l="l" t="t" r="r" b="b"/>
              <a:pathLst>
                <a:path w="3103" h="2093" extrusionOk="0">
                  <a:moveTo>
                    <a:pt x="1259" y="1"/>
                  </a:moveTo>
                  <a:cubicBezTo>
                    <a:pt x="906" y="1"/>
                    <a:pt x="568" y="130"/>
                    <a:pt x="334" y="443"/>
                  </a:cubicBezTo>
                  <a:cubicBezTo>
                    <a:pt x="201" y="576"/>
                    <a:pt x="100" y="743"/>
                    <a:pt x="67" y="943"/>
                  </a:cubicBezTo>
                  <a:cubicBezTo>
                    <a:pt x="0" y="1143"/>
                    <a:pt x="34" y="1344"/>
                    <a:pt x="134" y="1577"/>
                  </a:cubicBezTo>
                  <a:cubicBezTo>
                    <a:pt x="198" y="1705"/>
                    <a:pt x="344" y="1765"/>
                    <a:pt x="485" y="1765"/>
                  </a:cubicBezTo>
                  <a:cubicBezTo>
                    <a:pt x="564" y="1765"/>
                    <a:pt x="641" y="1746"/>
                    <a:pt x="701" y="1711"/>
                  </a:cubicBezTo>
                  <a:cubicBezTo>
                    <a:pt x="934" y="1577"/>
                    <a:pt x="968" y="1344"/>
                    <a:pt x="868" y="1143"/>
                  </a:cubicBezTo>
                  <a:lnTo>
                    <a:pt x="868" y="1143"/>
                  </a:lnTo>
                  <a:cubicBezTo>
                    <a:pt x="886" y="1171"/>
                    <a:pt x="894" y="1181"/>
                    <a:pt x="897" y="1181"/>
                  </a:cubicBezTo>
                  <a:cubicBezTo>
                    <a:pt x="903" y="1181"/>
                    <a:pt x="868" y="1110"/>
                    <a:pt x="868" y="1110"/>
                  </a:cubicBezTo>
                  <a:lnTo>
                    <a:pt x="901" y="1043"/>
                  </a:lnTo>
                  <a:lnTo>
                    <a:pt x="901" y="1043"/>
                  </a:lnTo>
                  <a:cubicBezTo>
                    <a:pt x="901" y="1043"/>
                    <a:pt x="900" y="1044"/>
                    <a:pt x="868" y="1077"/>
                  </a:cubicBezTo>
                  <a:cubicBezTo>
                    <a:pt x="868" y="1077"/>
                    <a:pt x="901" y="1010"/>
                    <a:pt x="901" y="1010"/>
                  </a:cubicBezTo>
                  <a:cubicBezTo>
                    <a:pt x="905" y="1005"/>
                    <a:pt x="908" y="1000"/>
                    <a:pt x="910" y="996"/>
                  </a:cubicBezTo>
                  <a:lnTo>
                    <a:pt x="910" y="996"/>
                  </a:lnTo>
                  <a:cubicBezTo>
                    <a:pt x="910" y="996"/>
                    <a:pt x="911" y="996"/>
                    <a:pt x="911" y="996"/>
                  </a:cubicBezTo>
                  <a:cubicBezTo>
                    <a:pt x="913" y="996"/>
                    <a:pt x="920" y="991"/>
                    <a:pt x="934" y="977"/>
                  </a:cubicBezTo>
                  <a:cubicBezTo>
                    <a:pt x="934" y="977"/>
                    <a:pt x="968" y="943"/>
                    <a:pt x="1001" y="910"/>
                  </a:cubicBezTo>
                  <a:cubicBezTo>
                    <a:pt x="1001" y="910"/>
                    <a:pt x="1034" y="877"/>
                    <a:pt x="1068" y="877"/>
                  </a:cubicBezTo>
                  <a:lnTo>
                    <a:pt x="1101" y="843"/>
                  </a:lnTo>
                  <a:lnTo>
                    <a:pt x="1168" y="843"/>
                  </a:lnTo>
                  <a:cubicBezTo>
                    <a:pt x="1201" y="827"/>
                    <a:pt x="1235" y="818"/>
                    <a:pt x="1264" y="818"/>
                  </a:cubicBezTo>
                  <a:cubicBezTo>
                    <a:pt x="1293" y="818"/>
                    <a:pt x="1318" y="827"/>
                    <a:pt x="1335" y="843"/>
                  </a:cubicBezTo>
                  <a:cubicBezTo>
                    <a:pt x="1348" y="843"/>
                    <a:pt x="1358" y="843"/>
                    <a:pt x="1365" y="842"/>
                  </a:cubicBezTo>
                  <a:lnTo>
                    <a:pt x="1365" y="842"/>
                  </a:lnTo>
                  <a:cubicBezTo>
                    <a:pt x="1366" y="843"/>
                    <a:pt x="1367" y="843"/>
                    <a:pt x="1368" y="843"/>
                  </a:cubicBezTo>
                  <a:lnTo>
                    <a:pt x="1435" y="843"/>
                  </a:lnTo>
                  <a:cubicBezTo>
                    <a:pt x="1468" y="877"/>
                    <a:pt x="1501" y="877"/>
                    <a:pt x="1535" y="877"/>
                  </a:cubicBezTo>
                  <a:cubicBezTo>
                    <a:pt x="1568" y="877"/>
                    <a:pt x="1668" y="943"/>
                    <a:pt x="1702" y="977"/>
                  </a:cubicBezTo>
                  <a:lnTo>
                    <a:pt x="1802" y="1010"/>
                  </a:lnTo>
                  <a:cubicBezTo>
                    <a:pt x="1820" y="1028"/>
                    <a:pt x="1823" y="1034"/>
                    <a:pt x="1820" y="1034"/>
                  </a:cubicBezTo>
                  <a:cubicBezTo>
                    <a:pt x="1814" y="1034"/>
                    <a:pt x="1790" y="1019"/>
                    <a:pt x="1784" y="1019"/>
                  </a:cubicBezTo>
                  <a:lnTo>
                    <a:pt x="1784" y="1019"/>
                  </a:lnTo>
                  <a:cubicBezTo>
                    <a:pt x="1780" y="1019"/>
                    <a:pt x="1783" y="1025"/>
                    <a:pt x="1802" y="1043"/>
                  </a:cubicBezTo>
                  <a:cubicBezTo>
                    <a:pt x="1835" y="1077"/>
                    <a:pt x="1902" y="1143"/>
                    <a:pt x="1935" y="1177"/>
                  </a:cubicBezTo>
                  <a:cubicBezTo>
                    <a:pt x="1968" y="1210"/>
                    <a:pt x="2002" y="1210"/>
                    <a:pt x="2002" y="1244"/>
                  </a:cubicBezTo>
                  <a:cubicBezTo>
                    <a:pt x="2018" y="1269"/>
                    <a:pt x="2025" y="1277"/>
                    <a:pt x="2026" y="1277"/>
                  </a:cubicBezTo>
                  <a:cubicBezTo>
                    <a:pt x="2028" y="1277"/>
                    <a:pt x="2009" y="1244"/>
                    <a:pt x="2011" y="1244"/>
                  </a:cubicBezTo>
                  <a:lnTo>
                    <a:pt x="2011" y="1244"/>
                  </a:lnTo>
                  <a:cubicBezTo>
                    <a:pt x="2012" y="1244"/>
                    <a:pt x="2018" y="1252"/>
                    <a:pt x="2035" y="1277"/>
                  </a:cubicBezTo>
                  <a:cubicBezTo>
                    <a:pt x="2069" y="1310"/>
                    <a:pt x="2102" y="1377"/>
                    <a:pt x="2135" y="1444"/>
                  </a:cubicBezTo>
                  <a:cubicBezTo>
                    <a:pt x="2169" y="1477"/>
                    <a:pt x="2169" y="1510"/>
                    <a:pt x="2169" y="1544"/>
                  </a:cubicBezTo>
                  <a:cubicBezTo>
                    <a:pt x="2183" y="1565"/>
                    <a:pt x="2191" y="1573"/>
                    <a:pt x="2195" y="1573"/>
                  </a:cubicBezTo>
                  <a:cubicBezTo>
                    <a:pt x="2207" y="1573"/>
                    <a:pt x="2191" y="1515"/>
                    <a:pt x="2192" y="1515"/>
                  </a:cubicBezTo>
                  <a:lnTo>
                    <a:pt x="2192" y="1515"/>
                  </a:lnTo>
                  <a:cubicBezTo>
                    <a:pt x="2192" y="1515"/>
                    <a:pt x="2195" y="1523"/>
                    <a:pt x="2202" y="1544"/>
                  </a:cubicBezTo>
                  <a:cubicBezTo>
                    <a:pt x="2202" y="1644"/>
                    <a:pt x="2235" y="1711"/>
                    <a:pt x="2269" y="1777"/>
                  </a:cubicBezTo>
                  <a:cubicBezTo>
                    <a:pt x="2297" y="1947"/>
                    <a:pt x="2493" y="2092"/>
                    <a:pt x="2674" y="2092"/>
                  </a:cubicBezTo>
                  <a:cubicBezTo>
                    <a:pt x="2706" y="2092"/>
                    <a:pt x="2738" y="2088"/>
                    <a:pt x="2769" y="2077"/>
                  </a:cubicBezTo>
                  <a:cubicBezTo>
                    <a:pt x="3003" y="2011"/>
                    <a:pt x="3103" y="1777"/>
                    <a:pt x="3069" y="1544"/>
                  </a:cubicBezTo>
                  <a:cubicBezTo>
                    <a:pt x="2936" y="977"/>
                    <a:pt x="2536" y="443"/>
                    <a:pt x="2002" y="176"/>
                  </a:cubicBezTo>
                  <a:cubicBezTo>
                    <a:pt x="1767" y="66"/>
                    <a:pt x="1509" y="1"/>
                    <a:pt x="125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4"/>
            <p:cNvSpPr/>
            <p:nvPr/>
          </p:nvSpPr>
          <p:spPr>
            <a:xfrm>
              <a:off x="1654440" y="4462476"/>
              <a:ext cx="79524" cy="44159"/>
            </a:xfrm>
            <a:custGeom>
              <a:avLst/>
              <a:gdLst/>
              <a:ahLst/>
              <a:cxnLst/>
              <a:rect l="l" t="t" r="r" b="b"/>
              <a:pathLst>
                <a:path w="2532" h="1406" extrusionOk="0">
                  <a:moveTo>
                    <a:pt x="1179" y="0"/>
                  </a:moveTo>
                  <a:cubicBezTo>
                    <a:pt x="575" y="0"/>
                    <a:pt x="0" y="670"/>
                    <a:pt x="96" y="1339"/>
                  </a:cubicBezTo>
                  <a:lnTo>
                    <a:pt x="2531" y="1406"/>
                  </a:lnTo>
                  <a:cubicBezTo>
                    <a:pt x="2364" y="705"/>
                    <a:pt x="1864" y="72"/>
                    <a:pt x="1264" y="5"/>
                  </a:cubicBezTo>
                  <a:cubicBezTo>
                    <a:pt x="1235" y="2"/>
                    <a:pt x="1207" y="0"/>
                    <a:pt x="1179"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4"/>
            <p:cNvSpPr/>
            <p:nvPr/>
          </p:nvSpPr>
          <p:spPr>
            <a:xfrm>
              <a:off x="1643824" y="4449567"/>
              <a:ext cx="103739" cy="71169"/>
            </a:xfrm>
            <a:custGeom>
              <a:avLst/>
              <a:gdLst/>
              <a:ahLst/>
              <a:cxnLst/>
              <a:rect l="l" t="t" r="r" b="b"/>
              <a:pathLst>
                <a:path w="3303" h="2266" extrusionOk="0">
                  <a:moveTo>
                    <a:pt x="1476" y="1"/>
                  </a:moveTo>
                  <a:cubicBezTo>
                    <a:pt x="1361" y="1"/>
                    <a:pt x="1246" y="16"/>
                    <a:pt x="1135" y="49"/>
                  </a:cubicBezTo>
                  <a:cubicBezTo>
                    <a:pt x="801" y="149"/>
                    <a:pt x="534" y="382"/>
                    <a:pt x="334" y="683"/>
                  </a:cubicBezTo>
                  <a:cubicBezTo>
                    <a:pt x="100" y="983"/>
                    <a:pt x="0" y="1383"/>
                    <a:pt x="34" y="1750"/>
                  </a:cubicBezTo>
                  <a:cubicBezTo>
                    <a:pt x="67" y="1984"/>
                    <a:pt x="201" y="2184"/>
                    <a:pt x="467" y="2184"/>
                  </a:cubicBezTo>
                  <a:cubicBezTo>
                    <a:pt x="634" y="2150"/>
                    <a:pt x="901" y="1984"/>
                    <a:pt x="868" y="1750"/>
                  </a:cubicBezTo>
                  <a:cubicBezTo>
                    <a:pt x="834" y="1683"/>
                    <a:pt x="834" y="1583"/>
                    <a:pt x="868" y="1517"/>
                  </a:cubicBezTo>
                  <a:cubicBezTo>
                    <a:pt x="868" y="1502"/>
                    <a:pt x="867" y="1493"/>
                    <a:pt x="866" y="1488"/>
                  </a:cubicBezTo>
                  <a:lnTo>
                    <a:pt x="866" y="1488"/>
                  </a:lnTo>
                  <a:cubicBezTo>
                    <a:pt x="866" y="1487"/>
                    <a:pt x="867" y="1485"/>
                    <a:pt x="868" y="1483"/>
                  </a:cubicBezTo>
                  <a:cubicBezTo>
                    <a:pt x="868" y="1450"/>
                    <a:pt x="868" y="1383"/>
                    <a:pt x="901" y="1350"/>
                  </a:cubicBezTo>
                  <a:cubicBezTo>
                    <a:pt x="901" y="1327"/>
                    <a:pt x="917" y="1288"/>
                    <a:pt x="916" y="1288"/>
                  </a:cubicBezTo>
                  <a:lnTo>
                    <a:pt x="916" y="1288"/>
                  </a:lnTo>
                  <a:cubicBezTo>
                    <a:pt x="915" y="1288"/>
                    <a:pt x="911" y="1296"/>
                    <a:pt x="901" y="1316"/>
                  </a:cubicBezTo>
                  <a:cubicBezTo>
                    <a:pt x="901" y="1283"/>
                    <a:pt x="934" y="1250"/>
                    <a:pt x="968" y="1216"/>
                  </a:cubicBezTo>
                  <a:lnTo>
                    <a:pt x="1034" y="1116"/>
                  </a:lnTo>
                  <a:cubicBezTo>
                    <a:pt x="1043" y="1091"/>
                    <a:pt x="1043" y="1081"/>
                    <a:pt x="1039" y="1078"/>
                  </a:cubicBezTo>
                  <a:lnTo>
                    <a:pt x="1039" y="1078"/>
                  </a:lnTo>
                  <a:cubicBezTo>
                    <a:pt x="1071" y="1047"/>
                    <a:pt x="1101" y="1016"/>
                    <a:pt x="1101" y="1016"/>
                  </a:cubicBezTo>
                  <a:cubicBezTo>
                    <a:pt x="1113" y="1004"/>
                    <a:pt x="1135" y="987"/>
                    <a:pt x="1152" y="974"/>
                  </a:cubicBezTo>
                  <a:lnTo>
                    <a:pt x="1152" y="974"/>
                  </a:lnTo>
                  <a:cubicBezTo>
                    <a:pt x="1213" y="944"/>
                    <a:pt x="1274" y="913"/>
                    <a:pt x="1335" y="883"/>
                  </a:cubicBezTo>
                  <a:cubicBezTo>
                    <a:pt x="1338" y="879"/>
                    <a:pt x="1341" y="876"/>
                    <a:pt x="1344" y="873"/>
                  </a:cubicBezTo>
                  <a:lnTo>
                    <a:pt x="1344" y="873"/>
                  </a:lnTo>
                  <a:cubicBezTo>
                    <a:pt x="1350" y="868"/>
                    <a:pt x="1357" y="860"/>
                    <a:pt x="1368" y="849"/>
                  </a:cubicBezTo>
                  <a:lnTo>
                    <a:pt x="1435" y="849"/>
                  </a:lnTo>
                  <a:cubicBezTo>
                    <a:pt x="1441" y="847"/>
                    <a:pt x="1447" y="845"/>
                    <a:pt x="1451" y="843"/>
                  </a:cubicBezTo>
                  <a:lnTo>
                    <a:pt x="1451" y="843"/>
                  </a:lnTo>
                  <a:cubicBezTo>
                    <a:pt x="1456" y="845"/>
                    <a:pt x="1461" y="847"/>
                    <a:pt x="1468" y="849"/>
                  </a:cubicBezTo>
                  <a:cubicBezTo>
                    <a:pt x="1488" y="849"/>
                    <a:pt x="1520" y="838"/>
                    <a:pt x="1542" y="835"/>
                  </a:cubicBezTo>
                  <a:lnTo>
                    <a:pt x="1542" y="835"/>
                  </a:lnTo>
                  <a:cubicBezTo>
                    <a:pt x="1548" y="839"/>
                    <a:pt x="1557" y="844"/>
                    <a:pt x="1568" y="849"/>
                  </a:cubicBezTo>
                  <a:cubicBezTo>
                    <a:pt x="1562" y="843"/>
                    <a:pt x="1556" y="838"/>
                    <a:pt x="1551" y="835"/>
                  </a:cubicBezTo>
                  <a:lnTo>
                    <a:pt x="1551" y="835"/>
                  </a:lnTo>
                  <a:cubicBezTo>
                    <a:pt x="1561" y="835"/>
                    <a:pt x="1568" y="839"/>
                    <a:pt x="1568" y="849"/>
                  </a:cubicBezTo>
                  <a:lnTo>
                    <a:pt x="1602" y="849"/>
                  </a:lnTo>
                  <a:cubicBezTo>
                    <a:pt x="1635" y="849"/>
                    <a:pt x="1668" y="883"/>
                    <a:pt x="1702" y="883"/>
                  </a:cubicBezTo>
                  <a:cubicBezTo>
                    <a:pt x="1723" y="890"/>
                    <a:pt x="1733" y="892"/>
                    <a:pt x="1738" y="892"/>
                  </a:cubicBezTo>
                  <a:cubicBezTo>
                    <a:pt x="1750" y="892"/>
                    <a:pt x="1715" y="873"/>
                    <a:pt x="1715" y="873"/>
                  </a:cubicBezTo>
                  <a:lnTo>
                    <a:pt x="1715" y="873"/>
                  </a:lnTo>
                  <a:cubicBezTo>
                    <a:pt x="1716" y="873"/>
                    <a:pt x="1721" y="876"/>
                    <a:pt x="1735" y="883"/>
                  </a:cubicBezTo>
                  <a:cubicBezTo>
                    <a:pt x="1768" y="916"/>
                    <a:pt x="1802" y="916"/>
                    <a:pt x="1802" y="950"/>
                  </a:cubicBezTo>
                  <a:cubicBezTo>
                    <a:pt x="1868" y="950"/>
                    <a:pt x="1902" y="983"/>
                    <a:pt x="1935" y="1016"/>
                  </a:cubicBezTo>
                  <a:cubicBezTo>
                    <a:pt x="2002" y="1083"/>
                    <a:pt x="2069" y="1150"/>
                    <a:pt x="2102" y="1183"/>
                  </a:cubicBezTo>
                  <a:cubicBezTo>
                    <a:pt x="2120" y="1201"/>
                    <a:pt x="2126" y="1207"/>
                    <a:pt x="2126" y="1207"/>
                  </a:cubicBezTo>
                  <a:lnTo>
                    <a:pt x="2126" y="1207"/>
                  </a:lnTo>
                  <a:cubicBezTo>
                    <a:pt x="2129" y="1210"/>
                    <a:pt x="2132" y="1213"/>
                    <a:pt x="2135" y="1216"/>
                  </a:cubicBezTo>
                  <a:cubicBezTo>
                    <a:pt x="2135" y="1250"/>
                    <a:pt x="2169" y="1283"/>
                    <a:pt x="2202" y="1316"/>
                  </a:cubicBezTo>
                  <a:cubicBezTo>
                    <a:pt x="2235" y="1383"/>
                    <a:pt x="2269" y="1450"/>
                    <a:pt x="2302" y="1517"/>
                  </a:cubicBezTo>
                  <a:cubicBezTo>
                    <a:pt x="2335" y="1550"/>
                    <a:pt x="2335" y="1583"/>
                    <a:pt x="2335" y="1583"/>
                  </a:cubicBezTo>
                  <a:cubicBezTo>
                    <a:pt x="2369" y="1617"/>
                    <a:pt x="2369" y="1650"/>
                    <a:pt x="2369" y="1683"/>
                  </a:cubicBezTo>
                  <a:cubicBezTo>
                    <a:pt x="2402" y="1783"/>
                    <a:pt x="2435" y="1850"/>
                    <a:pt x="2469" y="1950"/>
                  </a:cubicBezTo>
                  <a:cubicBezTo>
                    <a:pt x="2497" y="2120"/>
                    <a:pt x="2693" y="2265"/>
                    <a:pt x="2874" y="2265"/>
                  </a:cubicBezTo>
                  <a:cubicBezTo>
                    <a:pt x="2906" y="2265"/>
                    <a:pt x="2939" y="2261"/>
                    <a:pt x="2969" y="2250"/>
                  </a:cubicBezTo>
                  <a:cubicBezTo>
                    <a:pt x="3203" y="2184"/>
                    <a:pt x="3303" y="1950"/>
                    <a:pt x="3269" y="1717"/>
                  </a:cubicBezTo>
                  <a:cubicBezTo>
                    <a:pt x="3103" y="1116"/>
                    <a:pt x="2736" y="449"/>
                    <a:pt x="2135" y="149"/>
                  </a:cubicBezTo>
                  <a:cubicBezTo>
                    <a:pt x="1935" y="60"/>
                    <a:pt x="1705" y="1"/>
                    <a:pt x="1476"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4"/>
            <p:cNvSpPr/>
            <p:nvPr/>
          </p:nvSpPr>
          <p:spPr>
            <a:xfrm>
              <a:off x="1763267" y="4464674"/>
              <a:ext cx="69159" cy="43028"/>
            </a:xfrm>
            <a:custGeom>
              <a:avLst/>
              <a:gdLst/>
              <a:ahLst/>
              <a:cxnLst/>
              <a:rect l="l" t="t" r="r" b="b"/>
              <a:pathLst>
                <a:path w="2202" h="1370" extrusionOk="0">
                  <a:moveTo>
                    <a:pt x="1115" y="0"/>
                  </a:moveTo>
                  <a:cubicBezTo>
                    <a:pt x="1099" y="0"/>
                    <a:pt x="1083" y="1"/>
                    <a:pt x="1068" y="2"/>
                  </a:cubicBezTo>
                  <a:cubicBezTo>
                    <a:pt x="500" y="35"/>
                    <a:pt x="0" y="669"/>
                    <a:pt x="33" y="1369"/>
                  </a:cubicBezTo>
                  <a:lnTo>
                    <a:pt x="2202" y="1236"/>
                  </a:lnTo>
                  <a:cubicBezTo>
                    <a:pt x="2169" y="555"/>
                    <a:pt x="1664" y="0"/>
                    <a:pt x="1115"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4"/>
            <p:cNvSpPr/>
            <p:nvPr/>
          </p:nvSpPr>
          <p:spPr>
            <a:xfrm>
              <a:off x="1750673" y="4450792"/>
              <a:ext cx="95385" cy="69473"/>
            </a:xfrm>
            <a:custGeom>
              <a:avLst/>
              <a:gdLst/>
              <a:ahLst/>
              <a:cxnLst/>
              <a:rect l="l" t="t" r="r" b="b"/>
              <a:pathLst>
                <a:path w="3037" h="2212" extrusionOk="0">
                  <a:moveTo>
                    <a:pt x="1517" y="1"/>
                  </a:moveTo>
                  <a:cubicBezTo>
                    <a:pt x="1034" y="1"/>
                    <a:pt x="587" y="295"/>
                    <a:pt x="301" y="710"/>
                  </a:cubicBezTo>
                  <a:cubicBezTo>
                    <a:pt x="101" y="1044"/>
                    <a:pt x="1" y="1411"/>
                    <a:pt x="34" y="1778"/>
                  </a:cubicBezTo>
                  <a:cubicBezTo>
                    <a:pt x="34" y="2011"/>
                    <a:pt x="201" y="2211"/>
                    <a:pt x="434" y="2211"/>
                  </a:cubicBezTo>
                  <a:cubicBezTo>
                    <a:pt x="668" y="2211"/>
                    <a:pt x="868" y="2045"/>
                    <a:pt x="868" y="1811"/>
                  </a:cubicBezTo>
                  <a:cubicBezTo>
                    <a:pt x="868" y="1711"/>
                    <a:pt x="868" y="1644"/>
                    <a:pt x="868" y="1578"/>
                  </a:cubicBezTo>
                  <a:cubicBezTo>
                    <a:pt x="859" y="1604"/>
                    <a:pt x="855" y="1614"/>
                    <a:pt x="854" y="1614"/>
                  </a:cubicBezTo>
                  <a:cubicBezTo>
                    <a:pt x="850" y="1614"/>
                    <a:pt x="868" y="1536"/>
                    <a:pt x="868" y="1511"/>
                  </a:cubicBezTo>
                  <a:cubicBezTo>
                    <a:pt x="901" y="1478"/>
                    <a:pt x="901" y="1444"/>
                    <a:pt x="901" y="1411"/>
                  </a:cubicBezTo>
                  <a:cubicBezTo>
                    <a:pt x="929" y="1383"/>
                    <a:pt x="934" y="1356"/>
                    <a:pt x="935" y="1328"/>
                  </a:cubicBezTo>
                  <a:lnTo>
                    <a:pt x="935" y="1328"/>
                  </a:lnTo>
                  <a:cubicBezTo>
                    <a:pt x="944" y="1311"/>
                    <a:pt x="956" y="1290"/>
                    <a:pt x="968" y="1277"/>
                  </a:cubicBezTo>
                  <a:cubicBezTo>
                    <a:pt x="1002" y="1211"/>
                    <a:pt x="1035" y="1177"/>
                    <a:pt x="1068" y="1111"/>
                  </a:cubicBezTo>
                  <a:cubicBezTo>
                    <a:pt x="1068" y="1111"/>
                    <a:pt x="1068" y="1077"/>
                    <a:pt x="1102" y="1077"/>
                  </a:cubicBezTo>
                  <a:lnTo>
                    <a:pt x="1168" y="1011"/>
                  </a:lnTo>
                  <a:cubicBezTo>
                    <a:pt x="1168" y="977"/>
                    <a:pt x="1202" y="977"/>
                    <a:pt x="1202" y="977"/>
                  </a:cubicBezTo>
                  <a:cubicBezTo>
                    <a:pt x="1218" y="961"/>
                    <a:pt x="1227" y="952"/>
                    <a:pt x="1223" y="952"/>
                  </a:cubicBezTo>
                  <a:lnTo>
                    <a:pt x="1223" y="952"/>
                  </a:lnTo>
                  <a:cubicBezTo>
                    <a:pt x="1218" y="952"/>
                    <a:pt x="1202" y="961"/>
                    <a:pt x="1168" y="977"/>
                  </a:cubicBezTo>
                  <a:cubicBezTo>
                    <a:pt x="1202" y="944"/>
                    <a:pt x="1235" y="944"/>
                    <a:pt x="1268" y="911"/>
                  </a:cubicBezTo>
                  <a:lnTo>
                    <a:pt x="1335" y="877"/>
                  </a:lnTo>
                  <a:cubicBezTo>
                    <a:pt x="1337" y="876"/>
                    <a:pt x="1339" y="875"/>
                    <a:pt x="1340" y="874"/>
                  </a:cubicBezTo>
                  <a:lnTo>
                    <a:pt x="1340" y="874"/>
                  </a:lnTo>
                  <a:cubicBezTo>
                    <a:pt x="1345" y="876"/>
                    <a:pt x="1354" y="877"/>
                    <a:pt x="1368" y="877"/>
                  </a:cubicBezTo>
                  <a:cubicBezTo>
                    <a:pt x="1402" y="877"/>
                    <a:pt x="1435" y="844"/>
                    <a:pt x="1469" y="844"/>
                  </a:cubicBezTo>
                  <a:lnTo>
                    <a:pt x="1569" y="844"/>
                  </a:lnTo>
                  <a:cubicBezTo>
                    <a:pt x="1602" y="844"/>
                    <a:pt x="1635" y="877"/>
                    <a:pt x="1669" y="877"/>
                  </a:cubicBezTo>
                  <a:lnTo>
                    <a:pt x="1702" y="877"/>
                  </a:lnTo>
                  <a:cubicBezTo>
                    <a:pt x="1658" y="877"/>
                    <a:pt x="1643" y="862"/>
                    <a:pt x="1658" y="862"/>
                  </a:cubicBezTo>
                  <a:lnTo>
                    <a:pt x="1658" y="862"/>
                  </a:lnTo>
                  <a:cubicBezTo>
                    <a:pt x="1665" y="862"/>
                    <a:pt x="1680" y="866"/>
                    <a:pt x="1702" y="877"/>
                  </a:cubicBezTo>
                  <a:cubicBezTo>
                    <a:pt x="1727" y="902"/>
                    <a:pt x="1787" y="926"/>
                    <a:pt x="1831" y="951"/>
                  </a:cubicBezTo>
                  <a:lnTo>
                    <a:pt x="1831" y="951"/>
                  </a:lnTo>
                  <a:cubicBezTo>
                    <a:pt x="1833" y="958"/>
                    <a:pt x="1851" y="977"/>
                    <a:pt x="1869" y="977"/>
                  </a:cubicBezTo>
                  <a:cubicBezTo>
                    <a:pt x="1902" y="1011"/>
                    <a:pt x="1936" y="1044"/>
                    <a:pt x="1936" y="1077"/>
                  </a:cubicBezTo>
                  <a:cubicBezTo>
                    <a:pt x="1936" y="1077"/>
                    <a:pt x="2002" y="1144"/>
                    <a:pt x="2002" y="1144"/>
                  </a:cubicBezTo>
                  <a:cubicBezTo>
                    <a:pt x="2002" y="1144"/>
                    <a:pt x="2002" y="1177"/>
                    <a:pt x="2036" y="1177"/>
                  </a:cubicBezTo>
                  <a:cubicBezTo>
                    <a:pt x="2036" y="1211"/>
                    <a:pt x="2069" y="1244"/>
                    <a:pt x="2069" y="1244"/>
                  </a:cubicBezTo>
                  <a:cubicBezTo>
                    <a:pt x="2069" y="1269"/>
                    <a:pt x="2105" y="1347"/>
                    <a:pt x="2111" y="1347"/>
                  </a:cubicBezTo>
                  <a:cubicBezTo>
                    <a:pt x="2113" y="1347"/>
                    <a:pt x="2111" y="1337"/>
                    <a:pt x="2102" y="1311"/>
                  </a:cubicBezTo>
                  <a:lnTo>
                    <a:pt x="2102" y="1311"/>
                  </a:lnTo>
                  <a:cubicBezTo>
                    <a:pt x="2136" y="1344"/>
                    <a:pt x="2136" y="1444"/>
                    <a:pt x="2169" y="1511"/>
                  </a:cubicBezTo>
                  <a:cubicBezTo>
                    <a:pt x="2169" y="1544"/>
                    <a:pt x="2169" y="1578"/>
                    <a:pt x="2169" y="1611"/>
                  </a:cubicBezTo>
                  <a:lnTo>
                    <a:pt x="2169" y="1644"/>
                  </a:lnTo>
                  <a:cubicBezTo>
                    <a:pt x="2202" y="1878"/>
                    <a:pt x="2369" y="2078"/>
                    <a:pt x="2603" y="2078"/>
                  </a:cubicBezTo>
                  <a:cubicBezTo>
                    <a:pt x="2803" y="2078"/>
                    <a:pt x="3036" y="1878"/>
                    <a:pt x="3003" y="1644"/>
                  </a:cubicBezTo>
                  <a:cubicBezTo>
                    <a:pt x="2970" y="977"/>
                    <a:pt x="2603" y="343"/>
                    <a:pt x="1936" y="77"/>
                  </a:cubicBezTo>
                  <a:cubicBezTo>
                    <a:pt x="1795" y="25"/>
                    <a:pt x="1654" y="1"/>
                    <a:pt x="151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4"/>
            <p:cNvSpPr/>
            <p:nvPr/>
          </p:nvSpPr>
          <p:spPr>
            <a:xfrm>
              <a:off x="2193833" y="3915734"/>
              <a:ext cx="67086" cy="588828"/>
            </a:xfrm>
            <a:custGeom>
              <a:avLst/>
              <a:gdLst/>
              <a:ahLst/>
              <a:cxnLst/>
              <a:rect l="l" t="t" r="r" b="b"/>
              <a:pathLst>
                <a:path w="2136" h="18748" fill="none" extrusionOk="0">
                  <a:moveTo>
                    <a:pt x="1" y="18747"/>
                  </a:moveTo>
                  <a:cubicBezTo>
                    <a:pt x="1" y="13677"/>
                    <a:pt x="2102" y="5171"/>
                    <a:pt x="2136" y="0"/>
                  </a:cubicBezTo>
                </a:path>
              </a:pathLst>
            </a:custGeom>
            <a:noFill/>
            <a:ln w="250175" cap="flat" cmpd="sng">
              <a:solidFill>
                <a:srgbClr val="9DD4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4"/>
            <p:cNvSpPr/>
            <p:nvPr/>
          </p:nvSpPr>
          <p:spPr>
            <a:xfrm>
              <a:off x="2276623" y="4467658"/>
              <a:ext cx="74404" cy="38977"/>
            </a:xfrm>
            <a:custGeom>
              <a:avLst/>
              <a:gdLst/>
              <a:ahLst/>
              <a:cxnLst/>
              <a:rect l="l" t="t" r="r" b="b"/>
              <a:pathLst>
                <a:path w="2369" h="1241" extrusionOk="0">
                  <a:moveTo>
                    <a:pt x="1421" y="1"/>
                  </a:moveTo>
                  <a:cubicBezTo>
                    <a:pt x="793" y="1"/>
                    <a:pt x="189" y="517"/>
                    <a:pt x="0" y="1241"/>
                  </a:cubicBezTo>
                  <a:lnTo>
                    <a:pt x="2168" y="941"/>
                  </a:lnTo>
                  <a:cubicBezTo>
                    <a:pt x="2368" y="507"/>
                    <a:pt x="1935" y="40"/>
                    <a:pt x="1535" y="7"/>
                  </a:cubicBezTo>
                  <a:cubicBezTo>
                    <a:pt x="1497" y="3"/>
                    <a:pt x="1459" y="1"/>
                    <a:pt x="1421"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4"/>
            <p:cNvSpPr/>
            <p:nvPr/>
          </p:nvSpPr>
          <p:spPr>
            <a:xfrm>
              <a:off x="2261955" y="4454278"/>
              <a:ext cx="98494" cy="65485"/>
            </a:xfrm>
            <a:custGeom>
              <a:avLst/>
              <a:gdLst/>
              <a:ahLst/>
              <a:cxnLst/>
              <a:rect l="l" t="t" r="r" b="b"/>
              <a:pathLst>
                <a:path w="3136" h="2085" extrusionOk="0">
                  <a:moveTo>
                    <a:pt x="2135" y="929"/>
                  </a:moveTo>
                  <a:lnTo>
                    <a:pt x="2135" y="929"/>
                  </a:lnTo>
                  <a:cubicBezTo>
                    <a:pt x="2135" y="930"/>
                    <a:pt x="2135" y="932"/>
                    <a:pt x="2135" y="933"/>
                  </a:cubicBezTo>
                  <a:lnTo>
                    <a:pt x="2135" y="933"/>
                  </a:lnTo>
                  <a:cubicBezTo>
                    <a:pt x="2135" y="933"/>
                    <a:pt x="2135" y="931"/>
                    <a:pt x="2135" y="929"/>
                  </a:cubicBezTo>
                  <a:close/>
                  <a:moveTo>
                    <a:pt x="2268" y="1133"/>
                  </a:moveTo>
                  <a:cubicBezTo>
                    <a:pt x="2268" y="1133"/>
                    <a:pt x="2268" y="1133"/>
                    <a:pt x="2268" y="1133"/>
                  </a:cubicBezTo>
                  <a:cubicBezTo>
                    <a:pt x="2268" y="1133"/>
                    <a:pt x="2268" y="1133"/>
                    <a:pt x="2268" y="1133"/>
                  </a:cubicBezTo>
                  <a:close/>
                  <a:moveTo>
                    <a:pt x="1875" y="0"/>
                  </a:moveTo>
                  <a:cubicBezTo>
                    <a:pt x="1377" y="0"/>
                    <a:pt x="902" y="270"/>
                    <a:pt x="567" y="633"/>
                  </a:cubicBezTo>
                  <a:cubicBezTo>
                    <a:pt x="334" y="900"/>
                    <a:pt x="167" y="1200"/>
                    <a:pt x="67" y="1567"/>
                  </a:cubicBezTo>
                  <a:cubicBezTo>
                    <a:pt x="0" y="1767"/>
                    <a:pt x="134" y="2034"/>
                    <a:pt x="367" y="2067"/>
                  </a:cubicBezTo>
                  <a:cubicBezTo>
                    <a:pt x="402" y="2079"/>
                    <a:pt x="439" y="2084"/>
                    <a:pt x="476" y="2084"/>
                  </a:cubicBezTo>
                  <a:cubicBezTo>
                    <a:pt x="653" y="2084"/>
                    <a:pt x="840" y="1960"/>
                    <a:pt x="867" y="1767"/>
                  </a:cubicBezTo>
                  <a:cubicBezTo>
                    <a:pt x="901" y="1700"/>
                    <a:pt x="901" y="1633"/>
                    <a:pt x="934" y="1567"/>
                  </a:cubicBezTo>
                  <a:cubicBezTo>
                    <a:pt x="942" y="1542"/>
                    <a:pt x="945" y="1533"/>
                    <a:pt x="943" y="1533"/>
                  </a:cubicBezTo>
                  <a:lnTo>
                    <a:pt x="943" y="1533"/>
                  </a:lnTo>
                  <a:cubicBezTo>
                    <a:pt x="941" y="1533"/>
                    <a:pt x="927" y="1567"/>
                    <a:pt x="925" y="1567"/>
                  </a:cubicBezTo>
                  <a:cubicBezTo>
                    <a:pt x="924" y="1567"/>
                    <a:pt x="926" y="1558"/>
                    <a:pt x="934" y="1533"/>
                  </a:cubicBezTo>
                  <a:cubicBezTo>
                    <a:pt x="967" y="1500"/>
                    <a:pt x="967" y="1467"/>
                    <a:pt x="1001" y="1467"/>
                  </a:cubicBezTo>
                  <a:cubicBezTo>
                    <a:pt x="1034" y="1400"/>
                    <a:pt x="1068" y="1333"/>
                    <a:pt x="1101" y="1267"/>
                  </a:cubicBezTo>
                  <a:cubicBezTo>
                    <a:pt x="1108" y="1252"/>
                    <a:pt x="1111" y="1247"/>
                    <a:pt x="1111" y="1247"/>
                  </a:cubicBezTo>
                  <a:lnTo>
                    <a:pt x="1111" y="1247"/>
                  </a:lnTo>
                  <a:cubicBezTo>
                    <a:pt x="1112" y="1247"/>
                    <a:pt x="1096" y="1286"/>
                    <a:pt x="1108" y="1286"/>
                  </a:cubicBezTo>
                  <a:cubicBezTo>
                    <a:pt x="1112" y="1286"/>
                    <a:pt x="1120" y="1281"/>
                    <a:pt x="1134" y="1267"/>
                  </a:cubicBezTo>
                  <a:cubicBezTo>
                    <a:pt x="1134" y="1233"/>
                    <a:pt x="1168" y="1200"/>
                    <a:pt x="1168" y="1166"/>
                  </a:cubicBezTo>
                  <a:cubicBezTo>
                    <a:pt x="1234" y="1133"/>
                    <a:pt x="1268" y="1100"/>
                    <a:pt x="1334" y="1033"/>
                  </a:cubicBezTo>
                  <a:lnTo>
                    <a:pt x="1434" y="966"/>
                  </a:lnTo>
                  <a:cubicBezTo>
                    <a:pt x="1468" y="933"/>
                    <a:pt x="1535" y="900"/>
                    <a:pt x="1601" y="900"/>
                  </a:cubicBezTo>
                  <a:cubicBezTo>
                    <a:pt x="1601" y="888"/>
                    <a:pt x="1601" y="881"/>
                    <a:pt x="1600" y="877"/>
                  </a:cubicBezTo>
                  <a:lnTo>
                    <a:pt x="1600" y="877"/>
                  </a:lnTo>
                  <a:cubicBezTo>
                    <a:pt x="1601" y="874"/>
                    <a:pt x="1601" y="870"/>
                    <a:pt x="1601" y="866"/>
                  </a:cubicBezTo>
                  <a:lnTo>
                    <a:pt x="1701" y="866"/>
                  </a:lnTo>
                  <a:cubicBezTo>
                    <a:pt x="1701" y="833"/>
                    <a:pt x="1735" y="833"/>
                    <a:pt x="1768" y="833"/>
                  </a:cubicBezTo>
                  <a:lnTo>
                    <a:pt x="1968" y="833"/>
                  </a:lnTo>
                  <a:cubicBezTo>
                    <a:pt x="1968" y="833"/>
                    <a:pt x="2035" y="866"/>
                    <a:pt x="2035" y="866"/>
                  </a:cubicBezTo>
                  <a:lnTo>
                    <a:pt x="2068" y="866"/>
                  </a:lnTo>
                  <a:cubicBezTo>
                    <a:pt x="2068" y="883"/>
                    <a:pt x="2085" y="891"/>
                    <a:pt x="2102" y="900"/>
                  </a:cubicBezTo>
                  <a:lnTo>
                    <a:pt x="2102" y="900"/>
                  </a:lnTo>
                  <a:cubicBezTo>
                    <a:pt x="2128" y="900"/>
                    <a:pt x="2133" y="920"/>
                    <a:pt x="2135" y="929"/>
                  </a:cubicBezTo>
                  <a:lnTo>
                    <a:pt x="2135" y="929"/>
                  </a:lnTo>
                  <a:cubicBezTo>
                    <a:pt x="2132" y="915"/>
                    <a:pt x="2117" y="907"/>
                    <a:pt x="2102" y="900"/>
                  </a:cubicBezTo>
                  <a:lnTo>
                    <a:pt x="2102" y="900"/>
                  </a:lnTo>
                  <a:cubicBezTo>
                    <a:pt x="2102" y="900"/>
                    <a:pt x="2135" y="933"/>
                    <a:pt x="2135" y="933"/>
                  </a:cubicBezTo>
                  <a:lnTo>
                    <a:pt x="2202" y="1000"/>
                  </a:lnTo>
                  <a:cubicBezTo>
                    <a:pt x="2235" y="1033"/>
                    <a:pt x="2268" y="1100"/>
                    <a:pt x="2268" y="1100"/>
                  </a:cubicBezTo>
                  <a:cubicBezTo>
                    <a:pt x="2268" y="1100"/>
                    <a:pt x="2268" y="1100"/>
                    <a:pt x="2268" y="1100"/>
                  </a:cubicBezTo>
                  <a:lnTo>
                    <a:pt x="2268" y="1100"/>
                  </a:lnTo>
                  <a:cubicBezTo>
                    <a:pt x="2271" y="1107"/>
                    <a:pt x="2273" y="1113"/>
                    <a:pt x="2275" y="1117"/>
                  </a:cubicBezTo>
                  <a:lnTo>
                    <a:pt x="2275" y="1117"/>
                  </a:lnTo>
                  <a:cubicBezTo>
                    <a:pt x="2270" y="1139"/>
                    <a:pt x="2253" y="1174"/>
                    <a:pt x="2247" y="1183"/>
                  </a:cubicBezTo>
                  <a:lnTo>
                    <a:pt x="2247" y="1183"/>
                  </a:lnTo>
                  <a:cubicBezTo>
                    <a:pt x="2253" y="1166"/>
                    <a:pt x="2260" y="1150"/>
                    <a:pt x="2268" y="1133"/>
                  </a:cubicBezTo>
                  <a:lnTo>
                    <a:pt x="2268" y="1133"/>
                  </a:lnTo>
                  <a:cubicBezTo>
                    <a:pt x="2249" y="1171"/>
                    <a:pt x="2244" y="1185"/>
                    <a:pt x="2245" y="1185"/>
                  </a:cubicBezTo>
                  <a:cubicBezTo>
                    <a:pt x="2245" y="1185"/>
                    <a:pt x="2246" y="1184"/>
                    <a:pt x="2247" y="1183"/>
                  </a:cubicBezTo>
                  <a:lnTo>
                    <a:pt x="2247" y="1183"/>
                  </a:lnTo>
                  <a:cubicBezTo>
                    <a:pt x="2175" y="1375"/>
                    <a:pt x="2221" y="1608"/>
                    <a:pt x="2435" y="1700"/>
                  </a:cubicBezTo>
                  <a:cubicBezTo>
                    <a:pt x="2494" y="1747"/>
                    <a:pt x="2570" y="1770"/>
                    <a:pt x="2648" y="1770"/>
                  </a:cubicBezTo>
                  <a:cubicBezTo>
                    <a:pt x="2790" y="1770"/>
                    <a:pt x="2938" y="1696"/>
                    <a:pt x="3002" y="1567"/>
                  </a:cubicBezTo>
                  <a:cubicBezTo>
                    <a:pt x="3136" y="1233"/>
                    <a:pt x="3136" y="866"/>
                    <a:pt x="2902" y="566"/>
                  </a:cubicBezTo>
                  <a:cubicBezTo>
                    <a:pt x="2735" y="333"/>
                    <a:pt x="2469" y="99"/>
                    <a:pt x="2168" y="32"/>
                  </a:cubicBezTo>
                  <a:cubicBezTo>
                    <a:pt x="2070" y="11"/>
                    <a:pt x="1973" y="0"/>
                    <a:pt x="187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4"/>
            <p:cNvSpPr/>
            <p:nvPr/>
          </p:nvSpPr>
          <p:spPr>
            <a:xfrm>
              <a:off x="2167639" y="4462476"/>
              <a:ext cx="79524" cy="44159"/>
            </a:xfrm>
            <a:custGeom>
              <a:avLst/>
              <a:gdLst/>
              <a:ahLst/>
              <a:cxnLst/>
              <a:rect l="l" t="t" r="r" b="b"/>
              <a:pathLst>
                <a:path w="2532" h="1406" extrusionOk="0">
                  <a:moveTo>
                    <a:pt x="1353" y="0"/>
                  </a:moveTo>
                  <a:cubicBezTo>
                    <a:pt x="1325" y="0"/>
                    <a:pt x="1297" y="2"/>
                    <a:pt x="1269" y="5"/>
                  </a:cubicBezTo>
                  <a:cubicBezTo>
                    <a:pt x="668" y="72"/>
                    <a:pt x="168" y="705"/>
                    <a:pt x="1" y="1406"/>
                  </a:cubicBezTo>
                  <a:lnTo>
                    <a:pt x="2436" y="1339"/>
                  </a:lnTo>
                  <a:cubicBezTo>
                    <a:pt x="2532" y="670"/>
                    <a:pt x="1957" y="0"/>
                    <a:pt x="1353"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4"/>
            <p:cNvSpPr/>
            <p:nvPr/>
          </p:nvSpPr>
          <p:spPr>
            <a:xfrm>
              <a:off x="2154039" y="4449881"/>
              <a:ext cx="105843" cy="69976"/>
            </a:xfrm>
            <a:custGeom>
              <a:avLst/>
              <a:gdLst/>
              <a:ahLst/>
              <a:cxnLst/>
              <a:rect l="l" t="t" r="r" b="b"/>
              <a:pathLst>
                <a:path w="3370" h="2228" extrusionOk="0">
                  <a:moveTo>
                    <a:pt x="1785" y="1"/>
                  </a:moveTo>
                  <a:cubicBezTo>
                    <a:pt x="1314" y="1"/>
                    <a:pt x="860" y="249"/>
                    <a:pt x="567" y="639"/>
                  </a:cubicBezTo>
                  <a:cubicBezTo>
                    <a:pt x="301" y="940"/>
                    <a:pt x="134" y="1306"/>
                    <a:pt x="67" y="1707"/>
                  </a:cubicBezTo>
                  <a:cubicBezTo>
                    <a:pt x="0" y="1907"/>
                    <a:pt x="134" y="2174"/>
                    <a:pt x="334" y="2207"/>
                  </a:cubicBezTo>
                  <a:cubicBezTo>
                    <a:pt x="382" y="2221"/>
                    <a:pt x="429" y="2227"/>
                    <a:pt x="475" y="2227"/>
                  </a:cubicBezTo>
                  <a:cubicBezTo>
                    <a:pt x="656" y="2227"/>
                    <a:pt x="815" y="2126"/>
                    <a:pt x="868" y="1940"/>
                  </a:cubicBezTo>
                  <a:cubicBezTo>
                    <a:pt x="868" y="1840"/>
                    <a:pt x="901" y="1773"/>
                    <a:pt x="934" y="1673"/>
                  </a:cubicBezTo>
                  <a:cubicBezTo>
                    <a:pt x="934" y="1640"/>
                    <a:pt x="968" y="1607"/>
                    <a:pt x="968" y="1573"/>
                  </a:cubicBezTo>
                  <a:cubicBezTo>
                    <a:pt x="968" y="1540"/>
                    <a:pt x="1001" y="1540"/>
                    <a:pt x="1001" y="1507"/>
                  </a:cubicBezTo>
                  <a:cubicBezTo>
                    <a:pt x="1034" y="1440"/>
                    <a:pt x="1068" y="1373"/>
                    <a:pt x="1101" y="1306"/>
                  </a:cubicBezTo>
                  <a:cubicBezTo>
                    <a:pt x="1134" y="1273"/>
                    <a:pt x="1134" y="1240"/>
                    <a:pt x="1168" y="1206"/>
                  </a:cubicBezTo>
                  <a:cubicBezTo>
                    <a:pt x="1184" y="1181"/>
                    <a:pt x="1191" y="1173"/>
                    <a:pt x="1192" y="1173"/>
                  </a:cubicBezTo>
                  <a:lnTo>
                    <a:pt x="1192" y="1173"/>
                  </a:lnTo>
                  <a:cubicBezTo>
                    <a:pt x="1194" y="1173"/>
                    <a:pt x="1175" y="1206"/>
                    <a:pt x="1177" y="1206"/>
                  </a:cubicBezTo>
                  <a:cubicBezTo>
                    <a:pt x="1178" y="1206"/>
                    <a:pt x="1184" y="1198"/>
                    <a:pt x="1201" y="1173"/>
                  </a:cubicBezTo>
                  <a:cubicBezTo>
                    <a:pt x="1268" y="1106"/>
                    <a:pt x="1301" y="1073"/>
                    <a:pt x="1368" y="1006"/>
                  </a:cubicBezTo>
                  <a:cubicBezTo>
                    <a:pt x="1368" y="1006"/>
                    <a:pt x="1432" y="964"/>
                    <a:pt x="1406" y="964"/>
                  </a:cubicBezTo>
                  <a:lnTo>
                    <a:pt x="1406" y="964"/>
                  </a:lnTo>
                  <a:cubicBezTo>
                    <a:pt x="1405" y="964"/>
                    <a:pt x="1404" y="964"/>
                    <a:pt x="1402" y="964"/>
                  </a:cubicBezTo>
                  <a:lnTo>
                    <a:pt x="1402" y="964"/>
                  </a:lnTo>
                  <a:cubicBezTo>
                    <a:pt x="1424" y="954"/>
                    <a:pt x="1446" y="940"/>
                    <a:pt x="1468" y="940"/>
                  </a:cubicBezTo>
                  <a:cubicBezTo>
                    <a:pt x="1501" y="906"/>
                    <a:pt x="1535" y="873"/>
                    <a:pt x="1568" y="873"/>
                  </a:cubicBezTo>
                  <a:cubicBezTo>
                    <a:pt x="1571" y="871"/>
                    <a:pt x="1573" y="869"/>
                    <a:pt x="1575" y="868"/>
                  </a:cubicBezTo>
                  <a:lnTo>
                    <a:pt x="1575" y="868"/>
                  </a:lnTo>
                  <a:cubicBezTo>
                    <a:pt x="1568" y="874"/>
                    <a:pt x="1565" y="880"/>
                    <a:pt x="1573" y="880"/>
                  </a:cubicBezTo>
                  <a:cubicBezTo>
                    <a:pt x="1577" y="880"/>
                    <a:pt x="1586" y="878"/>
                    <a:pt x="1601" y="873"/>
                  </a:cubicBezTo>
                  <a:cubicBezTo>
                    <a:pt x="1635" y="839"/>
                    <a:pt x="1668" y="839"/>
                    <a:pt x="1702" y="839"/>
                  </a:cubicBezTo>
                  <a:cubicBezTo>
                    <a:pt x="1702" y="839"/>
                    <a:pt x="1735" y="806"/>
                    <a:pt x="1735" y="806"/>
                  </a:cubicBezTo>
                  <a:lnTo>
                    <a:pt x="1868" y="806"/>
                  </a:lnTo>
                  <a:cubicBezTo>
                    <a:pt x="1868" y="839"/>
                    <a:pt x="1902" y="839"/>
                    <a:pt x="1935" y="839"/>
                  </a:cubicBezTo>
                  <a:cubicBezTo>
                    <a:pt x="1968" y="856"/>
                    <a:pt x="1993" y="864"/>
                    <a:pt x="2002" y="864"/>
                  </a:cubicBezTo>
                  <a:cubicBezTo>
                    <a:pt x="2010" y="864"/>
                    <a:pt x="2002" y="856"/>
                    <a:pt x="1969" y="840"/>
                  </a:cubicBezTo>
                  <a:lnTo>
                    <a:pt x="1969" y="840"/>
                  </a:lnTo>
                  <a:cubicBezTo>
                    <a:pt x="2035" y="873"/>
                    <a:pt x="2102" y="906"/>
                    <a:pt x="2169" y="973"/>
                  </a:cubicBezTo>
                  <a:cubicBezTo>
                    <a:pt x="2200" y="1005"/>
                    <a:pt x="2232" y="1036"/>
                    <a:pt x="2264" y="1068"/>
                  </a:cubicBezTo>
                  <a:lnTo>
                    <a:pt x="2264" y="1068"/>
                  </a:lnTo>
                  <a:cubicBezTo>
                    <a:pt x="2260" y="1071"/>
                    <a:pt x="2260" y="1081"/>
                    <a:pt x="2269" y="1106"/>
                  </a:cubicBezTo>
                  <a:cubicBezTo>
                    <a:pt x="2302" y="1140"/>
                    <a:pt x="2302" y="1140"/>
                    <a:pt x="2335" y="1173"/>
                  </a:cubicBezTo>
                  <a:cubicBezTo>
                    <a:pt x="2365" y="1233"/>
                    <a:pt x="2368" y="1266"/>
                    <a:pt x="2393" y="1297"/>
                  </a:cubicBezTo>
                  <a:lnTo>
                    <a:pt x="2393" y="1297"/>
                  </a:lnTo>
                  <a:cubicBezTo>
                    <a:pt x="2397" y="1310"/>
                    <a:pt x="2402" y="1327"/>
                    <a:pt x="2402" y="1340"/>
                  </a:cubicBezTo>
                  <a:cubicBezTo>
                    <a:pt x="2402" y="1373"/>
                    <a:pt x="2435" y="1407"/>
                    <a:pt x="2435" y="1440"/>
                  </a:cubicBezTo>
                  <a:cubicBezTo>
                    <a:pt x="2440" y="1459"/>
                    <a:pt x="2444" y="1472"/>
                    <a:pt x="2446" y="1480"/>
                  </a:cubicBezTo>
                  <a:lnTo>
                    <a:pt x="2446" y="1480"/>
                  </a:lnTo>
                  <a:cubicBezTo>
                    <a:pt x="2444" y="1476"/>
                    <a:pt x="2442" y="1473"/>
                    <a:pt x="2440" y="1473"/>
                  </a:cubicBezTo>
                  <a:cubicBezTo>
                    <a:pt x="2438" y="1473"/>
                    <a:pt x="2435" y="1481"/>
                    <a:pt x="2435" y="1507"/>
                  </a:cubicBezTo>
                  <a:cubicBezTo>
                    <a:pt x="2435" y="1573"/>
                    <a:pt x="2435" y="1673"/>
                    <a:pt x="2435" y="1740"/>
                  </a:cubicBezTo>
                  <a:cubicBezTo>
                    <a:pt x="2402" y="1974"/>
                    <a:pt x="2636" y="2174"/>
                    <a:pt x="2869" y="2174"/>
                  </a:cubicBezTo>
                  <a:cubicBezTo>
                    <a:pt x="3103" y="2140"/>
                    <a:pt x="3236" y="1974"/>
                    <a:pt x="3269" y="1740"/>
                  </a:cubicBezTo>
                  <a:cubicBezTo>
                    <a:pt x="3369" y="1073"/>
                    <a:pt x="2936" y="372"/>
                    <a:pt x="2302" y="106"/>
                  </a:cubicBezTo>
                  <a:cubicBezTo>
                    <a:pt x="2132" y="34"/>
                    <a:pt x="1958" y="1"/>
                    <a:pt x="178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4"/>
            <p:cNvSpPr/>
            <p:nvPr/>
          </p:nvSpPr>
          <p:spPr>
            <a:xfrm>
              <a:off x="2069176" y="4464674"/>
              <a:ext cx="69159" cy="43028"/>
            </a:xfrm>
            <a:custGeom>
              <a:avLst/>
              <a:gdLst/>
              <a:ahLst/>
              <a:cxnLst/>
              <a:rect l="l" t="t" r="r" b="b"/>
              <a:pathLst>
                <a:path w="2202" h="1370" extrusionOk="0">
                  <a:moveTo>
                    <a:pt x="1087" y="0"/>
                  </a:moveTo>
                  <a:cubicBezTo>
                    <a:pt x="538" y="0"/>
                    <a:pt x="33" y="555"/>
                    <a:pt x="0" y="1236"/>
                  </a:cubicBezTo>
                  <a:lnTo>
                    <a:pt x="2169" y="1369"/>
                  </a:lnTo>
                  <a:cubicBezTo>
                    <a:pt x="2202" y="669"/>
                    <a:pt x="1702" y="35"/>
                    <a:pt x="1135" y="2"/>
                  </a:cubicBezTo>
                  <a:cubicBezTo>
                    <a:pt x="1119" y="1"/>
                    <a:pt x="1103" y="0"/>
                    <a:pt x="1087"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4"/>
            <p:cNvSpPr/>
            <p:nvPr/>
          </p:nvSpPr>
          <p:spPr>
            <a:xfrm>
              <a:off x="2055608" y="4451420"/>
              <a:ext cx="95322" cy="68939"/>
            </a:xfrm>
            <a:custGeom>
              <a:avLst/>
              <a:gdLst/>
              <a:ahLst/>
              <a:cxnLst/>
              <a:rect l="l" t="t" r="r" b="b"/>
              <a:pathLst>
                <a:path w="3035" h="2195" extrusionOk="0">
                  <a:moveTo>
                    <a:pt x="1950" y="1091"/>
                  </a:moveTo>
                  <a:cubicBezTo>
                    <a:pt x="1954" y="1099"/>
                    <a:pt x="1960" y="1110"/>
                    <a:pt x="1967" y="1124"/>
                  </a:cubicBezTo>
                  <a:cubicBezTo>
                    <a:pt x="1967" y="1108"/>
                    <a:pt x="1959" y="1099"/>
                    <a:pt x="1950" y="1091"/>
                  </a:cubicBezTo>
                  <a:close/>
                  <a:moveTo>
                    <a:pt x="1540" y="0"/>
                  </a:moveTo>
                  <a:cubicBezTo>
                    <a:pt x="1416" y="0"/>
                    <a:pt x="1291" y="19"/>
                    <a:pt x="1166" y="57"/>
                  </a:cubicBezTo>
                  <a:cubicBezTo>
                    <a:pt x="866" y="123"/>
                    <a:pt x="599" y="323"/>
                    <a:pt x="432" y="557"/>
                  </a:cubicBezTo>
                  <a:cubicBezTo>
                    <a:pt x="166" y="891"/>
                    <a:pt x="32" y="1257"/>
                    <a:pt x="32" y="1658"/>
                  </a:cubicBezTo>
                  <a:cubicBezTo>
                    <a:pt x="1" y="1845"/>
                    <a:pt x="203" y="2061"/>
                    <a:pt x="393" y="2061"/>
                  </a:cubicBezTo>
                  <a:cubicBezTo>
                    <a:pt x="406" y="2061"/>
                    <a:pt x="419" y="2060"/>
                    <a:pt x="432" y="2058"/>
                  </a:cubicBezTo>
                  <a:cubicBezTo>
                    <a:pt x="666" y="2058"/>
                    <a:pt x="833" y="1891"/>
                    <a:pt x="866" y="1658"/>
                  </a:cubicBezTo>
                  <a:lnTo>
                    <a:pt x="866" y="1591"/>
                  </a:lnTo>
                  <a:cubicBezTo>
                    <a:pt x="866" y="1591"/>
                    <a:pt x="866" y="1524"/>
                    <a:pt x="866" y="1524"/>
                  </a:cubicBezTo>
                  <a:cubicBezTo>
                    <a:pt x="866" y="1458"/>
                    <a:pt x="899" y="1324"/>
                    <a:pt x="933" y="1291"/>
                  </a:cubicBezTo>
                  <a:lnTo>
                    <a:pt x="933" y="1291"/>
                  </a:lnTo>
                  <a:cubicBezTo>
                    <a:pt x="913" y="1330"/>
                    <a:pt x="905" y="1346"/>
                    <a:pt x="908" y="1346"/>
                  </a:cubicBezTo>
                  <a:cubicBezTo>
                    <a:pt x="911" y="1346"/>
                    <a:pt x="919" y="1338"/>
                    <a:pt x="933" y="1324"/>
                  </a:cubicBezTo>
                  <a:cubicBezTo>
                    <a:pt x="933" y="1291"/>
                    <a:pt x="933" y="1257"/>
                    <a:pt x="966" y="1257"/>
                  </a:cubicBezTo>
                  <a:cubicBezTo>
                    <a:pt x="966" y="1224"/>
                    <a:pt x="999" y="1191"/>
                    <a:pt x="999" y="1191"/>
                  </a:cubicBezTo>
                  <a:cubicBezTo>
                    <a:pt x="1018" y="1172"/>
                    <a:pt x="1047" y="1122"/>
                    <a:pt x="1057" y="1099"/>
                  </a:cubicBezTo>
                  <a:lnTo>
                    <a:pt x="1057" y="1099"/>
                  </a:lnTo>
                  <a:cubicBezTo>
                    <a:pt x="1069" y="1087"/>
                    <a:pt x="1084" y="1072"/>
                    <a:pt x="1100" y="1057"/>
                  </a:cubicBezTo>
                  <a:cubicBezTo>
                    <a:pt x="1100" y="1024"/>
                    <a:pt x="1133" y="991"/>
                    <a:pt x="1166" y="991"/>
                  </a:cubicBezTo>
                  <a:cubicBezTo>
                    <a:pt x="1186" y="971"/>
                    <a:pt x="1206" y="939"/>
                    <a:pt x="1205" y="931"/>
                  </a:cubicBezTo>
                  <a:lnTo>
                    <a:pt x="1205" y="931"/>
                  </a:lnTo>
                  <a:cubicBezTo>
                    <a:pt x="1248" y="906"/>
                    <a:pt x="1309" y="882"/>
                    <a:pt x="1333" y="857"/>
                  </a:cubicBezTo>
                  <a:cubicBezTo>
                    <a:pt x="1354" y="850"/>
                    <a:pt x="1363" y="848"/>
                    <a:pt x="1366" y="848"/>
                  </a:cubicBezTo>
                  <a:lnTo>
                    <a:pt x="1366" y="848"/>
                  </a:lnTo>
                  <a:cubicBezTo>
                    <a:pt x="1372" y="848"/>
                    <a:pt x="1327" y="867"/>
                    <a:pt x="1334" y="867"/>
                  </a:cubicBezTo>
                  <a:cubicBezTo>
                    <a:pt x="1336" y="867"/>
                    <a:pt x="1345" y="864"/>
                    <a:pt x="1366" y="857"/>
                  </a:cubicBezTo>
                  <a:cubicBezTo>
                    <a:pt x="1400" y="857"/>
                    <a:pt x="1433" y="857"/>
                    <a:pt x="1466" y="824"/>
                  </a:cubicBezTo>
                  <a:lnTo>
                    <a:pt x="1567" y="824"/>
                  </a:lnTo>
                  <a:cubicBezTo>
                    <a:pt x="1600" y="857"/>
                    <a:pt x="1633" y="857"/>
                    <a:pt x="1667" y="857"/>
                  </a:cubicBezTo>
                  <a:cubicBezTo>
                    <a:pt x="1700" y="891"/>
                    <a:pt x="1733" y="891"/>
                    <a:pt x="1767" y="924"/>
                  </a:cubicBezTo>
                  <a:cubicBezTo>
                    <a:pt x="1800" y="924"/>
                    <a:pt x="1833" y="957"/>
                    <a:pt x="1833" y="957"/>
                  </a:cubicBezTo>
                  <a:cubicBezTo>
                    <a:pt x="1833" y="957"/>
                    <a:pt x="1867" y="991"/>
                    <a:pt x="1867" y="991"/>
                  </a:cubicBezTo>
                  <a:lnTo>
                    <a:pt x="1933" y="1057"/>
                  </a:lnTo>
                  <a:cubicBezTo>
                    <a:pt x="1933" y="1074"/>
                    <a:pt x="1942" y="1083"/>
                    <a:pt x="1950" y="1091"/>
                  </a:cubicBezTo>
                  <a:lnTo>
                    <a:pt x="1950" y="1091"/>
                  </a:lnTo>
                  <a:cubicBezTo>
                    <a:pt x="1943" y="1076"/>
                    <a:pt x="1940" y="1069"/>
                    <a:pt x="1943" y="1069"/>
                  </a:cubicBezTo>
                  <a:lnTo>
                    <a:pt x="1943" y="1069"/>
                  </a:lnTo>
                  <a:cubicBezTo>
                    <a:pt x="1945" y="1069"/>
                    <a:pt x="1953" y="1077"/>
                    <a:pt x="1967" y="1091"/>
                  </a:cubicBezTo>
                  <a:cubicBezTo>
                    <a:pt x="2000" y="1157"/>
                    <a:pt x="2034" y="1224"/>
                    <a:pt x="2067" y="1291"/>
                  </a:cubicBezTo>
                  <a:cubicBezTo>
                    <a:pt x="2079" y="1291"/>
                    <a:pt x="2092" y="1305"/>
                    <a:pt x="2101" y="1317"/>
                  </a:cubicBezTo>
                  <a:lnTo>
                    <a:pt x="2101" y="1317"/>
                  </a:lnTo>
                  <a:cubicBezTo>
                    <a:pt x="2102" y="1352"/>
                    <a:pt x="2108" y="1398"/>
                    <a:pt x="2134" y="1424"/>
                  </a:cubicBezTo>
                  <a:cubicBezTo>
                    <a:pt x="2134" y="1458"/>
                    <a:pt x="2134" y="1491"/>
                    <a:pt x="2167" y="1524"/>
                  </a:cubicBezTo>
                  <a:cubicBezTo>
                    <a:pt x="2167" y="1524"/>
                    <a:pt x="2167" y="1610"/>
                    <a:pt x="2167" y="1610"/>
                  </a:cubicBezTo>
                  <a:cubicBezTo>
                    <a:pt x="2167" y="1633"/>
                    <a:pt x="2167" y="1658"/>
                    <a:pt x="2167" y="1658"/>
                  </a:cubicBezTo>
                  <a:lnTo>
                    <a:pt x="2167" y="1791"/>
                  </a:lnTo>
                  <a:cubicBezTo>
                    <a:pt x="2167" y="1978"/>
                    <a:pt x="2342" y="2195"/>
                    <a:pt x="2556" y="2195"/>
                  </a:cubicBezTo>
                  <a:cubicBezTo>
                    <a:pt x="2570" y="2195"/>
                    <a:pt x="2585" y="2194"/>
                    <a:pt x="2601" y="2191"/>
                  </a:cubicBezTo>
                  <a:cubicBezTo>
                    <a:pt x="2834" y="2191"/>
                    <a:pt x="3001" y="2025"/>
                    <a:pt x="3001" y="1791"/>
                  </a:cubicBezTo>
                  <a:cubicBezTo>
                    <a:pt x="3034" y="1157"/>
                    <a:pt x="2701" y="457"/>
                    <a:pt x="2134" y="157"/>
                  </a:cubicBezTo>
                  <a:cubicBezTo>
                    <a:pt x="1946" y="52"/>
                    <a:pt x="1745" y="0"/>
                    <a:pt x="154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4"/>
            <p:cNvSpPr/>
            <p:nvPr/>
          </p:nvSpPr>
          <p:spPr>
            <a:xfrm>
              <a:off x="2173952" y="3162456"/>
              <a:ext cx="482985" cy="632830"/>
            </a:xfrm>
            <a:custGeom>
              <a:avLst/>
              <a:gdLst/>
              <a:ahLst/>
              <a:cxnLst/>
              <a:rect l="l" t="t" r="r" b="b"/>
              <a:pathLst>
                <a:path w="15378" h="20149" fill="none" extrusionOk="0">
                  <a:moveTo>
                    <a:pt x="0" y="1"/>
                  </a:moveTo>
                  <a:cubicBezTo>
                    <a:pt x="8573" y="4204"/>
                    <a:pt x="14177" y="11609"/>
                    <a:pt x="15378" y="20148"/>
                  </a:cubicBezTo>
                </a:path>
              </a:pathLst>
            </a:custGeom>
            <a:noFill/>
            <a:ln w="223500" cap="flat" cmpd="sng">
              <a:solidFill>
                <a:srgbClr val="9DD4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4"/>
            <p:cNvSpPr/>
            <p:nvPr/>
          </p:nvSpPr>
          <p:spPr>
            <a:xfrm>
              <a:off x="2514440" y="3760204"/>
              <a:ext cx="90108" cy="53927"/>
            </a:xfrm>
            <a:custGeom>
              <a:avLst/>
              <a:gdLst/>
              <a:ahLst/>
              <a:cxnLst/>
              <a:rect l="l" t="t" r="r" b="b"/>
              <a:pathLst>
                <a:path w="2869" h="1717" extrusionOk="0">
                  <a:moveTo>
                    <a:pt x="1159" y="1"/>
                  </a:moveTo>
                  <a:cubicBezTo>
                    <a:pt x="1012" y="1"/>
                    <a:pt x="867" y="27"/>
                    <a:pt x="734" y="82"/>
                  </a:cubicBezTo>
                  <a:cubicBezTo>
                    <a:pt x="134" y="349"/>
                    <a:pt x="0" y="1283"/>
                    <a:pt x="467" y="1717"/>
                  </a:cubicBezTo>
                  <a:lnTo>
                    <a:pt x="2869" y="1283"/>
                  </a:lnTo>
                  <a:cubicBezTo>
                    <a:pt x="2635" y="916"/>
                    <a:pt x="2369" y="549"/>
                    <a:pt x="2002" y="282"/>
                  </a:cubicBezTo>
                  <a:cubicBezTo>
                    <a:pt x="1757" y="104"/>
                    <a:pt x="1453" y="1"/>
                    <a:pt x="1159"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4"/>
            <p:cNvSpPr/>
            <p:nvPr/>
          </p:nvSpPr>
          <p:spPr>
            <a:xfrm>
              <a:off x="2507091" y="3746887"/>
              <a:ext cx="113193" cy="79963"/>
            </a:xfrm>
            <a:custGeom>
              <a:avLst/>
              <a:gdLst/>
              <a:ahLst/>
              <a:cxnLst/>
              <a:rect l="l" t="t" r="r" b="b"/>
              <a:pathLst>
                <a:path w="3604" h="2546" extrusionOk="0">
                  <a:moveTo>
                    <a:pt x="984" y="1007"/>
                  </a:moveTo>
                  <a:cubicBezTo>
                    <a:pt x="976" y="1015"/>
                    <a:pt x="968" y="1023"/>
                    <a:pt x="968" y="1040"/>
                  </a:cubicBezTo>
                  <a:cubicBezTo>
                    <a:pt x="975" y="1026"/>
                    <a:pt x="980" y="1015"/>
                    <a:pt x="984" y="1007"/>
                  </a:cubicBezTo>
                  <a:close/>
                  <a:moveTo>
                    <a:pt x="935" y="1740"/>
                  </a:moveTo>
                  <a:lnTo>
                    <a:pt x="935" y="1740"/>
                  </a:lnTo>
                  <a:cubicBezTo>
                    <a:pt x="935" y="1754"/>
                    <a:pt x="946" y="1773"/>
                    <a:pt x="959" y="1791"/>
                  </a:cubicBezTo>
                  <a:lnTo>
                    <a:pt x="959" y="1791"/>
                  </a:lnTo>
                  <a:cubicBezTo>
                    <a:pt x="956" y="1784"/>
                    <a:pt x="948" y="1768"/>
                    <a:pt x="935" y="1740"/>
                  </a:cubicBezTo>
                  <a:close/>
                  <a:moveTo>
                    <a:pt x="1357" y="1"/>
                  </a:moveTo>
                  <a:cubicBezTo>
                    <a:pt x="1016" y="1"/>
                    <a:pt x="641" y="136"/>
                    <a:pt x="401" y="406"/>
                  </a:cubicBezTo>
                  <a:cubicBezTo>
                    <a:pt x="167" y="673"/>
                    <a:pt x="34" y="1007"/>
                    <a:pt x="1" y="1373"/>
                  </a:cubicBezTo>
                  <a:cubicBezTo>
                    <a:pt x="1" y="1740"/>
                    <a:pt x="134" y="2174"/>
                    <a:pt x="434" y="2408"/>
                  </a:cubicBezTo>
                  <a:cubicBezTo>
                    <a:pt x="504" y="2495"/>
                    <a:pt x="619" y="2545"/>
                    <a:pt x="733" y="2545"/>
                  </a:cubicBezTo>
                  <a:cubicBezTo>
                    <a:pt x="836" y="2545"/>
                    <a:pt x="938" y="2503"/>
                    <a:pt x="1001" y="2408"/>
                  </a:cubicBezTo>
                  <a:cubicBezTo>
                    <a:pt x="1168" y="2274"/>
                    <a:pt x="1168" y="2007"/>
                    <a:pt x="1001" y="1840"/>
                  </a:cubicBezTo>
                  <a:cubicBezTo>
                    <a:pt x="1001" y="1840"/>
                    <a:pt x="978" y="1817"/>
                    <a:pt x="959" y="1791"/>
                  </a:cubicBezTo>
                  <a:lnTo>
                    <a:pt x="959" y="1791"/>
                  </a:lnTo>
                  <a:cubicBezTo>
                    <a:pt x="960" y="1794"/>
                    <a:pt x="960" y="1796"/>
                    <a:pt x="959" y="1796"/>
                  </a:cubicBezTo>
                  <a:cubicBezTo>
                    <a:pt x="957" y="1796"/>
                    <a:pt x="948" y="1788"/>
                    <a:pt x="935" y="1774"/>
                  </a:cubicBezTo>
                  <a:cubicBezTo>
                    <a:pt x="935" y="1740"/>
                    <a:pt x="935" y="1740"/>
                    <a:pt x="935" y="1740"/>
                  </a:cubicBezTo>
                  <a:lnTo>
                    <a:pt x="901" y="1674"/>
                  </a:lnTo>
                  <a:cubicBezTo>
                    <a:pt x="894" y="1667"/>
                    <a:pt x="889" y="1661"/>
                    <a:pt x="885" y="1657"/>
                  </a:cubicBezTo>
                  <a:lnTo>
                    <a:pt x="885" y="1657"/>
                  </a:lnTo>
                  <a:cubicBezTo>
                    <a:pt x="876" y="1632"/>
                    <a:pt x="868" y="1607"/>
                    <a:pt x="868" y="1607"/>
                  </a:cubicBezTo>
                  <a:cubicBezTo>
                    <a:pt x="868" y="1593"/>
                    <a:pt x="862" y="1567"/>
                    <a:pt x="855" y="1541"/>
                  </a:cubicBezTo>
                  <a:lnTo>
                    <a:pt x="855" y="1541"/>
                  </a:lnTo>
                  <a:cubicBezTo>
                    <a:pt x="856" y="1543"/>
                    <a:pt x="857" y="1543"/>
                    <a:pt x="858" y="1543"/>
                  </a:cubicBezTo>
                  <a:cubicBezTo>
                    <a:pt x="863" y="1543"/>
                    <a:pt x="855" y="1515"/>
                    <a:pt x="835" y="1474"/>
                  </a:cubicBezTo>
                  <a:lnTo>
                    <a:pt x="835" y="1474"/>
                  </a:lnTo>
                  <a:cubicBezTo>
                    <a:pt x="835" y="1474"/>
                    <a:pt x="846" y="1507"/>
                    <a:pt x="855" y="1541"/>
                  </a:cubicBezTo>
                  <a:lnTo>
                    <a:pt x="855" y="1541"/>
                  </a:lnTo>
                  <a:cubicBezTo>
                    <a:pt x="851" y="1537"/>
                    <a:pt x="844" y="1526"/>
                    <a:pt x="835" y="1507"/>
                  </a:cubicBezTo>
                  <a:cubicBezTo>
                    <a:pt x="835" y="1507"/>
                    <a:pt x="835" y="1474"/>
                    <a:pt x="835" y="1474"/>
                  </a:cubicBezTo>
                  <a:cubicBezTo>
                    <a:pt x="835" y="1440"/>
                    <a:pt x="835" y="1373"/>
                    <a:pt x="835" y="1340"/>
                  </a:cubicBezTo>
                  <a:cubicBezTo>
                    <a:pt x="868" y="1340"/>
                    <a:pt x="901" y="1140"/>
                    <a:pt x="901" y="1140"/>
                  </a:cubicBezTo>
                  <a:lnTo>
                    <a:pt x="935" y="1107"/>
                  </a:lnTo>
                  <a:cubicBezTo>
                    <a:pt x="935" y="1073"/>
                    <a:pt x="968" y="1040"/>
                    <a:pt x="968" y="1007"/>
                  </a:cubicBezTo>
                  <a:cubicBezTo>
                    <a:pt x="982" y="993"/>
                    <a:pt x="990" y="985"/>
                    <a:pt x="992" y="985"/>
                  </a:cubicBezTo>
                  <a:lnTo>
                    <a:pt x="992" y="985"/>
                  </a:lnTo>
                  <a:cubicBezTo>
                    <a:pt x="994" y="985"/>
                    <a:pt x="992" y="991"/>
                    <a:pt x="984" y="1007"/>
                  </a:cubicBezTo>
                  <a:lnTo>
                    <a:pt x="984" y="1007"/>
                  </a:lnTo>
                  <a:cubicBezTo>
                    <a:pt x="993" y="998"/>
                    <a:pt x="1001" y="990"/>
                    <a:pt x="1001" y="973"/>
                  </a:cubicBezTo>
                  <a:cubicBezTo>
                    <a:pt x="1001" y="973"/>
                    <a:pt x="1057" y="917"/>
                    <a:pt x="1067" y="908"/>
                  </a:cubicBezTo>
                  <a:lnTo>
                    <a:pt x="1067" y="908"/>
                  </a:lnTo>
                  <a:cubicBezTo>
                    <a:pt x="1035" y="940"/>
                    <a:pt x="1035" y="940"/>
                    <a:pt x="1068" y="940"/>
                  </a:cubicBezTo>
                  <a:cubicBezTo>
                    <a:pt x="1068" y="906"/>
                    <a:pt x="1101" y="906"/>
                    <a:pt x="1101" y="906"/>
                  </a:cubicBezTo>
                  <a:cubicBezTo>
                    <a:pt x="1120" y="906"/>
                    <a:pt x="1149" y="886"/>
                    <a:pt x="1165" y="873"/>
                  </a:cubicBezTo>
                  <a:lnTo>
                    <a:pt x="1165" y="873"/>
                  </a:lnTo>
                  <a:cubicBezTo>
                    <a:pt x="1166" y="873"/>
                    <a:pt x="1167" y="873"/>
                    <a:pt x="1168" y="873"/>
                  </a:cubicBezTo>
                  <a:cubicBezTo>
                    <a:pt x="1175" y="866"/>
                    <a:pt x="1178" y="864"/>
                    <a:pt x="1177" y="864"/>
                  </a:cubicBezTo>
                  <a:lnTo>
                    <a:pt x="1177" y="864"/>
                  </a:lnTo>
                  <a:cubicBezTo>
                    <a:pt x="1177" y="864"/>
                    <a:pt x="1172" y="868"/>
                    <a:pt x="1165" y="873"/>
                  </a:cubicBezTo>
                  <a:lnTo>
                    <a:pt x="1165" y="873"/>
                  </a:lnTo>
                  <a:cubicBezTo>
                    <a:pt x="1141" y="871"/>
                    <a:pt x="1236" y="840"/>
                    <a:pt x="1268" y="840"/>
                  </a:cubicBezTo>
                  <a:lnTo>
                    <a:pt x="1568" y="840"/>
                  </a:lnTo>
                  <a:cubicBezTo>
                    <a:pt x="1602" y="840"/>
                    <a:pt x="1635" y="873"/>
                    <a:pt x="1702" y="873"/>
                  </a:cubicBezTo>
                  <a:cubicBezTo>
                    <a:pt x="1702" y="873"/>
                    <a:pt x="1809" y="916"/>
                    <a:pt x="1800" y="916"/>
                  </a:cubicBezTo>
                  <a:cubicBezTo>
                    <a:pt x="1798" y="916"/>
                    <a:pt x="1789" y="913"/>
                    <a:pt x="1769" y="907"/>
                  </a:cubicBezTo>
                  <a:lnTo>
                    <a:pt x="1769" y="907"/>
                  </a:lnTo>
                  <a:cubicBezTo>
                    <a:pt x="1869" y="940"/>
                    <a:pt x="1935" y="1007"/>
                    <a:pt x="2035" y="1040"/>
                  </a:cubicBezTo>
                  <a:cubicBezTo>
                    <a:pt x="2035" y="1051"/>
                    <a:pt x="2039" y="1058"/>
                    <a:pt x="2044" y="1063"/>
                  </a:cubicBezTo>
                  <a:lnTo>
                    <a:pt x="2044" y="1063"/>
                  </a:lnTo>
                  <a:cubicBezTo>
                    <a:pt x="2043" y="1071"/>
                    <a:pt x="2051" y="1089"/>
                    <a:pt x="2069" y="1107"/>
                  </a:cubicBezTo>
                  <a:cubicBezTo>
                    <a:pt x="2136" y="1140"/>
                    <a:pt x="2169" y="1173"/>
                    <a:pt x="2202" y="1207"/>
                  </a:cubicBezTo>
                  <a:cubicBezTo>
                    <a:pt x="2269" y="1273"/>
                    <a:pt x="2369" y="1373"/>
                    <a:pt x="2436" y="1440"/>
                  </a:cubicBezTo>
                  <a:cubicBezTo>
                    <a:pt x="2436" y="1474"/>
                    <a:pt x="2469" y="1507"/>
                    <a:pt x="2469" y="1507"/>
                  </a:cubicBezTo>
                  <a:cubicBezTo>
                    <a:pt x="2502" y="1574"/>
                    <a:pt x="2536" y="1607"/>
                    <a:pt x="2569" y="1640"/>
                  </a:cubicBezTo>
                  <a:cubicBezTo>
                    <a:pt x="2636" y="1740"/>
                    <a:pt x="2703" y="1840"/>
                    <a:pt x="2769" y="1941"/>
                  </a:cubicBezTo>
                  <a:cubicBezTo>
                    <a:pt x="2837" y="2053"/>
                    <a:pt x="2981" y="2136"/>
                    <a:pt x="3129" y="2136"/>
                  </a:cubicBezTo>
                  <a:cubicBezTo>
                    <a:pt x="3200" y="2136"/>
                    <a:pt x="3272" y="2117"/>
                    <a:pt x="3336" y="2074"/>
                  </a:cubicBezTo>
                  <a:cubicBezTo>
                    <a:pt x="3503" y="1974"/>
                    <a:pt x="3603" y="1707"/>
                    <a:pt x="3470" y="1507"/>
                  </a:cubicBezTo>
                  <a:cubicBezTo>
                    <a:pt x="3236" y="1173"/>
                    <a:pt x="3003" y="806"/>
                    <a:pt x="2703" y="506"/>
                  </a:cubicBezTo>
                  <a:cubicBezTo>
                    <a:pt x="2336" y="239"/>
                    <a:pt x="1935" y="39"/>
                    <a:pt x="1468" y="6"/>
                  </a:cubicBezTo>
                  <a:cubicBezTo>
                    <a:pt x="1432" y="3"/>
                    <a:pt x="1394" y="1"/>
                    <a:pt x="135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4"/>
            <p:cNvSpPr/>
            <p:nvPr/>
          </p:nvSpPr>
          <p:spPr>
            <a:xfrm>
              <a:off x="2597199" y="3739130"/>
              <a:ext cx="91176" cy="64542"/>
            </a:xfrm>
            <a:custGeom>
              <a:avLst/>
              <a:gdLst/>
              <a:ahLst/>
              <a:cxnLst/>
              <a:rect l="l" t="t" r="r" b="b"/>
              <a:pathLst>
                <a:path w="2903" h="2055" extrusionOk="0">
                  <a:moveTo>
                    <a:pt x="1265" y="1"/>
                  </a:moveTo>
                  <a:cubicBezTo>
                    <a:pt x="912" y="1"/>
                    <a:pt x="552" y="170"/>
                    <a:pt x="334" y="453"/>
                  </a:cubicBezTo>
                  <a:cubicBezTo>
                    <a:pt x="0" y="920"/>
                    <a:pt x="0" y="1520"/>
                    <a:pt x="167" y="2054"/>
                  </a:cubicBezTo>
                  <a:lnTo>
                    <a:pt x="2902" y="1320"/>
                  </a:lnTo>
                  <a:cubicBezTo>
                    <a:pt x="2402" y="1120"/>
                    <a:pt x="2235" y="453"/>
                    <a:pt x="1802" y="153"/>
                  </a:cubicBezTo>
                  <a:cubicBezTo>
                    <a:pt x="1639" y="49"/>
                    <a:pt x="1453" y="1"/>
                    <a:pt x="1265"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4"/>
            <p:cNvSpPr/>
            <p:nvPr/>
          </p:nvSpPr>
          <p:spPr>
            <a:xfrm>
              <a:off x="2584636" y="3726001"/>
              <a:ext cx="118406" cy="90705"/>
            </a:xfrm>
            <a:custGeom>
              <a:avLst/>
              <a:gdLst/>
              <a:ahLst/>
              <a:cxnLst/>
              <a:rect l="l" t="t" r="r" b="b"/>
              <a:pathLst>
                <a:path w="3770" h="2888" extrusionOk="0">
                  <a:moveTo>
                    <a:pt x="3314" y="1262"/>
                  </a:moveTo>
                  <a:cubicBezTo>
                    <a:pt x="3327" y="1273"/>
                    <a:pt x="3339" y="1280"/>
                    <a:pt x="3342" y="1280"/>
                  </a:cubicBezTo>
                  <a:cubicBezTo>
                    <a:pt x="3344" y="1280"/>
                    <a:pt x="3342" y="1278"/>
                    <a:pt x="3336" y="1271"/>
                  </a:cubicBezTo>
                  <a:cubicBezTo>
                    <a:pt x="3323" y="1265"/>
                    <a:pt x="3316" y="1262"/>
                    <a:pt x="3314" y="1262"/>
                  </a:cubicBezTo>
                  <a:close/>
                  <a:moveTo>
                    <a:pt x="1670" y="1"/>
                  </a:moveTo>
                  <a:cubicBezTo>
                    <a:pt x="1407" y="1"/>
                    <a:pt x="1150" y="75"/>
                    <a:pt x="934" y="204"/>
                  </a:cubicBezTo>
                  <a:cubicBezTo>
                    <a:pt x="534" y="371"/>
                    <a:pt x="267" y="738"/>
                    <a:pt x="134" y="1138"/>
                  </a:cubicBezTo>
                  <a:cubicBezTo>
                    <a:pt x="0" y="1605"/>
                    <a:pt x="33" y="2139"/>
                    <a:pt x="167" y="2572"/>
                  </a:cubicBezTo>
                  <a:cubicBezTo>
                    <a:pt x="252" y="2742"/>
                    <a:pt x="408" y="2887"/>
                    <a:pt x="596" y="2887"/>
                  </a:cubicBezTo>
                  <a:cubicBezTo>
                    <a:pt x="630" y="2887"/>
                    <a:pt x="665" y="2883"/>
                    <a:pt x="701" y="2872"/>
                  </a:cubicBezTo>
                  <a:cubicBezTo>
                    <a:pt x="901" y="2806"/>
                    <a:pt x="1068" y="2572"/>
                    <a:pt x="967" y="2372"/>
                  </a:cubicBezTo>
                  <a:cubicBezTo>
                    <a:pt x="934" y="2239"/>
                    <a:pt x="901" y="2139"/>
                    <a:pt x="901" y="2038"/>
                  </a:cubicBezTo>
                  <a:cubicBezTo>
                    <a:pt x="881" y="1999"/>
                    <a:pt x="873" y="1983"/>
                    <a:pt x="876" y="1983"/>
                  </a:cubicBezTo>
                  <a:lnTo>
                    <a:pt x="876" y="1983"/>
                  </a:lnTo>
                  <a:cubicBezTo>
                    <a:pt x="879" y="1983"/>
                    <a:pt x="887" y="1991"/>
                    <a:pt x="901" y="2005"/>
                  </a:cubicBezTo>
                  <a:cubicBezTo>
                    <a:pt x="867" y="1972"/>
                    <a:pt x="867" y="1938"/>
                    <a:pt x="867" y="1938"/>
                  </a:cubicBezTo>
                  <a:cubicBezTo>
                    <a:pt x="867" y="1872"/>
                    <a:pt x="867" y="1805"/>
                    <a:pt x="867" y="1738"/>
                  </a:cubicBezTo>
                  <a:cubicBezTo>
                    <a:pt x="867" y="1705"/>
                    <a:pt x="867" y="1638"/>
                    <a:pt x="901" y="1572"/>
                  </a:cubicBezTo>
                  <a:lnTo>
                    <a:pt x="901" y="1572"/>
                  </a:lnTo>
                  <a:cubicBezTo>
                    <a:pt x="892" y="1588"/>
                    <a:pt x="888" y="1594"/>
                    <a:pt x="887" y="1594"/>
                  </a:cubicBezTo>
                  <a:cubicBezTo>
                    <a:pt x="882" y="1594"/>
                    <a:pt x="901" y="1538"/>
                    <a:pt x="901" y="1538"/>
                  </a:cubicBezTo>
                  <a:cubicBezTo>
                    <a:pt x="901" y="1471"/>
                    <a:pt x="934" y="1405"/>
                    <a:pt x="934" y="1371"/>
                  </a:cubicBezTo>
                  <a:cubicBezTo>
                    <a:pt x="954" y="1332"/>
                    <a:pt x="962" y="1316"/>
                    <a:pt x="958" y="1316"/>
                  </a:cubicBezTo>
                  <a:lnTo>
                    <a:pt x="958" y="1316"/>
                  </a:lnTo>
                  <a:cubicBezTo>
                    <a:pt x="956" y="1316"/>
                    <a:pt x="948" y="1324"/>
                    <a:pt x="934" y="1338"/>
                  </a:cubicBezTo>
                  <a:lnTo>
                    <a:pt x="967" y="1271"/>
                  </a:lnTo>
                  <a:cubicBezTo>
                    <a:pt x="1001" y="1238"/>
                    <a:pt x="1034" y="1171"/>
                    <a:pt x="1067" y="1138"/>
                  </a:cubicBezTo>
                  <a:lnTo>
                    <a:pt x="1067" y="1138"/>
                  </a:lnTo>
                  <a:cubicBezTo>
                    <a:pt x="1063" y="1143"/>
                    <a:pt x="1060" y="1145"/>
                    <a:pt x="1059" y="1145"/>
                  </a:cubicBezTo>
                  <a:cubicBezTo>
                    <a:pt x="1053" y="1145"/>
                    <a:pt x="1106" y="1071"/>
                    <a:pt x="1134" y="1071"/>
                  </a:cubicBezTo>
                  <a:cubicBezTo>
                    <a:pt x="1166" y="1039"/>
                    <a:pt x="1168" y="1008"/>
                    <a:pt x="1196" y="1005"/>
                  </a:cubicBezTo>
                  <a:lnTo>
                    <a:pt x="1196" y="1005"/>
                  </a:lnTo>
                  <a:cubicBezTo>
                    <a:pt x="1187" y="1010"/>
                    <a:pt x="1182" y="1014"/>
                    <a:pt x="1182" y="1014"/>
                  </a:cubicBezTo>
                  <a:cubicBezTo>
                    <a:pt x="1183" y="1014"/>
                    <a:pt x="1188" y="1011"/>
                    <a:pt x="1201" y="1004"/>
                  </a:cubicBezTo>
                  <a:lnTo>
                    <a:pt x="1201" y="1004"/>
                  </a:lnTo>
                  <a:cubicBezTo>
                    <a:pt x="1199" y="1004"/>
                    <a:pt x="1198" y="1005"/>
                    <a:pt x="1196" y="1005"/>
                  </a:cubicBezTo>
                  <a:lnTo>
                    <a:pt x="1196" y="1005"/>
                  </a:lnTo>
                  <a:cubicBezTo>
                    <a:pt x="1220" y="989"/>
                    <a:pt x="1268" y="958"/>
                    <a:pt x="1268" y="938"/>
                  </a:cubicBezTo>
                  <a:cubicBezTo>
                    <a:pt x="1325" y="938"/>
                    <a:pt x="1357" y="913"/>
                    <a:pt x="1386" y="886"/>
                  </a:cubicBezTo>
                  <a:lnTo>
                    <a:pt x="1386" y="886"/>
                  </a:lnTo>
                  <a:cubicBezTo>
                    <a:pt x="1387" y="886"/>
                    <a:pt x="1389" y="886"/>
                    <a:pt x="1390" y="886"/>
                  </a:cubicBezTo>
                  <a:cubicBezTo>
                    <a:pt x="1412" y="886"/>
                    <a:pt x="1479" y="871"/>
                    <a:pt x="1501" y="871"/>
                  </a:cubicBezTo>
                  <a:cubicBezTo>
                    <a:pt x="1501" y="871"/>
                    <a:pt x="1668" y="838"/>
                    <a:pt x="1568" y="838"/>
                  </a:cubicBezTo>
                  <a:lnTo>
                    <a:pt x="1735" y="838"/>
                  </a:lnTo>
                  <a:cubicBezTo>
                    <a:pt x="1768" y="838"/>
                    <a:pt x="1835" y="838"/>
                    <a:pt x="1868" y="871"/>
                  </a:cubicBezTo>
                  <a:cubicBezTo>
                    <a:pt x="1901" y="871"/>
                    <a:pt x="1901" y="871"/>
                    <a:pt x="1935" y="904"/>
                  </a:cubicBezTo>
                  <a:lnTo>
                    <a:pt x="2002" y="938"/>
                  </a:lnTo>
                  <a:cubicBezTo>
                    <a:pt x="2035" y="971"/>
                    <a:pt x="2102" y="1038"/>
                    <a:pt x="2168" y="1104"/>
                  </a:cubicBezTo>
                  <a:cubicBezTo>
                    <a:pt x="2152" y="1088"/>
                    <a:pt x="2146" y="1082"/>
                    <a:pt x="2145" y="1082"/>
                  </a:cubicBezTo>
                  <a:lnTo>
                    <a:pt x="2145" y="1082"/>
                  </a:lnTo>
                  <a:cubicBezTo>
                    <a:pt x="2144" y="1082"/>
                    <a:pt x="2202" y="1146"/>
                    <a:pt x="2202" y="1171"/>
                  </a:cubicBezTo>
                  <a:cubicBezTo>
                    <a:pt x="2235" y="1205"/>
                    <a:pt x="2268" y="1238"/>
                    <a:pt x="2268" y="1271"/>
                  </a:cubicBezTo>
                  <a:cubicBezTo>
                    <a:pt x="2535" y="1638"/>
                    <a:pt x="2769" y="1972"/>
                    <a:pt x="3202" y="2139"/>
                  </a:cubicBezTo>
                  <a:cubicBezTo>
                    <a:pt x="3233" y="2149"/>
                    <a:pt x="3265" y="2154"/>
                    <a:pt x="3298" y="2154"/>
                  </a:cubicBezTo>
                  <a:cubicBezTo>
                    <a:pt x="3479" y="2154"/>
                    <a:pt x="3674" y="2008"/>
                    <a:pt x="3703" y="1838"/>
                  </a:cubicBezTo>
                  <a:cubicBezTo>
                    <a:pt x="3769" y="1605"/>
                    <a:pt x="3636" y="1405"/>
                    <a:pt x="3403" y="1338"/>
                  </a:cubicBezTo>
                  <a:cubicBezTo>
                    <a:pt x="3469" y="1338"/>
                    <a:pt x="3403" y="1305"/>
                    <a:pt x="3369" y="1305"/>
                  </a:cubicBezTo>
                  <a:cubicBezTo>
                    <a:pt x="3369" y="1305"/>
                    <a:pt x="3305" y="1262"/>
                    <a:pt x="3314" y="1262"/>
                  </a:cubicBezTo>
                  <a:lnTo>
                    <a:pt x="3314" y="1262"/>
                  </a:lnTo>
                  <a:cubicBezTo>
                    <a:pt x="3314" y="1262"/>
                    <a:pt x="3314" y="1262"/>
                    <a:pt x="3314" y="1262"/>
                  </a:cubicBezTo>
                  <a:lnTo>
                    <a:pt x="3314" y="1262"/>
                  </a:lnTo>
                  <a:cubicBezTo>
                    <a:pt x="3293" y="1245"/>
                    <a:pt x="3269" y="1221"/>
                    <a:pt x="3269" y="1205"/>
                  </a:cubicBezTo>
                  <a:cubicBezTo>
                    <a:pt x="3236" y="1171"/>
                    <a:pt x="3202" y="1138"/>
                    <a:pt x="3202" y="1138"/>
                  </a:cubicBezTo>
                  <a:cubicBezTo>
                    <a:pt x="3202" y="1138"/>
                    <a:pt x="3169" y="1104"/>
                    <a:pt x="3169" y="1104"/>
                  </a:cubicBezTo>
                  <a:cubicBezTo>
                    <a:pt x="3136" y="1071"/>
                    <a:pt x="3102" y="1038"/>
                    <a:pt x="3102" y="1004"/>
                  </a:cubicBezTo>
                  <a:cubicBezTo>
                    <a:pt x="3069" y="938"/>
                    <a:pt x="3002" y="871"/>
                    <a:pt x="2969" y="804"/>
                  </a:cubicBezTo>
                  <a:cubicBezTo>
                    <a:pt x="2735" y="471"/>
                    <a:pt x="2469" y="170"/>
                    <a:pt x="2102" y="70"/>
                  </a:cubicBezTo>
                  <a:cubicBezTo>
                    <a:pt x="1960" y="23"/>
                    <a:pt x="1814" y="1"/>
                    <a:pt x="167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4"/>
            <p:cNvSpPr/>
            <p:nvPr/>
          </p:nvSpPr>
          <p:spPr>
            <a:xfrm>
              <a:off x="2696729" y="3723991"/>
              <a:ext cx="73368" cy="62909"/>
            </a:xfrm>
            <a:custGeom>
              <a:avLst/>
              <a:gdLst/>
              <a:ahLst/>
              <a:cxnLst/>
              <a:rect l="l" t="t" r="r" b="b"/>
              <a:pathLst>
                <a:path w="2336" h="2003" extrusionOk="0">
                  <a:moveTo>
                    <a:pt x="1134" y="1"/>
                  </a:moveTo>
                  <a:cubicBezTo>
                    <a:pt x="701" y="1"/>
                    <a:pt x="334" y="335"/>
                    <a:pt x="167" y="735"/>
                  </a:cubicBezTo>
                  <a:cubicBezTo>
                    <a:pt x="0" y="1135"/>
                    <a:pt x="0" y="1569"/>
                    <a:pt x="34" y="2002"/>
                  </a:cubicBezTo>
                  <a:lnTo>
                    <a:pt x="2335" y="1802"/>
                  </a:lnTo>
                  <a:cubicBezTo>
                    <a:pt x="2269" y="1402"/>
                    <a:pt x="2235" y="1002"/>
                    <a:pt x="2035" y="668"/>
                  </a:cubicBezTo>
                  <a:cubicBezTo>
                    <a:pt x="1868" y="301"/>
                    <a:pt x="1535" y="1"/>
                    <a:pt x="1134"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4"/>
            <p:cNvSpPr/>
            <p:nvPr/>
          </p:nvSpPr>
          <p:spPr>
            <a:xfrm>
              <a:off x="2683099" y="3711397"/>
              <a:ext cx="100598" cy="89134"/>
            </a:xfrm>
            <a:custGeom>
              <a:avLst/>
              <a:gdLst/>
              <a:ahLst/>
              <a:cxnLst/>
              <a:rect l="l" t="t" r="r" b="b"/>
              <a:pathLst>
                <a:path w="3203" h="2838" extrusionOk="0">
                  <a:moveTo>
                    <a:pt x="1565" y="1"/>
                  </a:moveTo>
                  <a:cubicBezTo>
                    <a:pt x="1345" y="1"/>
                    <a:pt x="1118" y="60"/>
                    <a:pt x="901" y="168"/>
                  </a:cubicBezTo>
                  <a:cubicBezTo>
                    <a:pt x="568" y="369"/>
                    <a:pt x="301" y="669"/>
                    <a:pt x="167" y="1036"/>
                  </a:cubicBezTo>
                  <a:cubicBezTo>
                    <a:pt x="1" y="1469"/>
                    <a:pt x="1" y="1936"/>
                    <a:pt x="34" y="2403"/>
                  </a:cubicBezTo>
                  <a:cubicBezTo>
                    <a:pt x="67" y="2637"/>
                    <a:pt x="234" y="2837"/>
                    <a:pt x="468" y="2837"/>
                  </a:cubicBezTo>
                  <a:cubicBezTo>
                    <a:pt x="701" y="2804"/>
                    <a:pt x="901" y="2637"/>
                    <a:pt x="901" y="2403"/>
                  </a:cubicBezTo>
                  <a:cubicBezTo>
                    <a:pt x="868" y="2170"/>
                    <a:pt x="868" y="1970"/>
                    <a:pt x="868" y="1736"/>
                  </a:cubicBezTo>
                  <a:cubicBezTo>
                    <a:pt x="868" y="1736"/>
                    <a:pt x="888" y="1638"/>
                    <a:pt x="882" y="1638"/>
                  </a:cubicBezTo>
                  <a:lnTo>
                    <a:pt x="882" y="1638"/>
                  </a:lnTo>
                  <a:cubicBezTo>
                    <a:pt x="880" y="1638"/>
                    <a:pt x="876" y="1646"/>
                    <a:pt x="868" y="1670"/>
                  </a:cubicBezTo>
                  <a:cubicBezTo>
                    <a:pt x="868" y="1636"/>
                    <a:pt x="901" y="1569"/>
                    <a:pt x="901" y="1536"/>
                  </a:cubicBezTo>
                  <a:cubicBezTo>
                    <a:pt x="901" y="1503"/>
                    <a:pt x="935" y="1436"/>
                    <a:pt x="935" y="1403"/>
                  </a:cubicBezTo>
                  <a:cubicBezTo>
                    <a:pt x="935" y="1376"/>
                    <a:pt x="978" y="1284"/>
                    <a:pt x="977" y="1284"/>
                  </a:cubicBezTo>
                  <a:lnTo>
                    <a:pt x="977" y="1284"/>
                  </a:lnTo>
                  <a:cubicBezTo>
                    <a:pt x="977" y="1284"/>
                    <a:pt x="975" y="1289"/>
                    <a:pt x="968" y="1302"/>
                  </a:cubicBezTo>
                  <a:lnTo>
                    <a:pt x="968" y="1302"/>
                  </a:lnTo>
                  <a:cubicBezTo>
                    <a:pt x="1002" y="1235"/>
                    <a:pt x="1035" y="1169"/>
                    <a:pt x="1101" y="1069"/>
                  </a:cubicBezTo>
                  <a:cubicBezTo>
                    <a:pt x="1135" y="1036"/>
                    <a:pt x="1168" y="1002"/>
                    <a:pt x="1202" y="969"/>
                  </a:cubicBezTo>
                  <a:cubicBezTo>
                    <a:pt x="1202" y="936"/>
                    <a:pt x="1235" y="936"/>
                    <a:pt x="1235" y="936"/>
                  </a:cubicBezTo>
                  <a:cubicBezTo>
                    <a:pt x="1268" y="902"/>
                    <a:pt x="1335" y="869"/>
                    <a:pt x="1368" y="869"/>
                  </a:cubicBezTo>
                  <a:cubicBezTo>
                    <a:pt x="1369" y="868"/>
                    <a:pt x="1369" y="868"/>
                    <a:pt x="1370" y="867"/>
                  </a:cubicBezTo>
                  <a:lnTo>
                    <a:pt x="1370" y="867"/>
                  </a:lnTo>
                  <a:cubicBezTo>
                    <a:pt x="1388" y="865"/>
                    <a:pt x="1402" y="857"/>
                    <a:pt x="1402" y="836"/>
                  </a:cubicBezTo>
                  <a:cubicBezTo>
                    <a:pt x="1424" y="836"/>
                    <a:pt x="1476" y="821"/>
                    <a:pt x="1488" y="821"/>
                  </a:cubicBezTo>
                  <a:lnTo>
                    <a:pt x="1488" y="821"/>
                  </a:lnTo>
                  <a:cubicBezTo>
                    <a:pt x="1494" y="821"/>
                    <a:pt x="1491" y="825"/>
                    <a:pt x="1468" y="836"/>
                  </a:cubicBezTo>
                  <a:lnTo>
                    <a:pt x="1602" y="836"/>
                  </a:lnTo>
                  <a:lnTo>
                    <a:pt x="1699" y="860"/>
                  </a:lnTo>
                  <a:lnTo>
                    <a:pt x="1699" y="860"/>
                  </a:lnTo>
                  <a:cubicBezTo>
                    <a:pt x="1693" y="864"/>
                    <a:pt x="1777" y="902"/>
                    <a:pt x="1802" y="902"/>
                  </a:cubicBezTo>
                  <a:cubicBezTo>
                    <a:pt x="1802" y="902"/>
                    <a:pt x="1820" y="920"/>
                    <a:pt x="1835" y="936"/>
                  </a:cubicBezTo>
                  <a:lnTo>
                    <a:pt x="1835" y="936"/>
                  </a:lnTo>
                  <a:cubicBezTo>
                    <a:pt x="1869" y="969"/>
                    <a:pt x="1902" y="969"/>
                    <a:pt x="1902" y="1002"/>
                  </a:cubicBezTo>
                  <a:cubicBezTo>
                    <a:pt x="1935" y="1036"/>
                    <a:pt x="1969" y="1069"/>
                    <a:pt x="2002" y="1102"/>
                  </a:cubicBezTo>
                  <a:cubicBezTo>
                    <a:pt x="2002" y="1102"/>
                    <a:pt x="2035" y="1136"/>
                    <a:pt x="2035" y="1169"/>
                  </a:cubicBezTo>
                  <a:cubicBezTo>
                    <a:pt x="2069" y="1203"/>
                    <a:pt x="2102" y="1236"/>
                    <a:pt x="2102" y="1269"/>
                  </a:cubicBezTo>
                  <a:lnTo>
                    <a:pt x="2136" y="1336"/>
                  </a:lnTo>
                  <a:cubicBezTo>
                    <a:pt x="2136" y="1344"/>
                    <a:pt x="2136" y="1355"/>
                    <a:pt x="2136" y="1369"/>
                  </a:cubicBezTo>
                  <a:cubicBezTo>
                    <a:pt x="2169" y="1436"/>
                    <a:pt x="2202" y="1536"/>
                    <a:pt x="2236" y="1636"/>
                  </a:cubicBezTo>
                  <a:cubicBezTo>
                    <a:pt x="2269" y="1736"/>
                    <a:pt x="2269" y="1836"/>
                    <a:pt x="2302" y="1970"/>
                  </a:cubicBezTo>
                  <a:cubicBezTo>
                    <a:pt x="2302" y="1970"/>
                    <a:pt x="2302" y="2003"/>
                    <a:pt x="2302" y="2036"/>
                  </a:cubicBezTo>
                  <a:cubicBezTo>
                    <a:pt x="2302" y="2103"/>
                    <a:pt x="2336" y="2170"/>
                    <a:pt x="2336" y="2203"/>
                  </a:cubicBezTo>
                  <a:cubicBezTo>
                    <a:pt x="2369" y="2437"/>
                    <a:pt x="2502" y="2637"/>
                    <a:pt x="2736" y="2637"/>
                  </a:cubicBezTo>
                  <a:cubicBezTo>
                    <a:pt x="2936" y="2604"/>
                    <a:pt x="3203" y="2437"/>
                    <a:pt x="3170" y="2203"/>
                  </a:cubicBezTo>
                  <a:cubicBezTo>
                    <a:pt x="3103" y="1770"/>
                    <a:pt x="3070" y="1336"/>
                    <a:pt x="2869" y="936"/>
                  </a:cubicBezTo>
                  <a:cubicBezTo>
                    <a:pt x="2736" y="602"/>
                    <a:pt x="2469" y="302"/>
                    <a:pt x="2102" y="135"/>
                  </a:cubicBezTo>
                  <a:cubicBezTo>
                    <a:pt x="1934" y="43"/>
                    <a:pt x="1752" y="1"/>
                    <a:pt x="156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4"/>
            <p:cNvSpPr/>
            <p:nvPr/>
          </p:nvSpPr>
          <p:spPr>
            <a:xfrm>
              <a:off x="1445800" y="2962359"/>
              <a:ext cx="507105" cy="1284473"/>
            </a:xfrm>
            <a:custGeom>
              <a:avLst/>
              <a:gdLst/>
              <a:ahLst/>
              <a:cxnLst/>
              <a:rect l="l" t="t" r="r" b="b"/>
              <a:pathLst>
                <a:path w="16146" h="40897" extrusionOk="0">
                  <a:moveTo>
                    <a:pt x="16146" y="0"/>
                  </a:moveTo>
                  <a:cubicBezTo>
                    <a:pt x="7206" y="0"/>
                    <a:pt x="1" y="7973"/>
                    <a:pt x="1" y="20448"/>
                  </a:cubicBezTo>
                  <a:cubicBezTo>
                    <a:pt x="1" y="35793"/>
                    <a:pt x="5672" y="40896"/>
                    <a:pt x="16146" y="40896"/>
                  </a:cubicBezTo>
                  <a:lnTo>
                    <a:pt x="16146" y="0"/>
                  </a:ln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4"/>
            <p:cNvSpPr/>
            <p:nvPr/>
          </p:nvSpPr>
          <p:spPr>
            <a:xfrm>
              <a:off x="1943436" y="2962359"/>
              <a:ext cx="507105" cy="1284473"/>
            </a:xfrm>
            <a:custGeom>
              <a:avLst/>
              <a:gdLst/>
              <a:ahLst/>
              <a:cxnLst/>
              <a:rect l="l" t="t" r="r" b="b"/>
              <a:pathLst>
                <a:path w="16146" h="40897" extrusionOk="0">
                  <a:moveTo>
                    <a:pt x="0" y="0"/>
                  </a:moveTo>
                  <a:lnTo>
                    <a:pt x="0" y="40896"/>
                  </a:lnTo>
                  <a:cubicBezTo>
                    <a:pt x="10475" y="40896"/>
                    <a:pt x="16145" y="35793"/>
                    <a:pt x="16145" y="20448"/>
                  </a:cubicBezTo>
                  <a:cubicBezTo>
                    <a:pt x="16145" y="7973"/>
                    <a:pt x="8940" y="0"/>
                    <a:pt x="0"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4"/>
            <p:cNvSpPr/>
            <p:nvPr/>
          </p:nvSpPr>
          <p:spPr>
            <a:xfrm>
              <a:off x="953425" y="3700969"/>
              <a:ext cx="195920" cy="266116"/>
            </a:xfrm>
            <a:custGeom>
              <a:avLst/>
              <a:gdLst/>
              <a:ahLst/>
              <a:cxnLst/>
              <a:rect l="l" t="t" r="r" b="b"/>
              <a:pathLst>
                <a:path w="6238" h="8473" fill="none" extrusionOk="0">
                  <a:moveTo>
                    <a:pt x="0" y="8473"/>
                  </a:moveTo>
                  <a:lnTo>
                    <a:pt x="6238" y="0"/>
                  </a:lnTo>
                </a:path>
              </a:pathLst>
            </a:custGeom>
            <a:noFill/>
            <a:ln w="7500" cap="flat" cmpd="sng">
              <a:solidFill>
                <a:srgbClr val="F5AFA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4"/>
            <p:cNvSpPr/>
            <p:nvPr/>
          </p:nvSpPr>
          <p:spPr>
            <a:xfrm>
              <a:off x="940830" y="3956093"/>
              <a:ext cx="25189" cy="22205"/>
            </a:xfrm>
            <a:custGeom>
              <a:avLst/>
              <a:gdLst/>
              <a:ahLst/>
              <a:cxnLst/>
              <a:rect l="l" t="t" r="r" b="b"/>
              <a:pathLst>
                <a:path w="802" h="707" extrusionOk="0">
                  <a:moveTo>
                    <a:pt x="382" y="1"/>
                  </a:moveTo>
                  <a:cubicBezTo>
                    <a:pt x="279" y="1"/>
                    <a:pt x="179" y="53"/>
                    <a:pt x="101" y="150"/>
                  </a:cubicBezTo>
                  <a:cubicBezTo>
                    <a:pt x="1" y="317"/>
                    <a:pt x="34" y="517"/>
                    <a:pt x="201" y="650"/>
                  </a:cubicBezTo>
                  <a:cubicBezTo>
                    <a:pt x="251" y="688"/>
                    <a:pt x="315" y="706"/>
                    <a:pt x="381" y="706"/>
                  </a:cubicBezTo>
                  <a:cubicBezTo>
                    <a:pt x="491" y="706"/>
                    <a:pt x="605" y="654"/>
                    <a:pt x="668" y="550"/>
                  </a:cubicBezTo>
                  <a:cubicBezTo>
                    <a:pt x="801" y="417"/>
                    <a:pt x="768" y="183"/>
                    <a:pt x="601" y="83"/>
                  </a:cubicBezTo>
                  <a:cubicBezTo>
                    <a:pt x="532" y="27"/>
                    <a:pt x="456" y="1"/>
                    <a:pt x="382"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4"/>
            <p:cNvSpPr/>
            <p:nvPr/>
          </p:nvSpPr>
          <p:spPr>
            <a:xfrm>
              <a:off x="1136750" y="3689977"/>
              <a:ext cx="25189" cy="22268"/>
            </a:xfrm>
            <a:custGeom>
              <a:avLst/>
              <a:gdLst/>
              <a:ahLst/>
              <a:cxnLst/>
              <a:rect l="l" t="t" r="r" b="b"/>
              <a:pathLst>
                <a:path w="802" h="709" extrusionOk="0">
                  <a:moveTo>
                    <a:pt x="382" y="1"/>
                  </a:moveTo>
                  <a:cubicBezTo>
                    <a:pt x="279" y="1"/>
                    <a:pt x="178" y="53"/>
                    <a:pt x="101" y="150"/>
                  </a:cubicBezTo>
                  <a:cubicBezTo>
                    <a:pt x="1" y="317"/>
                    <a:pt x="34" y="517"/>
                    <a:pt x="201" y="650"/>
                  </a:cubicBezTo>
                  <a:cubicBezTo>
                    <a:pt x="253" y="690"/>
                    <a:pt x="321" y="709"/>
                    <a:pt x="391" y="709"/>
                  </a:cubicBezTo>
                  <a:cubicBezTo>
                    <a:pt x="498" y="709"/>
                    <a:pt x="607" y="664"/>
                    <a:pt x="668" y="584"/>
                  </a:cubicBezTo>
                  <a:cubicBezTo>
                    <a:pt x="801" y="417"/>
                    <a:pt x="768" y="183"/>
                    <a:pt x="601" y="83"/>
                  </a:cubicBezTo>
                  <a:cubicBezTo>
                    <a:pt x="531" y="28"/>
                    <a:pt x="456" y="1"/>
                    <a:pt x="382"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4"/>
            <p:cNvSpPr/>
            <p:nvPr/>
          </p:nvSpPr>
          <p:spPr>
            <a:xfrm>
              <a:off x="1292846" y="3678953"/>
              <a:ext cx="266147" cy="195951"/>
            </a:xfrm>
            <a:custGeom>
              <a:avLst/>
              <a:gdLst/>
              <a:ahLst/>
              <a:cxnLst/>
              <a:rect l="l" t="t" r="r" b="b"/>
              <a:pathLst>
                <a:path w="8474" h="6239" fill="none" extrusionOk="0">
                  <a:moveTo>
                    <a:pt x="8473" y="6238"/>
                  </a:moveTo>
                  <a:lnTo>
                    <a:pt x="1" y="1"/>
                  </a:lnTo>
                </a:path>
              </a:pathLst>
            </a:custGeom>
            <a:noFill/>
            <a:ln w="7500" cap="flat" cmpd="sng">
              <a:solidFill>
                <a:srgbClr val="F5AFA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4"/>
            <p:cNvSpPr/>
            <p:nvPr/>
          </p:nvSpPr>
          <p:spPr>
            <a:xfrm>
              <a:off x="1546398" y="3863912"/>
              <a:ext cx="25157" cy="22237"/>
            </a:xfrm>
            <a:custGeom>
              <a:avLst/>
              <a:gdLst/>
              <a:ahLst/>
              <a:cxnLst/>
              <a:rect l="l" t="t" r="r" b="b"/>
              <a:pathLst>
                <a:path w="801" h="708" extrusionOk="0">
                  <a:moveTo>
                    <a:pt x="396" y="0"/>
                  </a:moveTo>
                  <a:cubicBezTo>
                    <a:pt x="290" y="0"/>
                    <a:pt x="178" y="52"/>
                    <a:pt x="100" y="149"/>
                  </a:cubicBezTo>
                  <a:cubicBezTo>
                    <a:pt x="0" y="316"/>
                    <a:pt x="34" y="516"/>
                    <a:pt x="200" y="650"/>
                  </a:cubicBezTo>
                  <a:cubicBezTo>
                    <a:pt x="253" y="689"/>
                    <a:pt x="321" y="708"/>
                    <a:pt x="393" y="708"/>
                  </a:cubicBezTo>
                  <a:cubicBezTo>
                    <a:pt x="502" y="708"/>
                    <a:pt x="620" y="664"/>
                    <a:pt x="701" y="583"/>
                  </a:cubicBezTo>
                  <a:cubicBezTo>
                    <a:pt x="801" y="416"/>
                    <a:pt x="767" y="183"/>
                    <a:pt x="601" y="83"/>
                  </a:cubicBezTo>
                  <a:cubicBezTo>
                    <a:pt x="545" y="27"/>
                    <a:pt x="472" y="0"/>
                    <a:pt x="396"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4"/>
            <p:cNvSpPr/>
            <p:nvPr/>
          </p:nvSpPr>
          <p:spPr>
            <a:xfrm>
              <a:off x="1280283" y="3667992"/>
              <a:ext cx="25157" cy="22268"/>
            </a:xfrm>
            <a:custGeom>
              <a:avLst/>
              <a:gdLst/>
              <a:ahLst/>
              <a:cxnLst/>
              <a:rect l="l" t="t" r="r" b="b"/>
              <a:pathLst>
                <a:path w="801" h="709" extrusionOk="0">
                  <a:moveTo>
                    <a:pt x="398" y="0"/>
                  </a:moveTo>
                  <a:cubicBezTo>
                    <a:pt x="296" y="0"/>
                    <a:pt x="192" y="52"/>
                    <a:pt x="134" y="149"/>
                  </a:cubicBezTo>
                  <a:cubicBezTo>
                    <a:pt x="0" y="316"/>
                    <a:pt x="34" y="516"/>
                    <a:pt x="201" y="650"/>
                  </a:cubicBezTo>
                  <a:cubicBezTo>
                    <a:pt x="266" y="689"/>
                    <a:pt x="337" y="708"/>
                    <a:pt x="407" y="708"/>
                  </a:cubicBezTo>
                  <a:cubicBezTo>
                    <a:pt x="515" y="708"/>
                    <a:pt x="620" y="664"/>
                    <a:pt x="701" y="583"/>
                  </a:cubicBezTo>
                  <a:cubicBezTo>
                    <a:pt x="801" y="416"/>
                    <a:pt x="768" y="183"/>
                    <a:pt x="601" y="83"/>
                  </a:cubicBezTo>
                  <a:cubicBezTo>
                    <a:pt x="545" y="27"/>
                    <a:pt x="472" y="0"/>
                    <a:pt x="398"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4"/>
            <p:cNvSpPr/>
            <p:nvPr/>
          </p:nvSpPr>
          <p:spPr>
            <a:xfrm>
              <a:off x="879020" y="3604580"/>
              <a:ext cx="753309" cy="625480"/>
            </a:xfrm>
            <a:custGeom>
              <a:avLst/>
              <a:gdLst/>
              <a:ahLst/>
              <a:cxnLst/>
              <a:rect l="l" t="t" r="r" b="b"/>
              <a:pathLst>
                <a:path w="23985" h="19915" extrusionOk="0">
                  <a:moveTo>
                    <a:pt x="21449" y="0"/>
                  </a:moveTo>
                  <a:lnTo>
                    <a:pt x="1" y="3269"/>
                  </a:lnTo>
                  <a:lnTo>
                    <a:pt x="1969" y="16312"/>
                  </a:lnTo>
                  <a:lnTo>
                    <a:pt x="2536" y="19915"/>
                  </a:lnTo>
                  <a:lnTo>
                    <a:pt x="23984" y="16646"/>
                  </a:lnTo>
                  <a:lnTo>
                    <a:pt x="21449" y="0"/>
                  </a:ln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4"/>
            <p:cNvSpPr/>
            <p:nvPr/>
          </p:nvSpPr>
          <p:spPr>
            <a:xfrm>
              <a:off x="879020" y="3690479"/>
              <a:ext cx="113193" cy="129933"/>
            </a:xfrm>
            <a:custGeom>
              <a:avLst/>
              <a:gdLst/>
              <a:ahLst/>
              <a:cxnLst/>
              <a:rect l="l" t="t" r="r" b="b"/>
              <a:pathLst>
                <a:path w="3604" h="4137" extrusionOk="0">
                  <a:moveTo>
                    <a:pt x="3603" y="1"/>
                  </a:moveTo>
                  <a:lnTo>
                    <a:pt x="1" y="534"/>
                  </a:lnTo>
                  <a:lnTo>
                    <a:pt x="534" y="4137"/>
                  </a:lnTo>
                  <a:lnTo>
                    <a:pt x="3603" y="1"/>
                  </a:ln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4"/>
            <p:cNvSpPr/>
            <p:nvPr/>
          </p:nvSpPr>
          <p:spPr>
            <a:xfrm>
              <a:off x="1440586" y="3604580"/>
              <a:ext cx="129933" cy="113161"/>
            </a:xfrm>
            <a:custGeom>
              <a:avLst/>
              <a:gdLst/>
              <a:ahLst/>
              <a:cxnLst/>
              <a:rect l="l" t="t" r="r" b="b"/>
              <a:pathLst>
                <a:path w="4137" h="3603" extrusionOk="0">
                  <a:moveTo>
                    <a:pt x="3569" y="0"/>
                  </a:moveTo>
                  <a:lnTo>
                    <a:pt x="0" y="567"/>
                  </a:lnTo>
                  <a:lnTo>
                    <a:pt x="4136" y="3603"/>
                  </a:lnTo>
                  <a:lnTo>
                    <a:pt x="3569" y="0"/>
                  </a:ln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4"/>
            <p:cNvSpPr/>
            <p:nvPr/>
          </p:nvSpPr>
          <p:spPr>
            <a:xfrm>
              <a:off x="945039" y="4047740"/>
              <a:ext cx="686254" cy="181284"/>
            </a:xfrm>
            <a:custGeom>
              <a:avLst/>
              <a:gdLst/>
              <a:ahLst/>
              <a:cxnLst/>
              <a:rect l="l" t="t" r="r" b="b"/>
              <a:pathLst>
                <a:path w="21850" h="5772" extrusionOk="0">
                  <a:moveTo>
                    <a:pt x="21449" y="0"/>
                  </a:moveTo>
                  <a:lnTo>
                    <a:pt x="0" y="3269"/>
                  </a:lnTo>
                  <a:lnTo>
                    <a:pt x="400" y="5771"/>
                  </a:lnTo>
                  <a:lnTo>
                    <a:pt x="21849" y="2502"/>
                  </a:lnTo>
                  <a:lnTo>
                    <a:pt x="21449" y="0"/>
                  </a:ln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4"/>
            <p:cNvSpPr/>
            <p:nvPr/>
          </p:nvSpPr>
          <p:spPr>
            <a:xfrm>
              <a:off x="994254" y="4114795"/>
              <a:ext cx="309113" cy="90108"/>
            </a:xfrm>
            <a:custGeom>
              <a:avLst/>
              <a:gdLst/>
              <a:ahLst/>
              <a:cxnLst/>
              <a:rect l="l" t="t" r="r" b="b"/>
              <a:pathLst>
                <a:path w="9842" h="2869" extrusionOk="0">
                  <a:moveTo>
                    <a:pt x="9641" y="0"/>
                  </a:moveTo>
                  <a:lnTo>
                    <a:pt x="1" y="1468"/>
                  </a:lnTo>
                  <a:lnTo>
                    <a:pt x="234" y="2869"/>
                  </a:lnTo>
                  <a:lnTo>
                    <a:pt x="9841" y="1401"/>
                  </a:lnTo>
                  <a:lnTo>
                    <a:pt x="96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4"/>
            <p:cNvSpPr/>
            <p:nvPr/>
          </p:nvSpPr>
          <p:spPr>
            <a:xfrm>
              <a:off x="1247807" y="3162456"/>
              <a:ext cx="482985" cy="632830"/>
            </a:xfrm>
            <a:custGeom>
              <a:avLst/>
              <a:gdLst/>
              <a:ahLst/>
              <a:cxnLst/>
              <a:rect l="l" t="t" r="r" b="b"/>
              <a:pathLst>
                <a:path w="15378" h="20149" fill="none" extrusionOk="0">
                  <a:moveTo>
                    <a:pt x="15378" y="1"/>
                  </a:moveTo>
                  <a:cubicBezTo>
                    <a:pt x="6805" y="4204"/>
                    <a:pt x="1201" y="11609"/>
                    <a:pt x="0" y="20148"/>
                  </a:cubicBezTo>
                </a:path>
              </a:pathLst>
            </a:custGeom>
            <a:noFill/>
            <a:ln w="223500" cap="flat" cmpd="sng">
              <a:solidFill>
                <a:srgbClr val="9DD4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4"/>
            <p:cNvSpPr/>
            <p:nvPr/>
          </p:nvSpPr>
          <p:spPr>
            <a:xfrm>
              <a:off x="1114828" y="3728168"/>
              <a:ext cx="87941" cy="49310"/>
            </a:xfrm>
            <a:custGeom>
              <a:avLst/>
              <a:gdLst/>
              <a:ahLst/>
              <a:cxnLst/>
              <a:rect l="l" t="t" r="r" b="b"/>
              <a:pathLst>
                <a:path w="2800" h="1570" extrusionOk="0">
                  <a:moveTo>
                    <a:pt x="1384" y="0"/>
                  </a:moveTo>
                  <a:cubicBezTo>
                    <a:pt x="637" y="0"/>
                    <a:pt x="0" y="751"/>
                    <a:pt x="98" y="1469"/>
                  </a:cubicBezTo>
                  <a:lnTo>
                    <a:pt x="2633" y="1569"/>
                  </a:lnTo>
                  <a:cubicBezTo>
                    <a:pt x="2800" y="835"/>
                    <a:pt x="2166" y="35"/>
                    <a:pt x="1432" y="1"/>
                  </a:cubicBezTo>
                  <a:cubicBezTo>
                    <a:pt x="1416" y="1"/>
                    <a:pt x="1400" y="0"/>
                    <a:pt x="1384"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4"/>
            <p:cNvSpPr/>
            <p:nvPr/>
          </p:nvSpPr>
          <p:spPr>
            <a:xfrm>
              <a:off x="1103238" y="3715071"/>
              <a:ext cx="111057" cy="74122"/>
            </a:xfrm>
            <a:custGeom>
              <a:avLst/>
              <a:gdLst/>
              <a:ahLst/>
              <a:cxnLst/>
              <a:rect l="l" t="t" r="r" b="b"/>
              <a:pathLst>
                <a:path w="3536" h="2360" extrusionOk="0">
                  <a:moveTo>
                    <a:pt x="2002" y="885"/>
                  </a:moveTo>
                  <a:lnTo>
                    <a:pt x="2002" y="885"/>
                  </a:lnTo>
                  <a:cubicBezTo>
                    <a:pt x="2004" y="886"/>
                    <a:pt x="2007" y="887"/>
                    <a:pt x="2009" y="888"/>
                  </a:cubicBezTo>
                  <a:lnTo>
                    <a:pt x="2009" y="888"/>
                  </a:lnTo>
                  <a:cubicBezTo>
                    <a:pt x="2007" y="887"/>
                    <a:pt x="2006" y="886"/>
                    <a:pt x="2004" y="885"/>
                  </a:cubicBezTo>
                  <a:lnTo>
                    <a:pt x="2004" y="885"/>
                  </a:lnTo>
                  <a:cubicBezTo>
                    <a:pt x="2003" y="885"/>
                    <a:pt x="2002" y="885"/>
                    <a:pt x="2002" y="885"/>
                  </a:cubicBezTo>
                  <a:close/>
                  <a:moveTo>
                    <a:pt x="2009" y="888"/>
                  </a:moveTo>
                  <a:cubicBezTo>
                    <a:pt x="2024" y="895"/>
                    <a:pt x="2037" y="899"/>
                    <a:pt x="2039" y="899"/>
                  </a:cubicBezTo>
                  <a:cubicBezTo>
                    <a:pt x="2040" y="899"/>
                    <a:pt x="2032" y="896"/>
                    <a:pt x="2009" y="888"/>
                  </a:cubicBezTo>
                  <a:close/>
                  <a:moveTo>
                    <a:pt x="2538" y="1393"/>
                  </a:moveTo>
                  <a:cubicBezTo>
                    <a:pt x="2545" y="1415"/>
                    <a:pt x="2549" y="1423"/>
                    <a:pt x="2549" y="1423"/>
                  </a:cubicBezTo>
                  <a:cubicBezTo>
                    <a:pt x="2550" y="1423"/>
                    <a:pt x="2545" y="1409"/>
                    <a:pt x="2538" y="1393"/>
                  </a:cubicBezTo>
                  <a:close/>
                  <a:moveTo>
                    <a:pt x="1749" y="1"/>
                  </a:moveTo>
                  <a:cubicBezTo>
                    <a:pt x="1253" y="1"/>
                    <a:pt x="764" y="223"/>
                    <a:pt x="434" y="619"/>
                  </a:cubicBezTo>
                  <a:cubicBezTo>
                    <a:pt x="167" y="985"/>
                    <a:pt x="0" y="1419"/>
                    <a:pt x="33" y="1853"/>
                  </a:cubicBezTo>
                  <a:cubicBezTo>
                    <a:pt x="67" y="2086"/>
                    <a:pt x="234" y="2286"/>
                    <a:pt x="467" y="2286"/>
                  </a:cubicBezTo>
                  <a:cubicBezTo>
                    <a:pt x="667" y="2286"/>
                    <a:pt x="901" y="2120"/>
                    <a:pt x="867" y="1886"/>
                  </a:cubicBezTo>
                  <a:cubicBezTo>
                    <a:pt x="867" y="1786"/>
                    <a:pt x="867" y="1719"/>
                    <a:pt x="867" y="1619"/>
                  </a:cubicBezTo>
                  <a:cubicBezTo>
                    <a:pt x="867" y="1646"/>
                    <a:pt x="867" y="1656"/>
                    <a:pt x="868" y="1656"/>
                  </a:cubicBezTo>
                  <a:cubicBezTo>
                    <a:pt x="870" y="1656"/>
                    <a:pt x="876" y="1577"/>
                    <a:pt x="901" y="1553"/>
                  </a:cubicBezTo>
                  <a:cubicBezTo>
                    <a:pt x="901" y="1519"/>
                    <a:pt x="901" y="1486"/>
                    <a:pt x="901" y="1452"/>
                  </a:cubicBezTo>
                  <a:cubicBezTo>
                    <a:pt x="934" y="1452"/>
                    <a:pt x="934" y="1419"/>
                    <a:pt x="934" y="1386"/>
                  </a:cubicBezTo>
                  <a:cubicBezTo>
                    <a:pt x="967" y="1352"/>
                    <a:pt x="967" y="1319"/>
                    <a:pt x="1001" y="1286"/>
                  </a:cubicBezTo>
                  <a:cubicBezTo>
                    <a:pt x="1001" y="1252"/>
                    <a:pt x="1034" y="1219"/>
                    <a:pt x="1067" y="1186"/>
                  </a:cubicBezTo>
                  <a:lnTo>
                    <a:pt x="1067" y="1186"/>
                  </a:lnTo>
                  <a:cubicBezTo>
                    <a:pt x="1051" y="1202"/>
                    <a:pt x="1042" y="1209"/>
                    <a:pt x="1040" y="1209"/>
                  </a:cubicBezTo>
                  <a:cubicBezTo>
                    <a:pt x="1032" y="1209"/>
                    <a:pt x="1076" y="1152"/>
                    <a:pt x="1101" y="1152"/>
                  </a:cubicBezTo>
                  <a:cubicBezTo>
                    <a:pt x="1134" y="1119"/>
                    <a:pt x="1168" y="1086"/>
                    <a:pt x="1201" y="1052"/>
                  </a:cubicBezTo>
                  <a:cubicBezTo>
                    <a:pt x="1201" y="1052"/>
                    <a:pt x="1222" y="1031"/>
                    <a:pt x="1234" y="1019"/>
                  </a:cubicBezTo>
                  <a:cubicBezTo>
                    <a:pt x="1301" y="985"/>
                    <a:pt x="1368" y="952"/>
                    <a:pt x="1434" y="885"/>
                  </a:cubicBezTo>
                  <a:lnTo>
                    <a:pt x="1501" y="885"/>
                  </a:lnTo>
                  <a:cubicBezTo>
                    <a:pt x="1535" y="852"/>
                    <a:pt x="1568" y="852"/>
                    <a:pt x="1601" y="852"/>
                  </a:cubicBezTo>
                  <a:cubicBezTo>
                    <a:pt x="1634" y="852"/>
                    <a:pt x="1635" y="852"/>
                    <a:pt x="1667" y="820"/>
                  </a:cubicBezTo>
                  <a:lnTo>
                    <a:pt x="1667" y="820"/>
                  </a:lnTo>
                  <a:cubicBezTo>
                    <a:pt x="1635" y="852"/>
                    <a:pt x="1635" y="852"/>
                    <a:pt x="1668" y="852"/>
                  </a:cubicBezTo>
                  <a:cubicBezTo>
                    <a:pt x="1690" y="852"/>
                    <a:pt x="1727" y="837"/>
                    <a:pt x="1759" y="837"/>
                  </a:cubicBezTo>
                  <a:cubicBezTo>
                    <a:pt x="1775" y="837"/>
                    <a:pt x="1790" y="841"/>
                    <a:pt x="1801" y="852"/>
                  </a:cubicBezTo>
                  <a:cubicBezTo>
                    <a:pt x="1816" y="852"/>
                    <a:pt x="1825" y="851"/>
                    <a:pt x="1831" y="850"/>
                  </a:cubicBezTo>
                  <a:lnTo>
                    <a:pt x="1831" y="850"/>
                  </a:lnTo>
                  <a:cubicBezTo>
                    <a:pt x="1832" y="851"/>
                    <a:pt x="1834" y="851"/>
                    <a:pt x="1835" y="852"/>
                  </a:cubicBezTo>
                  <a:lnTo>
                    <a:pt x="1968" y="852"/>
                  </a:lnTo>
                  <a:cubicBezTo>
                    <a:pt x="1968" y="864"/>
                    <a:pt x="1986" y="877"/>
                    <a:pt x="2004" y="885"/>
                  </a:cubicBezTo>
                  <a:lnTo>
                    <a:pt x="2004" y="885"/>
                  </a:lnTo>
                  <a:cubicBezTo>
                    <a:pt x="2036" y="887"/>
                    <a:pt x="2069" y="919"/>
                    <a:pt x="2102" y="919"/>
                  </a:cubicBezTo>
                  <a:cubicBezTo>
                    <a:pt x="2135" y="952"/>
                    <a:pt x="2168" y="985"/>
                    <a:pt x="2202" y="985"/>
                  </a:cubicBezTo>
                  <a:cubicBezTo>
                    <a:pt x="2235" y="1019"/>
                    <a:pt x="2235" y="1019"/>
                    <a:pt x="2268" y="1019"/>
                  </a:cubicBezTo>
                  <a:cubicBezTo>
                    <a:pt x="2302" y="1052"/>
                    <a:pt x="2302" y="1086"/>
                    <a:pt x="2335" y="1119"/>
                  </a:cubicBezTo>
                  <a:cubicBezTo>
                    <a:pt x="2364" y="1119"/>
                    <a:pt x="2417" y="1192"/>
                    <a:pt x="2410" y="1192"/>
                  </a:cubicBezTo>
                  <a:cubicBezTo>
                    <a:pt x="2409" y="1192"/>
                    <a:pt x="2407" y="1190"/>
                    <a:pt x="2402" y="1186"/>
                  </a:cubicBezTo>
                  <a:lnTo>
                    <a:pt x="2402" y="1186"/>
                  </a:lnTo>
                  <a:cubicBezTo>
                    <a:pt x="2417" y="1201"/>
                    <a:pt x="2449" y="1233"/>
                    <a:pt x="2469" y="1252"/>
                  </a:cubicBezTo>
                  <a:cubicBezTo>
                    <a:pt x="2469" y="1286"/>
                    <a:pt x="2502" y="1319"/>
                    <a:pt x="2502" y="1352"/>
                  </a:cubicBezTo>
                  <a:cubicBezTo>
                    <a:pt x="2515" y="1352"/>
                    <a:pt x="2529" y="1374"/>
                    <a:pt x="2538" y="1393"/>
                  </a:cubicBezTo>
                  <a:lnTo>
                    <a:pt x="2538" y="1393"/>
                  </a:lnTo>
                  <a:cubicBezTo>
                    <a:pt x="2537" y="1391"/>
                    <a:pt x="2536" y="1388"/>
                    <a:pt x="2535" y="1386"/>
                  </a:cubicBezTo>
                  <a:lnTo>
                    <a:pt x="2535" y="1386"/>
                  </a:lnTo>
                  <a:cubicBezTo>
                    <a:pt x="2569" y="1419"/>
                    <a:pt x="2569" y="1452"/>
                    <a:pt x="2569" y="1519"/>
                  </a:cubicBezTo>
                  <a:cubicBezTo>
                    <a:pt x="2602" y="1553"/>
                    <a:pt x="2602" y="1586"/>
                    <a:pt x="2602" y="1619"/>
                  </a:cubicBezTo>
                  <a:cubicBezTo>
                    <a:pt x="2603" y="1620"/>
                    <a:pt x="2603" y="1622"/>
                    <a:pt x="2604" y="1623"/>
                  </a:cubicBezTo>
                  <a:lnTo>
                    <a:pt x="2604" y="1623"/>
                  </a:lnTo>
                  <a:cubicBezTo>
                    <a:pt x="2603" y="1629"/>
                    <a:pt x="2602" y="1638"/>
                    <a:pt x="2602" y="1653"/>
                  </a:cubicBezTo>
                  <a:cubicBezTo>
                    <a:pt x="2602" y="1686"/>
                    <a:pt x="2602" y="1753"/>
                    <a:pt x="2602" y="1786"/>
                  </a:cubicBezTo>
                  <a:cubicBezTo>
                    <a:pt x="2602" y="1819"/>
                    <a:pt x="2602" y="1819"/>
                    <a:pt x="2602" y="1853"/>
                  </a:cubicBezTo>
                  <a:cubicBezTo>
                    <a:pt x="2569" y="2053"/>
                    <a:pt x="2669" y="2286"/>
                    <a:pt x="2902" y="2353"/>
                  </a:cubicBezTo>
                  <a:cubicBezTo>
                    <a:pt x="2927" y="2357"/>
                    <a:pt x="2953" y="2359"/>
                    <a:pt x="2980" y="2359"/>
                  </a:cubicBezTo>
                  <a:cubicBezTo>
                    <a:pt x="3165" y="2359"/>
                    <a:pt x="3373" y="2257"/>
                    <a:pt x="3403" y="2053"/>
                  </a:cubicBezTo>
                  <a:cubicBezTo>
                    <a:pt x="3536" y="1319"/>
                    <a:pt x="3169" y="518"/>
                    <a:pt x="2502" y="185"/>
                  </a:cubicBezTo>
                  <a:cubicBezTo>
                    <a:pt x="2263" y="60"/>
                    <a:pt x="2005" y="1"/>
                    <a:pt x="174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4"/>
            <p:cNvSpPr/>
            <p:nvPr/>
          </p:nvSpPr>
          <p:spPr>
            <a:xfrm>
              <a:off x="1205910" y="3750750"/>
              <a:ext cx="81722" cy="54995"/>
            </a:xfrm>
            <a:custGeom>
              <a:avLst/>
              <a:gdLst/>
              <a:ahLst/>
              <a:cxnLst/>
              <a:rect l="l" t="t" r="r" b="b"/>
              <a:pathLst>
                <a:path w="2602" h="1751" extrusionOk="0">
                  <a:moveTo>
                    <a:pt x="1273" y="0"/>
                  </a:moveTo>
                  <a:cubicBezTo>
                    <a:pt x="866" y="0"/>
                    <a:pt x="455" y="185"/>
                    <a:pt x="234" y="517"/>
                  </a:cubicBezTo>
                  <a:cubicBezTo>
                    <a:pt x="100" y="717"/>
                    <a:pt x="33" y="984"/>
                    <a:pt x="0" y="1250"/>
                  </a:cubicBezTo>
                  <a:lnTo>
                    <a:pt x="2302" y="1751"/>
                  </a:lnTo>
                  <a:cubicBezTo>
                    <a:pt x="2602" y="1217"/>
                    <a:pt x="2368" y="450"/>
                    <a:pt x="1868" y="150"/>
                  </a:cubicBezTo>
                  <a:cubicBezTo>
                    <a:pt x="1688" y="48"/>
                    <a:pt x="1481" y="0"/>
                    <a:pt x="1273"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4"/>
            <p:cNvSpPr/>
            <p:nvPr/>
          </p:nvSpPr>
          <p:spPr>
            <a:xfrm>
              <a:off x="1192279" y="3737245"/>
              <a:ext cx="107948" cy="81471"/>
            </a:xfrm>
            <a:custGeom>
              <a:avLst/>
              <a:gdLst/>
              <a:ahLst/>
              <a:cxnLst/>
              <a:rect l="l" t="t" r="r" b="b"/>
              <a:pathLst>
                <a:path w="3437" h="2594" extrusionOk="0">
                  <a:moveTo>
                    <a:pt x="1372" y="899"/>
                  </a:moveTo>
                  <a:cubicBezTo>
                    <a:pt x="1370" y="899"/>
                    <a:pt x="1357" y="904"/>
                    <a:pt x="1342" y="911"/>
                  </a:cubicBezTo>
                  <a:lnTo>
                    <a:pt x="1342" y="911"/>
                  </a:lnTo>
                  <a:cubicBezTo>
                    <a:pt x="1366" y="903"/>
                    <a:pt x="1373" y="899"/>
                    <a:pt x="1372" y="899"/>
                  </a:cubicBezTo>
                  <a:close/>
                  <a:moveTo>
                    <a:pt x="2460" y="1725"/>
                  </a:moveTo>
                  <a:cubicBezTo>
                    <a:pt x="2457" y="1725"/>
                    <a:pt x="2449" y="1733"/>
                    <a:pt x="2436" y="1747"/>
                  </a:cubicBezTo>
                  <a:cubicBezTo>
                    <a:pt x="2436" y="1764"/>
                    <a:pt x="2436" y="1772"/>
                    <a:pt x="2436" y="1781"/>
                  </a:cubicBezTo>
                  <a:cubicBezTo>
                    <a:pt x="2455" y="1741"/>
                    <a:pt x="2463" y="1725"/>
                    <a:pt x="2460" y="1725"/>
                  </a:cubicBezTo>
                  <a:close/>
                  <a:moveTo>
                    <a:pt x="1662" y="0"/>
                  </a:moveTo>
                  <a:cubicBezTo>
                    <a:pt x="1305" y="0"/>
                    <a:pt x="946" y="117"/>
                    <a:pt x="634" y="346"/>
                  </a:cubicBezTo>
                  <a:cubicBezTo>
                    <a:pt x="267" y="646"/>
                    <a:pt x="67" y="1113"/>
                    <a:pt x="0" y="1547"/>
                  </a:cubicBezTo>
                  <a:cubicBezTo>
                    <a:pt x="0" y="1781"/>
                    <a:pt x="67" y="2014"/>
                    <a:pt x="301" y="2081"/>
                  </a:cubicBezTo>
                  <a:cubicBezTo>
                    <a:pt x="326" y="2085"/>
                    <a:pt x="352" y="2087"/>
                    <a:pt x="380" y="2087"/>
                  </a:cubicBezTo>
                  <a:cubicBezTo>
                    <a:pt x="572" y="2087"/>
                    <a:pt x="805" y="1985"/>
                    <a:pt x="834" y="1781"/>
                  </a:cubicBezTo>
                  <a:cubicBezTo>
                    <a:pt x="834" y="1680"/>
                    <a:pt x="868" y="1580"/>
                    <a:pt x="901" y="1480"/>
                  </a:cubicBezTo>
                  <a:cubicBezTo>
                    <a:pt x="901" y="1414"/>
                    <a:pt x="901" y="1380"/>
                    <a:pt x="934" y="1314"/>
                  </a:cubicBezTo>
                  <a:lnTo>
                    <a:pt x="934" y="1314"/>
                  </a:lnTo>
                  <a:cubicBezTo>
                    <a:pt x="927" y="1337"/>
                    <a:pt x="924" y="1346"/>
                    <a:pt x="925" y="1346"/>
                  </a:cubicBezTo>
                  <a:cubicBezTo>
                    <a:pt x="928" y="1346"/>
                    <a:pt x="968" y="1247"/>
                    <a:pt x="968" y="1247"/>
                  </a:cubicBezTo>
                  <a:cubicBezTo>
                    <a:pt x="998" y="1217"/>
                    <a:pt x="1028" y="1187"/>
                    <a:pt x="1058" y="1132"/>
                  </a:cubicBezTo>
                  <a:lnTo>
                    <a:pt x="1058" y="1132"/>
                  </a:lnTo>
                  <a:cubicBezTo>
                    <a:pt x="1071" y="1115"/>
                    <a:pt x="1089" y="1093"/>
                    <a:pt x="1101" y="1080"/>
                  </a:cubicBezTo>
                  <a:cubicBezTo>
                    <a:pt x="1101" y="1047"/>
                    <a:pt x="1135" y="1047"/>
                    <a:pt x="1168" y="1013"/>
                  </a:cubicBezTo>
                  <a:lnTo>
                    <a:pt x="1168" y="1013"/>
                  </a:lnTo>
                  <a:cubicBezTo>
                    <a:pt x="1179" y="1002"/>
                    <a:pt x="1192" y="990"/>
                    <a:pt x="1201" y="980"/>
                  </a:cubicBezTo>
                  <a:cubicBezTo>
                    <a:pt x="1235" y="980"/>
                    <a:pt x="1268" y="947"/>
                    <a:pt x="1301" y="947"/>
                  </a:cubicBezTo>
                  <a:cubicBezTo>
                    <a:pt x="1301" y="933"/>
                    <a:pt x="1323" y="920"/>
                    <a:pt x="1342" y="911"/>
                  </a:cubicBezTo>
                  <a:lnTo>
                    <a:pt x="1342" y="911"/>
                  </a:lnTo>
                  <a:cubicBezTo>
                    <a:pt x="1340" y="912"/>
                    <a:pt x="1337" y="912"/>
                    <a:pt x="1335" y="913"/>
                  </a:cubicBezTo>
                  <a:cubicBezTo>
                    <a:pt x="1401" y="880"/>
                    <a:pt x="1502" y="847"/>
                    <a:pt x="1568" y="847"/>
                  </a:cubicBezTo>
                  <a:lnTo>
                    <a:pt x="1902" y="847"/>
                  </a:lnTo>
                  <a:cubicBezTo>
                    <a:pt x="1935" y="880"/>
                    <a:pt x="1969" y="880"/>
                    <a:pt x="2002" y="880"/>
                  </a:cubicBezTo>
                  <a:cubicBezTo>
                    <a:pt x="2002" y="880"/>
                    <a:pt x="2003" y="881"/>
                    <a:pt x="2004" y="882"/>
                  </a:cubicBezTo>
                  <a:lnTo>
                    <a:pt x="2004" y="882"/>
                  </a:lnTo>
                  <a:cubicBezTo>
                    <a:pt x="1993" y="880"/>
                    <a:pt x="1981" y="880"/>
                    <a:pt x="1969" y="880"/>
                  </a:cubicBezTo>
                  <a:cubicBezTo>
                    <a:pt x="2002" y="897"/>
                    <a:pt x="2019" y="905"/>
                    <a:pt x="2023" y="905"/>
                  </a:cubicBezTo>
                  <a:cubicBezTo>
                    <a:pt x="2027" y="905"/>
                    <a:pt x="2019" y="897"/>
                    <a:pt x="2004" y="882"/>
                  </a:cubicBezTo>
                  <a:lnTo>
                    <a:pt x="2004" y="882"/>
                  </a:lnTo>
                  <a:cubicBezTo>
                    <a:pt x="2022" y="884"/>
                    <a:pt x="2035" y="892"/>
                    <a:pt x="2035" y="913"/>
                  </a:cubicBezTo>
                  <a:cubicBezTo>
                    <a:pt x="2069" y="913"/>
                    <a:pt x="2102" y="947"/>
                    <a:pt x="2135" y="980"/>
                  </a:cubicBezTo>
                  <a:cubicBezTo>
                    <a:pt x="2142" y="980"/>
                    <a:pt x="2148" y="980"/>
                    <a:pt x="2152" y="980"/>
                  </a:cubicBezTo>
                  <a:lnTo>
                    <a:pt x="2152" y="980"/>
                  </a:lnTo>
                  <a:cubicBezTo>
                    <a:pt x="2160" y="988"/>
                    <a:pt x="2169" y="996"/>
                    <a:pt x="2169" y="1013"/>
                  </a:cubicBezTo>
                  <a:lnTo>
                    <a:pt x="2269" y="1080"/>
                  </a:lnTo>
                  <a:lnTo>
                    <a:pt x="2302" y="1113"/>
                  </a:lnTo>
                  <a:cubicBezTo>
                    <a:pt x="2302" y="1147"/>
                    <a:pt x="2335" y="1180"/>
                    <a:pt x="2369" y="1213"/>
                  </a:cubicBezTo>
                  <a:cubicBezTo>
                    <a:pt x="2369" y="1232"/>
                    <a:pt x="2379" y="1270"/>
                    <a:pt x="2388" y="1290"/>
                  </a:cubicBezTo>
                  <a:lnTo>
                    <a:pt x="2388" y="1290"/>
                  </a:lnTo>
                  <a:cubicBezTo>
                    <a:pt x="2390" y="1312"/>
                    <a:pt x="2402" y="1347"/>
                    <a:pt x="2402" y="1347"/>
                  </a:cubicBezTo>
                  <a:cubicBezTo>
                    <a:pt x="2436" y="1380"/>
                    <a:pt x="2436" y="1447"/>
                    <a:pt x="2436" y="1480"/>
                  </a:cubicBezTo>
                  <a:lnTo>
                    <a:pt x="2469" y="1547"/>
                  </a:lnTo>
                  <a:cubicBezTo>
                    <a:pt x="2449" y="1508"/>
                    <a:pt x="2441" y="1492"/>
                    <a:pt x="2438" y="1492"/>
                  </a:cubicBezTo>
                  <a:cubicBezTo>
                    <a:pt x="2436" y="1492"/>
                    <a:pt x="2436" y="1500"/>
                    <a:pt x="2436" y="1514"/>
                  </a:cubicBezTo>
                  <a:cubicBezTo>
                    <a:pt x="2469" y="1547"/>
                    <a:pt x="2469" y="1614"/>
                    <a:pt x="2469" y="1647"/>
                  </a:cubicBezTo>
                  <a:cubicBezTo>
                    <a:pt x="2469" y="1680"/>
                    <a:pt x="2469" y="1747"/>
                    <a:pt x="2436" y="1781"/>
                  </a:cubicBezTo>
                  <a:cubicBezTo>
                    <a:pt x="2436" y="1789"/>
                    <a:pt x="2436" y="1797"/>
                    <a:pt x="2436" y="1814"/>
                  </a:cubicBezTo>
                  <a:cubicBezTo>
                    <a:pt x="2436" y="1847"/>
                    <a:pt x="2402" y="1881"/>
                    <a:pt x="2402" y="1914"/>
                  </a:cubicBezTo>
                  <a:cubicBezTo>
                    <a:pt x="2402" y="1914"/>
                    <a:pt x="2402" y="1914"/>
                    <a:pt x="2402" y="1914"/>
                  </a:cubicBezTo>
                  <a:lnTo>
                    <a:pt x="2402" y="1914"/>
                  </a:lnTo>
                  <a:cubicBezTo>
                    <a:pt x="2385" y="1931"/>
                    <a:pt x="2385" y="1939"/>
                    <a:pt x="2390" y="1939"/>
                  </a:cubicBezTo>
                  <a:cubicBezTo>
                    <a:pt x="2391" y="1939"/>
                    <a:pt x="2392" y="1938"/>
                    <a:pt x="2394" y="1937"/>
                  </a:cubicBezTo>
                  <a:lnTo>
                    <a:pt x="2394" y="1937"/>
                  </a:lnTo>
                  <a:cubicBezTo>
                    <a:pt x="2389" y="1943"/>
                    <a:pt x="2381" y="1947"/>
                    <a:pt x="2369" y="1947"/>
                  </a:cubicBezTo>
                  <a:cubicBezTo>
                    <a:pt x="2269" y="2147"/>
                    <a:pt x="2335" y="2414"/>
                    <a:pt x="2536" y="2548"/>
                  </a:cubicBezTo>
                  <a:cubicBezTo>
                    <a:pt x="2598" y="2579"/>
                    <a:pt x="2666" y="2594"/>
                    <a:pt x="2734" y="2594"/>
                  </a:cubicBezTo>
                  <a:cubicBezTo>
                    <a:pt x="2885" y="2594"/>
                    <a:pt x="3034" y="2519"/>
                    <a:pt x="3103" y="2381"/>
                  </a:cubicBezTo>
                  <a:cubicBezTo>
                    <a:pt x="3436" y="1714"/>
                    <a:pt x="3303" y="847"/>
                    <a:pt x="2702" y="380"/>
                  </a:cubicBezTo>
                  <a:cubicBezTo>
                    <a:pt x="2397" y="125"/>
                    <a:pt x="2031" y="0"/>
                    <a:pt x="166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4"/>
            <p:cNvSpPr/>
            <p:nvPr/>
          </p:nvSpPr>
          <p:spPr>
            <a:xfrm>
              <a:off x="1292846" y="3753985"/>
              <a:ext cx="71264" cy="55968"/>
            </a:xfrm>
            <a:custGeom>
              <a:avLst/>
              <a:gdLst/>
              <a:ahLst/>
              <a:cxnLst/>
              <a:rect l="l" t="t" r="r" b="b"/>
              <a:pathLst>
                <a:path w="2269" h="1782" extrusionOk="0">
                  <a:moveTo>
                    <a:pt x="1335" y="1"/>
                  </a:moveTo>
                  <a:cubicBezTo>
                    <a:pt x="1065" y="1"/>
                    <a:pt x="780" y="100"/>
                    <a:pt x="568" y="280"/>
                  </a:cubicBezTo>
                  <a:cubicBezTo>
                    <a:pt x="168" y="647"/>
                    <a:pt x="1" y="1214"/>
                    <a:pt x="1" y="1781"/>
                  </a:cubicBezTo>
                  <a:lnTo>
                    <a:pt x="2202" y="1481"/>
                  </a:lnTo>
                  <a:cubicBezTo>
                    <a:pt x="2236" y="1081"/>
                    <a:pt x="2269" y="647"/>
                    <a:pt x="2036" y="347"/>
                  </a:cubicBezTo>
                  <a:cubicBezTo>
                    <a:pt x="1882" y="109"/>
                    <a:pt x="1616" y="1"/>
                    <a:pt x="1335"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4"/>
            <p:cNvSpPr/>
            <p:nvPr/>
          </p:nvSpPr>
          <p:spPr>
            <a:xfrm>
              <a:off x="1279246" y="3740637"/>
              <a:ext cx="97457" cy="81974"/>
            </a:xfrm>
            <a:custGeom>
              <a:avLst/>
              <a:gdLst/>
              <a:ahLst/>
              <a:cxnLst/>
              <a:rect l="l" t="t" r="r" b="b"/>
              <a:pathLst>
                <a:path w="3103" h="2610" extrusionOk="0">
                  <a:moveTo>
                    <a:pt x="1668" y="839"/>
                  </a:moveTo>
                  <a:lnTo>
                    <a:pt x="1668" y="839"/>
                  </a:lnTo>
                  <a:cubicBezTo>
                    <a:pt x="1657" y="849"/>
                    <a:pt x="1647" y="857"/>
                    <a:pt x="1636" y="862"/>
                  </a:cubicBezTo>
                  <a:lnTo>
                    <a:pt x="1636" y="862"/>
                  </a:lnTo>
                  <a:cubicBezTo>
                    <a:pt x="1642" y="839"/>
                    <a:pt x="1668" y="839"/>
                    <a:pt x="1668" y="839"/>
                  </a:cubicBezTo>
                  <a:close/>
                  <a:moveTo>
                    <a:pt x="1464" y="905"/>
                  </a:moveTo>
                  <a:lnTo>
                    <a:pt x="1464" y="905"/>
                  </a:lnTo>
                  <a:cubicBezTo>
                    <a:pt x="1456" y="910"/>
                    <a:pt x="1448" y="915"/>
                    <a:pt x="1442" y="915"/>
                  </a:cubicBezTo>
                  <a:cubicBezTo>
                    <a:pt x="1437" y="915"/>
                    <a:pt x="1434" y="912"/>
                    <a:pt x="1434" y="905"/>
                  </a:cubicBezTo>
                  <a:close/>
                  <a:moveTo>
                    <a:pt x="1766" y="0"/>
                  </a:moveTo>
                  <a:cubicBezTo>
                    <a:pt x="1152" y="0"/>
                    <a:pt x="583" y="374"/>
                    <a:pt x="300" y="939"/>
                  </a:cubicBezTo>
                  <a:cubicBezTo>
                    <a:pt x="100" y="1339"/>
                    <a:pt x="33" y="1773"/>
                    <a:pt x="0" y="2206"/>
                  </a:cubicBezTo>
                  <a:cubicBezTo>
                    <a:pt x="0" y="2393"/>
                    <a:pt x="175" y="2610"/>
                    <a:pt x="389" y="2610"/>
                  </a:cubicBezTo>
                  <a:cubicBezTo>
                    <a:pt x="404" y="2610"/>
                    <a:pt x="419" y="2609"/>
                    <a:pt x="434" y="2607"/>
                  </a:cubicBezTo>
                  <a:cubicBezTo>
                    <a:pt x="667" y="2607"/>
                    <a:pt x="834" y="2440"/>
                    <a:pt x="834" y="2206"/>
                  </a:cubicBezTo>
                  <a:cubicBezTo>
                    <a:pt x="834" y="2140"/>
                    <a:pt x="834" y="2073"/>
                    <a:pt x="867" y="2006"/>
                  </a:cubicBezTo>
                  <a:cubicBezTo>
                    <a:pt x="867" y="1984"/>
                    <a:pt x="867" y="1962"/>
                    <a:pt x="867" y="1939"/>
                  </a:cubicBezTo>
                  <a:cubicBezTo>
                    <a:pt x="867" y="1906"/>
                    <a:pt x="867" y="1873"/>
                    <a:pt x="867" y="1873"/>
                  </a:cubicBezTo>
                  <a:cubicBezTo>
                    <a:pt x="901" y="1706"/>
                    <a:pt x="934" y="1572"/>
                    <a:pt x="1001" y="1439"/>
                  </a:cubicBezTo>
                  <a:cubicBezTo>
                    <a:pt x="1001" y="1439"/>
                    <a:pt x="1001" y="1406"/>
                    <a:pt x="1001" y="1406"/>
                  </a:cubicBezTo>
                  <a:cubicBezTo>
                    <a:pt x="1001" y="1406"/>
                    <a:pt x="1034" y="1372"/>
                    <a:pt x="1034" y="1339"/>
                  </a:cubicBezTo>
                  <a:cubicBezTo>
                    <a:pt x="1068" y="1272"/>
                    <a:pt x="1101" y="1206"/>
                    <a:pt x="1134" y="1139"/>
                  </a:cubicBezTo>
                  <a:cubicBezTo>
                    <a:pt x="1148" y="1125"/>
                    <a:pt x="1155" y="1120"/>
                    <a:pt x="1157" y="1120"/>
                  </a:cubicBezTo>
                  <a:lnTo>
                    <a:pt x="1157" y="1120"/>
                  </a:lnTo>
                  <a:cubicBezTo>
                    <a:pt x="1164" y="1120"/>
                    <a:pt x="1138" y="1158"/>
                    <a:pt x="1144" y="1158"/>
                  </a:cubicBezTo>
                  <a:cubicBezTo>
                    <a:pt x="1147" y="1158"/>
                    <a:pt x="1153" y="1153"/>
                    <a:pt x="1168" y="1139"/>
                  </a:cubicBezTo>
                  <a:cubicBezTo>
                    <a:pt x="1201" y="1105"/>
                    <a:pt x="1201" y="1072"/>
                    <a:pt x="1234" y="1072"/>
                  </a:cubicBezTo>
                  <a:cubicBezTo>
                    <a:pt x="1268" y="1039"/>
                    <a:pt x="1268" y="1005"/>
                    <a:pt x="1301" y="1005"/>
                  </a:cubicBezTo>
                  <a:lnTo>
                    <a:pt x="1301" y="1005"/>
                  </a:lnTo>
                  <a:cubicBezTo>
                    <a:pt x="1290" y="1017"/>
                    <a:pt x="1286" y="1020"/>
                    <a:pt x="1287" y="1020"/>
                  </a:cubicBezTo>
                  <a:cubicBezTo>
                    <a:pt x="1290" y="1020"/>
                    <a:pt x="1312" y="1005"/>
                    <a:pt x="1334" y="1005"/>
                  </a:cubicBezTo>
                  <a:cubicBezTo>
                    <a:pt x="1368" y="972"/>
                    <a:pt x="1434" y="939"/>
                    <a:pt x="1468" y="905"/>
                  </a:cubicBezTo>
                  <a:cubicBezTo>
                    <a:pt x="1501" y="905"/>
                    <a:pt x="1535" y="872"/>
                    <a:pt x="1568" y="872"/>
                  </a:cubicBezTo>
                  <a:cubicBezTo>
                    <a:pt x="1591" y="872"/>
                    <a:pt x="1613" y="872"/>
                    <a:pt x="1636" y="862"/>
                  </a:cubicBezTo>
                  <a:lnTo>
                    <a:pt x="1636" y="862"/>
                  </a:lnTo>
                  <a:cubicBezTo>
                    <a:pt x="1635" y="865"/>
                    <a:pt x="1635" y="868"/>
                    <a:pt x="1635" y="872"/>
                  </a:cubicBezTo>
                  <a:cubicBezTo>
                    <a:pt x="1635" y="872"/>
                    <a:pt x="1701" y="839"/>
                    <a:pt x="1668" y="839"/>
                  </a:cubicBezTo>
                  <a:lnTo>
                    <a:pt x="1668" y="839"/>
                  </a:lnTo>
                  <a:cubicBezTo>
                    <a:pt x="1668" y="839"/>
                    <a:pt x="1668" y="839"/>
                    <a:pt x="1668" y="839"/>
                  </a:cubicBezTo>
                  <a:lnTo>
                    <a:pt x="1868" y="839"/>
                  </a:lnTo>
                  <a:cubicBezTo>
                    <a:pt x="1868" y="839"/>
                    <a:pt x="1868" y="839"/>
                    <a:pt x="1868" y="839"/>
                  </a:cubicBezTo>
                  <a:lnTo>
                    <a:pt x="1868" y="839"/>
                  </a:lnTo>
                  <a:cubicBezTo>
                    <a:pt x="1806" y="839"/>
                    <a:pt x="1847" y="852"/>
                    <a:pt x="1871" y="853"/>
                  </a:cubicBezTo>
                  <a:lnTo>
                    <a:pt x="1871" y="853"/>
                  </a:lnTo>
                  <a:cubicBezTo>
                    <a:pt x="1869" y="849"/>
                    <a:pt x="1868" y="844"/>
                    <a:pt x="1868" y="839"/>
                  </a:cubicBezTo>
                  <a:lnTo>
                    <a:pt x="1868" y="839"/>
                  </a:lnTo>
                  <a:cubicBezTo>
                    <a:pt x="1890" y="850"/>
                    <a:pt x="1887" y="853"/>
                    <a:pt x="1876" y="853"/>
                  </a:cubicBezTo>
                  <a:cubicBezTo>
                    <a:pt x="1874" y="853"/>
                    <a:pt x="1873" y="853"/>
                    <a:pt x="1871" y="853"/>
                  </a:cubicBezTo>
                  <a:lnTo>
                    <a:pt x="1871" y="853"/>
                  </a:lnTo>
                  <a:cubicBezTo>
                    <a:pt x="1880" y="872"/>
                    <a:pt x="1907" y="872"/>
                    <a:pt x="1935" y="872"/>
                  </a:cubicBezTo>
                  <a:cubicBezTo>
                    <a:pt x="1935" y="872"/>
                    <a:pt x="2002" y="905"/>
                    <a:pt x="2002" y="905"/>
                  </a:cubicBezTo>
                  <a:cubicBezTo>
                    <a:pt x="2002" y="905"/>
                    <a:pt x="1935" y="872"/>
                    <a:pt x="1968" y="872"/>
                  </a:cubicBezTo>
                  <a:lnTo>
                    <a:pt x="1968" y="872"/>
                  </a:lnTo>
                  <a:cubicBezTo>
                    <a:pt x="2002" y="905"/>
                    <a:pt x="2002" y="905"/>
                    <a:pt x="2035" y="905"/>
                  </a:cubicBezTo>
                  <a:cubicBezTo>
                    <a:pt x="2035" y="905"/>
                    <a:pt x="2068" y="939"/>
                    <a:pt x="2102" y="939"/>
                  </a:cubicBezTo>
                  <a:lnTo>
                    <a:pt x="2068" y="939"/>
                  </a:lnTo>
                  <a:cubicBezTo>
                    <a:pt x="2068" y="939"/>
                    <a:pt x="2091" y="950"/>
                    <a:pt x="2103" y="953"/>
                  </a:cubicBezTo>
                  <a:lnTo>
                    <a:pt x="2103" y="953"/>
                  </a:lnTo>
                  <a:cubicBezTo>
                    <a:pt x="2102" y="948"/>
                    <a:pt x="2102" y="943"/>
                    <a:pt x="2102" y="939"/>
                  </a:cubicBezTo>
                  <a:lnTo>
                    <a:pt x="2102" y="939"/>
                  </a:lnTo>
                  <a:cubicBezTo>
                    <a:pt x="2113" y="950"/>
                    <a:pt x="2113" y="954"/>
                    <a:pt x="2108" y="954"/>
                  </a:cubicBezTo>
                  <a:cubicBezTo>
                    <a:pt x="2107" y="954"/>
                    <a:pt x="2105" y="953"/>
                    <a:pt x="2103" y="953"/>
                  </a:cubicBezTo>
                  <a:lnTo>
                    <a:pt x="2103" y="953"/>
                  </a:lnTo>
                  <a:cubicBezTo>
                    <a:pt x="2110" y="981"/>
                    <a:pt x="2135" y="1005"/>
                    <a:pt x="2135" y="1005"/>
                  </a:cubicBezTo>
                  <a:cubicBezTo>
                    <a:pt x="2142" y="1012"/>
                    <a:pt x="2146" y="1015"/>
                    <a:pt x="2148" y="1015"/>
                  </a:cubicBezTo>
                  <a:cubicBezTo>
                    <a:pt x="2156" y="1015"/>
                    <a:pt x="2136" y="974"/>
                    <a:pt x="2135" y="972"/>
                  </a:cubicBezTo>
                  <a:lnTo>
                    <a:pt x="2135" y="972"/>
                  </a:lnTo>
                  <a:cubicBezTo>
                    <a:pt x="2136" y="974"/>
                    <a:pt x="2168" y="1039"/>
                    <a:pt x="2168" y="1039"/>
                  </a:cubicBezTo>
                  <a:cubicBezTo>
                    <a:pt x="2168" y="1039"/>
                    <a:pt x="2168" y="1067"/>
                    <a:pt x="2194" y="1071"/>
                  </a:cubicBezTo>
                  <a:lnTo>
                    <a:pt x="2194" y="1071"/>
                  </a:lnTo>
                  <a:cubicBezTo>
                    <a:pt x="2192" y="1068"/>
                    <a:pt x="2191" y="1065"/>
                    <a:pt x="2193" y="1065"/>
                  </a:cubicBezTo>
                  <a:lnTo>
                    <a:pt x="2193" y="1065"/>
                  </a:lnTo>
                  <a:cubicBezTo>
                    <a:pt x="2194" y="1065"/>
                    <a:pt x="2197" y="1067"/>
                    <a:pt x="2202" y="1072"/>
                  </a:cubicBezTo>
                  <a:cubicBezTo>
                    <a:pt x="2199" y="1072"/>
                    <a:pt x="2196" y="1072"/>
                    <a:pt x="2194" y="1071"/>
                  </a:cubicBezTo>
                  <a:lnTo>
                    <a:pt x="2194" y="1071"/>
                  </a:lnTo>
                  <a:cubicBezTo>
                    <a:pt x="2196" y="1075"/>
                    <a:pt x="2199" y="1081"/>
                    <a:pt x="2202" y="1085"/>
                  </a:cubicBezTo>
                  <a:lnTo>
                    <a:pt x="2202" y="1085"/>
                  </a:lnTo>
                  <a:cubicBezTo>
                    <a:pt x="2202" y="1081"/>
                    <a:pt x="2202" y="1077"/>
                    <a:pt x="2202" y="1072"/>
                  </a:cubicBezTo>
                  <a:lnTo>
                    <a:pt x="2202" y="1072"/>
                  </a:lnTo>
                  <a:cubicBezTo>
                    <a:pt x="2210" y="1090"/>
                    <a:pt x="2212" y="1096"/>
                    <a:pt x="2211" y="1096"/>
                  </a:cubicBezTo>
                  <a:cubicBezTo>
                    <a:pt x="2210" y="1096"/>
                    <a:pt x="2206" y="1091"/>
                    <a:pt x="2202" y="1085"/>
                  </a:cubicBezTo>
                  <a:lnTo>
                    <a:pt x="2202" y="1085"/>
                  </a:lnTo>
                  <a:cubicBezTo>
                    <a:pt x="2206" y="1143"/>
                    <a:pt x="2235" y="1174"/>
                    <a:pt x="2235" y="1206"/>
                  </a:cubicBezTo>
                  <a:cubicBezTo>
                    <a:pt x="2235" y="1239"/>
                    <a:pt x="2235" y="1239"/>
                    <a:pt x="2235" y="1272"/>
                  </a:cubicBezTo>
                  <a:cubicBezTo>
                    <a:pt x="2235" y="1318"/>
                    <a:pt x="2235" y="1345"/>
                    <a:pt x="2235" y="1372"/>
                  </a:cubicBezTo>
                  <a:cubicBezTo>
                    <a:pt x="2235" y="1539"/>
                    <a:pt x="2235" y="1706"/>
                    <a:pt x="2202" y="1873"/>
                  </a:cubicBezTo>
                  <a:cubicBezTo>
                    <a:pt x="2202" y="2106"/>
                    <a:pt x="2435" y="2306"/>
                    <a:pt x="2635" y="2306"/>
                  </a:cubicBezTo>
                  <a:cubicBezTo>
                    <a:pt x="2869" y="2306"/>
                    <a:pt x="3002" y="2106"/>
                    <a:pt x="3036" y="1873"/>
                  </a:cubicBezTo>
                  <a:cubicBezTo>
                    <a:pt x="3102" y="1472"/>
                    <a:pt x="3102" y="1072"/>
                    <a:pt x="2936" y="705"/>
                  </a:cubicBezTo>
                  <a:cubicBezTo>
                    <a:pt x="2769" y="372"/>
                    <a:pt x="2469" y="138"/>
                    <a:pt x="2102" y="38"/>
                  </a:cubicBezTo>
                  <a:cubicBezTo>
                    <a:pt x="1989" y="12"/>
                    <a:pt x="1877" y="0"/>
                    <a:pt x="1766"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4"/>
            <p:cNvSpPr/>
            <p:nvPr/>
          </p:nvSpPr>
          <p:spPr>
            <a:xfrm>
              <a:off x="1593541" y="3032555"/>
              <a:ext cx="359365" cy="1008935"/>
            </a:xfrm>
            <a:custGeom>
              <a:avLst/>
              <a:gdLst/>
              <a:ahLst/>
              <a:cxnLst/>
              <a:rect l="l" t="t" r="r" b="b"/>
              <a:pathLst>
                <a:path w="11442" h="32124" extrusionOk="0">
                  <a:moveTo>
                    <a:pt x="11442" y="0"/>
                  </a:moveTo>
                  <a:cubicBezTo>
                    <a:pt x="5104" y="0"/>
                    <a:pt x="0" y="6271"/>
                    <a:pt x="0" y="16078"/>
                  </a:cubicBezTo>
                  <a:cubicBezTo>
                    <a:pt x="0" y="28120"/>
                    <a:pt x="4036" y="32123"/>
                    <a:pt x="11442" y="32123"/>
                  </a:cubicBezTo>
                  <a:lnTo>
                    <a:pt x="114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4"/>
            <p:cNvSpPr/>
            <p:nvPr/>
          </p:nvSpPr>
          <p:spPr>
            <a:xfrm>
              <a:off x="1951838" y="3032555"/>
              <a:ext cx="359365" cy="1008935"/>
            </a:xfrm>
            <a:custGeom>
              <a:avLst/>
              <a:gdLst/>
              <a:ahLst/>
              <a:cxnLst/>
              <a:rect l="l" t="t" r="r" b="b"/>
              <a:pathLst>
                <a:path w="11442" h="32124" extrusionOk="0">
                  <a:moveTo>
                    <a:pt x="0" y="0"/>
                  </a:moveTo>
                  <a:lnTo>
                    <a:pt x="0" y="32123"/>
                  </a:lnTo>
                  <a:cubicBezTo>
                    <a:pt x="7406" y="32123"/>
                    <a:pt x="11442" y="28120"/>
                    <a:pt x="11442" y="16078"/>
                  </a:cubicBezTo>
                  <a:cubicBezTo>
                    <a:pt x="11442" y="6271"/>
                    <a:pt x="6338"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4"/>
            <p:cNvSpPr/>
            <p:nvPr/>
          </p:nvSpPr>
          <p:spPr>
            <a:xfrm>
              <a:off x="2228412" y="2080531"/>
              <a:ext cx="716625" cy="1087453"/>
            </a:xfrm>
            <a:custGeom>
              <a:avLst/>
              <a:gdLst/>
              <a:ahLst/>
              <a:cxnLst/>
              <a:rect l="l" t="t" r="r" b="b"/>
              <a:pathLst>
                <a:path w="22817" h="34624" extrusionOk="0">
                  <a:moveTo>
                    <a:pt x="12900" y="1"/>
                  </a:moveTo>
                  <a:cubicBezTo>
                    <a:pt x="12594" y="1"/>
                    <a:pt x="12285" y="30"/>
                    <a:pt x="11976" y="91"/>
                  </a:cubicBezTo>
                  <a:cubicBezTo>
                    <a:pt x="10675" y="324"/>
                    <a:pt x="9541" y="1125"/>
                    <a:pt x="8407" y="1825"/>
                  </a:cubicBezTo>
                  <a:cubicBezTo>
                    <a:pt x="6839" y="2726"/>
                    <a:pt x="5171" y="3426"/>
                    <a:pt x="3436" y="3860"/>
                  </a:cubicBezTo>
                  <a:cubicBezTo>
                    <a:pt x="2703" y="4060"/>
                    <a:pt x="1902" y="4227"/>
                    <a:pt x="1268" y="4594"/>
                  </a:cubicBezTo>
                  <a:cubicBezTo>
                    <a:pt x="601" y="4994"/>
                    <a:pt x="1" y="5661"/>
                    <a:pt x="1" y="6428"/>
                  </a:cubicBezTo>
                  <a:lnTo>
                    <a:pt x="1835" y="19171"/>
                  </a:lnTo>
                  <a:cubicBezTo>
                    <a:pt x="1735" y="22540"/>
                    <a:pt x="2769" y="25942"/>
                    <a:pt x="4771" y="28644"/>
                  </a:cubicBezTo>
                  <a:cubicBezTo>
                    <a:pt x="6372" y="30779"/>
                    <a:pt x="8473" y="32480"/>
                    <a:pt x="10642" y="34015"/>
                  </a:cubicBezTo>
                  <a:cubicBezTo>
                    <a:pt x="11056" y="34319"/>
                    <a:pt x="11540" y="34623"/>
                    <a:pt x="12036" y="34623"/>
                  </a:cubicBezTo>
                  <a:cubicBezTo>
                    <a:pt x="12138" y="34623"/>
                    <a:pt x="12240" y="34610"/>
                    <a:pt x="12343" y="34582"/>
                  </a:cubicBezTo>
                  <a:cubicBezTo>
                    <a:pt x="12710" y="34482"/>
                    <a:pt x="12977" y="34182"/>
                    <a:pt x="13210" y="33881"/>
                  </a:cubicBezTo>
                  <a:cubicBezTo>
                    <a:pt x="14244" y="32347"/>
                    <a:pt x="14244" y="30346"/>
                    <a:pt x="15011" y="28644"/>
                  </a:cubicBezTo>
                  <a:cubicBezTo>
                    <a:pt x="15545" y="27477"/>
                    <a:pt x="16479" y="26510"/>
                    <a:pt x="17313" y="25509"/>
                  </a:cubicBezTo>
                  <a:cubicBezTo>
                    <a:pt x="20048" y="22306"/>
                    <a:pt x="22150" y="18404"/>
                    <a:pt x="22483" y="14201"/>
                  </a:cubicBezTo>
                  <a:cubicBezTo>
                    <a:pt x="22817" y="9864"/>
                    <a:pt x="21082" y="5428"/>
                    <a:pt x="17947" y="2392"/>
                  </a:cubicBezTo>
                  <a:cubicBezTo>
                    <a:pt x="16571" y="1073"/>
                    <a:pt x="14776" y="1"/>
                    <a:pt x="12900" y="1"/>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4"/>
            <p:cNvSpPr/>
            <p:nvPr/>
          </p:nvSpPr>
          <p:spPr>
            <a:xfrm>
              <a:off x="2367767" y="2211186"/>
              <a:ext cx="443191" cy="771117"/>
            </a:xfrm>
            <a:custGeom>
              <a:avLst/>
              <a:gdLst/>
              <a:ahLst/>
              <a:cxnLst/>
              <a:rect l="l" t="t" r="r" b="b"/>
              <a:pathLst>
                <a:path w="14111" h="24552" extrusionOk="0">
                  <a:moveTo>
                    <a:pt x="8339" y="0"/>
                  </a:moveTo>
                  <a:cubicBezTo>
                    <a:pt x="8006" y="67"/>
                    <a:pt x="7339" y="467"/>
                    <a:pt x="6772" y="834"/>
                  </a:cubicBezTo>
                  <a:cubicBezTo>
                    <a:pt x="6538" y="968"/>
                    <a:pt x="6305" y="1101"/>
                    <a:pt x="6071" y="1234"/>
                  </a:cubicBezTo>
                  <a:cubicBezTo>
                    <a:pt x="4203" y="2335"/>
                    <a:pt x="2168" y="3202"/>
                    <a:pt x="67" y="3736"/>
                  </a:cubicBezTo>
                  <a:lnTo>
                    <a:pt x="0" y="3770"/>
                  </a:lnTo>
                  <a:lnTo>
                    <a:pt x="1601" y="14777"/>
                  </a:lnTo>
                  <a:lnTo>
                    <a:pt x="1568" y="15144"/>
                  </a:lnTo>
                  <a:cubicBezTo>
                    <a:pt x="1501" y="17579"/>
                    <a:pt x="2268" y="20081"/>
                    <a:pt x="3703" y="22016"/>
                  </a:cubicBezTo>
                  <a:cubicBezTo>
                    <a:pt x="4370" y="22917"/>
                    <a:pt x="5204" y="23751"/>
                    <a:pt x="6138" y="24551"/>
                  </a:cubicBezTo>
                  <a:cubicBezTo>
                    <a:pt x="6305" y="23984"/>
                    <a:pt x="6505" y="23350"/>
                    <a:pt x="6772" y="22750"/>
                  </a:cubicBezTo>
                  <a:cubicBezTo>
                    <a:pt x="7506" y="21215"/>
                    <a:pt x="8506" y="20014"/>
                    <a:pt x="9340" y="19080"/>
                  </a:cubicBezTo>
                  <a:cubicBezTo>
                    <a:pt x="9474" y="18914"/>
                    <a:pt x="9607" y="18780"/>
                    <a:pt x="9707" y="18647"/>
                  </a:cubicBezTo>
                  <a:cubicBezTo>
                    <a:pt x="11475" y="16579"/>
                    <a:pt x="13610" y="13376"/>
                    <a:pt x="13877" y="9740"/>
                  </a:cubicBezTo>
                  <a:cubicBezTo>
                    <a:pt x="14110" y="6638"/>
                    <a:pt x="12876" y="3403"/>
                    <a:pt x="10641" y="1268"/>
                  </a:cubicBezTo>
                  <a:cubicBezTo>
                    <a:pt x="9740" y="400"/>
                    <a:pt x="8873" y="0"/>
                    <a:pt x="8440"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4"/>
            <p:cNvSpPr/>
            <p:nvPr/>
          </p:nvSpPr>
          <p:spPr>
            <a:xfrm>
              <a:off x="959706" y="2080531"/>
              <a:ext cx="716625" cy="1087453"/>
            </a:xfrm>
            <a:custGeom>
              <a:avLst/>
              <a:gdLst/>
              <a:ahLst/>
              <a:cxnLst/>
              <a:rect l="l" t="t" r="r" b="b"/>
              <a:pathLst>
                <a:path w="22817" h="34624" extrusionOk="0">
                  <a:moveTo>
                    <a:pt x="9917" y="1"/>
                  </a:moveTo>
                  <a:cubicBezTo>
                    <a:pt x="8042" y="1"/>
                    <a:pt x="6246" y="1073"/>
                    <a:pt x="4870" y="2392"/>
                  </a:cubicBezTo>
                  <a:cubicBezTo>
                    <a:pt x="1701" y="5428"/>
                    <a:pt x="0" y="9864"/>
                    <a:pt x="334" y="14201"/>
                  </a:cubicBezTo>
                  <a:cubicBezTo>
                    <a:pt x="667" y="18404"/>
                    <a:pt x="2769" y="22306"/>
                    <a:pt x="5504" y="25509"/>
                  </a:cubicBezTo>
                  <a:cubicBezTo>
                    <a:pt x="6338" y="26510"/>
                    <a:pt x="7272" y="27477"/>
                    <a:pt x="7806" y="28644"/>
                  </a:cubicBezTo>
                  <a:cubicBezTo>
                    <a:pt x="8573" y="30346"/>
                    <a:pt x="8573" y="32347"/>
                    <a:pt x="9607" y="33881"/>
                  </a:cubicBezTo>
                  <a:cubicBezTo>
                    <a:pt x="9841" y="34182"/>
                    <a:pt x="10107" y="34482"/>
                    <a:pt x="10474" y="34582"/>
                  </a:cubicBezTo>
                  <a:cubicBezTo>
                    <a:pt x="10577" y="34610"/>
                    <a:pt x="10679" y="34623"/>
                    <a:pt x="10782" y="34623"/>
                  </a:cubicBezTo>
                  <a:cubicBezTo>
                    <a:pt x="11277" y="34623"/>
                    <a:pt x="11761" y="34319"/>
                    <a:pt x="12176" y="34015"/>
                  </a:cubicBezTo>
                  <a:cubicBezTo>
                    <a:pt x="14344" y="32480"/>
                    <a:pt x="16445" y="30779"/>
                    <a:pt x="18046" y="28644"/>
                  </a:cubicBezTo>
                  <a:cubicBezTo>
                    <a:pt x="20048" y="25942"/>
                    <a:pt x="21082" y="22540"/>
                    <a:pt x="20982" y="19171"/>
                  </a:cubicBezTo>
                  <a:lnTo>
                    <a:pt x="22816" y="6428"/>
                  </a:lnTo>
                  <a:cubicBezTo>
                    <a:pt x="22783" y="5661"/>
                    <a:pt x="22216" y="4994"/>
                    <a:pt x="21549" y="4594"/>
                  </a:cubicBezTo>
                  <a:cubicBezTo>
                    <a:pt x="20882" y="4227"/>
                    <a:pt x="20115" y="4060"/>
                    <a:pt x="19381" y="3860"/>
                  </a:cubicBezTo>
                  <a:cubicBezTo>
                    <a:pt x="17646" y="3426"/>
                    <a:pt x="15978" y="2726"/>
                    <a:pt x="14410" y="1825"/>
                  </a:cubicBezTo>
                  <a:cubicBezTo>
                    <a:pt x="13276" y="1125"/>
                    <a:pt x="12142" y="324"/>
                    <a:pt x="10841" y="91"/>
                  </a:cubicBezTo>
                  <a:cubicBezTo>
                    <a:pt x="10532" y="30"/>
                    <a:pt x="10223" y="1"/>
                    <a:pt x="9917" y="1"/>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4"/>
            <p:cNvSpPr/>
            <p:nvPr/>
          </p:nvSpPr>
          <p:spPr>
            <a:xfrm>
              <a:off x="1093785" y="2211186"/>
              <a:ext cx="443191" cy="771117"/>
            </a:xfrm>
            <a:custGeom>
              <a:avLst/>
              <a:gdLst/>
              <a:ahLst/>
              <a:cxnLst/>
              <a:rect l="l" t="t" r="r" b="b"/>
              <a:pathLst>
                <a:path w="14111" h="24552" extrusionOk="0">
                  <a:moveTo>
                    <a:pt x="5672" y="0"/>
                  </a:moveTo>
                  <a:cubicBezTo>
                    <a:pt x="5238" y="0"/>
                    <a:pt x="4371" y="367"/>
                    <a:pt x="3470" y="1234"/>
                  </a:cubicBezTo>
                  <a:cubicBezTo>
                    <a:pt x="1235" y="3403"/>
                    <a:pt x="1" y="6638"/>
                    <a:pt x="234" y="9707"/>
                  </a:cubicBezTo>
                  <a:cubicBezTo>
                    <a:pt x="501" y="13343"/>
                    <a:pt x="2636" y="16579"/>
                    <a:pt x="4404" y="18613"/>
                  </a:cubicBezTo>
                  <a:cubicBezTo>
                    <a:pt x="4504" y="18780"/>
                    <a:pt x="4638" y="18914"/>
                    <a:pt x="4771" y="19080"/>
                  </a:cubicBezTo>
                  <a:cubicBezTo>
                    <a:pt x="5605" y="20014"/>
                    <a:pt x="6606" y="21182"/>
                    <a:pt x="7339" y="22750"/>
                  </a:cubicBezTo>
                  <a:cubicBezTo>
                    <a:pt x="7606" y="23350"/>
                    <a:pt x="7806" y="23951"/>
                    <a:pt x="7973" y="24551"/>
                  </a:cubicBezTo>
                  <a:cubicBezTo>
                    <a:pt x="8907" y="23751"/>
                    <a:pt x="9741" y="22917"/>
                    <a:pt x="10408" y="22016"/>
                  </a:cubicBezTo>
                  <a:cubicBezTo>
                    <a:pt x="11843" y="20048"/>
                    <a:pt x="12610" y="17579"/>
                    <a:pt x="12543" y="15144"/>
                  </a:cubicBezTo>
                  <a:lnTo>
                    <a:pt x="12510" y="14777"/>
                  </a:lnTo>
                  <a:lnTo>
                    <a:pt x="14111" y="3736"/>
                  </a:lnTo>
                  <a:lnTo>
                    <a:pt x="14044" y="3736"/>
                  </a:lnTo>
                  <a:cubicBezTo>
                    <a:pt x="11943" y="3169"/>
                    <a:pt x="9908" y="2335"/>
                    <a:pt x="8040" y="1234"/>
                  </a:cubicBezTo>
                  <a:cubicBezTo>
                    <a:pt x="7806" y="1101"/>
                    <a:pt x="7573" y="968"/>
                    <a:pt x="7339" y="834"/>
                  </a:cubicBezTo>
                  <a:cubicBezTo>
                    <a:pt x="6772" y="467"/>
                    <a:pt x="6105" y="67"/>
                    <a:pt x="5772"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4"/>
            <p:cNvSpPr/>
            <p:nvPr/>
          </p:nvSpPr>
          <p:spPr>
            <a:xfrm>
              <a:off x="1439581" y="2136122"/>
              <a:ext cx="1119395" cy="1014902"/>
            </a:xfrm>
            <a:custGeom>
              <a:avLst/>
              <a:gdLst/>
              <a:ahLst/>
              <a:cxnLst/>
              <a:rect l="l" t="t" r="r" b="b"/>
              <a:pathLst>
                <a:path w="35641" h="32314" extrusionOk="0">
                  <a:moveTo>
                    <a:pt x="16886" y="0"/>
                  </a:moveTo>
                  <a:cubicBezTo>
                    <a:pt x="8544" y="0"/>
                    <a:pt x="1" y="5417"/>
                    <a:pt x="266" y="14832"/>
                  </a:cubicBezTo>
                  <a:cubicBezTo>
                    <a:pt x="166" y="18468"/>
                    <a:pt x="2167" y="25573"/>
                    <a:pt x="4902" y="27975"/>
                  </a:cubicBezTo>
                  <a:cubicBezTo>
                    <a:pt x="7671" y="30410"/>
                    <a:pt x="11240" y="31711"/>
                    <a:pt x="14876" y="32145"/>
                  </a:cubicBezTo>
                  <a:cubicBezTo>
                    <a:pt x="15762" y="32254"/>
                    <a:pt x="16660" y="32314"/>
                    <a:pt x="17558" y="32314"/>
                  </a:cubicBezTo>
                  <a:cubicBezTo>
                    <a:pt x="19940" y="32314"/>
                    <a:pt x="22318" y="31895"/>
                    <a:pt x="24450" y="30877"/>
                  </a:cubicBezTo>
                  <a:cubicBezTo>
                    <a:pt x="27418" y="29510"/>
                    <a:pt x="30420" y="26341"/>
                    <a:pt x="31288" y="23205"/>
                  </a:cubicBezTo>
                  <a:cubicBezTo>
                    <a:pt x="35641" y="7036"/>
                    <a:pt x="26394" y="0"/>
                    <a:pt x="16886"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4"/>
            <p:cNvSpPr/>
            <p:nvPr/>
          </p:nvSpPr>
          <p:spPr>
            <a:xfrm>
              <a:off x="1596682" y="2674258"/>
              <a:ext cx="538513" cy="835000"/>
            </a:xfrm>
            <a:custGeom>
              <a:avLst/>
              <a:gdLst/>
              <a:ahLst/>
              <a:cxnLst/>
              <a:rect l="l" t="t" r="r" b="b"/>
              <a:pathLst>
                <a:path w="17146" h="26586" extrusionOk="0">
                  <a:moveTo>
                    <a:pt x="6105" y="0"/>
                  </a:moveTo>
                  <a:cubicBezTo>
                    <a:pt x="2802" y="9807"/>
                    <a:pt x="5204" y="17946"/>
                    <a:pt x="3703" y="21182"/>
                  </a:cubicBezTo>
                  <a:cubicBezTo>
                    <a:pt x="3284" y="20890"/>
                    <a:pt x="2765" y="20728"/>
                    <a:pt x="2255" y="20728"/>
                  </a:cubicBezTo>
                  <a:cubicBezTo>
                    <a:pt x="1832" y="20728"/>
                    <a:pt x="1416" y="20840"/>
                    <a:pt x="1068" y="21082"/>
                  </a:cubicBezTo>
                  <a:cubicBezTo>
                    <a:pt x="301" y="21582"/>
                    <a:pt x="0" y="22783"/>
                    <a:pt x="567" y="23517"/>
                  </a:cubicBezTo>
                  <a:cubicBezTo>
                    <a:pt x="911" y="23984"/>
                    <a:pt x="1509" y="24197"/>
                    <a:pt x="2107" y="24197"/>
                  </a:cubicBezTo>
                  <a:cubicBezTo>
                    <a:pt x="2320" y="24197"/>
                    <a:pt x="2534" y="24170"/>
                    <a:pt x="2736" y="24117"/>
                  </a:cubicBezTo>
                  <a:cubicBezTo>
                    <a:pt x="3503" y="23917"/>
                    <a:pt x="4137" y="23417"/>
                    <a:pt x="4770" y="22916"/>
                  </a:cubicBezTo>
                  <a:cubicBezTo>
                    <a:pt x="5204" y="23917"/>
                    <a:pt x="5671" y="24951"/>
                    <a:pt x="6472" y="25685"/>
                  </a:cubicBezTo>
                  <a:cubicBezTo>
                    <a:pt x="7037" y="26227"/>
                    <a:pt x="7818" y="26585"/>
                    <a:pt x="8580" y="26585"/>
                  </a:cubicBezTo>
                  <a:cubicBezTo>
                    <a:pt x="8898" y="26585"/>
                    <a:pt x="9213" y="26523"/>
                    <a:pt x="9507" y="26386"/>
                  </a:cubicBezTo>
                  <a:cubicBezTo>
                    <a:pt x="10341" y="25985"/>
                    <a:pt x="10841" y="24985"/>
                    <a:pt x="10741" y="24051"/>
                  </a:cubicBezTo>
                  <a:cubicBezTo>
                    <a:pt x="10608" y="23150"/>
                    <a:pt x="9907" y="22316"/>
                    <a:pt x="9007" y="22016"/>
                  </a:cubicBezTo>
                  <a:cubicBezTo>
                    <a:pt x="12509" y="19514"/>
                    <a:pt x="15044" y="14344"/>
                    <a:pt x="15912" y="11342"/>
                  </a:cubicBezTo>
                  <a:cubicBezTo>
                    <a:pt x="16679" y="8706"/>
                    <a:pt x="17146" y="3536"/>
                    <a:pt x="16112" y="300"/>
                  </a:cubicBezTo>
                  <a:lnTo>
                    <a:pt x="6105" y="0"/>
                  </a:ln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4"/>
            <p:cNvSpPr/>
            <p:nvPr/>
          </p:nvSpPr>
          <p:spPr>
            <a:xfrm>
              <a:off x="1596682" y="2674258"/>
              <a:ext cx="538513" cy="843386"/>
            </a:xfrm>
            <a:custGeom>
              <a:avLst/>
              <a:gdLst/>
              <a:ahLst/>
              <a:cxnLst/>
              <a:rect l="l" t="t" r="r" b="b"/>
              <a:pathLst>
                <a:path w="17146" h="26853" fill="none" extrusionOk="0">
                  <a:moveTo>
                    <a:pt x="6105" y="0"/>
                  </a:moveTo>
                  <a:cubicBezTo>
                    <a:pt x="2802" y="9807"/>
                    <a:pt x="5204" y="17946"/>
                    <a:pt x="3703" y="21182"/>
                  </a:cubicBezTo>
                  <a:cubicBezTo>
                    <a:pt x="2936" y="20648"/>
                    <a:pt x="1835" y="20548"/>
                    <a:pt x="1068" y="21082"/>
                  </a:cubicBezTo>
                  <a:cubicBezTo>
                    <a:pt x="301" y="21582"/>
                    <a:pt x="0" y="22783"/>
                    <a:pt x="567" y="23517"/>
                  </a:cubicBezTo>
                  <a:cubicBezTo>
                    <a:pt x="1034" y="24151"/>
                    <a:pt x="1968" y="24317"/>
                    <a:pt x="2736" y="24117"/>
                  </a:cubicBezTo>
                  <a:cubicBezTo>
                    <a:pt x="3503" y="23917"/>
                    <a:pt x="4137" y="23417"/>
                    <a:pt x="4770" y="22916"/>
                  </a:cubicBezTo>
                  <a:cubicBezTo>
                    <a:pt x="5204" y="23917"/>
                    <a:pt x="5671" y="24951"/>
                    <a:pt x="6472" y="25685"/>
                  </a:cubicBezTo>
                  <a:cubicBezTo>
                    <a:pt x="7272" y="26452"/>
                    <a:pt x="8506" y="26853"/>
                    <a:pt x="9507" y="26386"/>
                  </a:cubicBezTo>
                  <a:cubicBezTo>
                    <a:pt x="10341" y="25985"/>
                    <a:pt x="10841" y="24985"/>
                    <a:pt x="10741" y="24051"/>
                  </a:cubicBezTo>
                  <a:cubicBezTo>
                    <a:pt x="10608" y="23150"/>
                    <a:pt x="9907" y="22316"/>
                    <a:pt x="9007" y="22016"/>
                  </a:cubicBezTo>
                  <a:cubicBezTo>
                    <a:pt x="12509" y="19514"/>
                    <a:pt x="15044" y="14344"/>
                    <a:pt x="15912" y="11342"/>
                  </a:cubicBezTo>
                  <a:cubicBezTo>
                    <a:pt x="16679" y="8706"/>
                    <a:pt x="17146" y="3536"/>
                    <a:pt x="16112" y="300"/>
                  </a:cubicBezTo>
                </a:path>
              </a:pathLst>
            </a:custGeom>
            <a:noFill/>
            <a:ln w="2252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4"/>
            <p:cNvSpPr/>
            <p:nvPr/>
          </p:nvSpPr>
          <p:spPr>
            <a:xfrm>
              <a:off x="1785127" y="2905103"/>
              <a:ext cx="217183" cy="57193"/>
            </a:xfrm>
            <a:custGeom>
              <a:avLst/>
              <a:gdLst/>
              <a:ahLst/>
              <a:cxnLst/>
              <a:rect l="l" t="t" r="r" b="b"/>
              <a:pathLst>
                <a:path w="6915" h="1821" extrusionOk="0">
                  <a:moveTo>
                    <a:pt x="2501" y="1"/>
                  </a:moveTo>
                  <a:cubicBezTo>
                    <a:pt x="1810" y="1"/>
                    <a:pt x="1116" y="71"/>
                    <a:pt x="438" y="189"/>
                  </a:cubicBezTo>
                  <a:cubicBezTo>
                    <a:pt x="1" y="251"/>
                    <a:pt x="149" y="899"/>
                    <a:pt x="553" y="899"/>
                  </a:cubicBezTo>
                  <a:cubicBezTo>
                    <a:pt x="580" y="899"/>
                    <a:pt x="609" y="896"/>
                    <a:pt x="638" y="889"/>
                  </a:cubicBezTo>
                  <a:cubicBezTo>
                    <a:pt x="1244" y="783"/>
                    <a:pt x="1866" y="721"/>
                    <a:pt x="2486" y="721"/>
                  </a:cubicBezTo>
                  <a:cubicBezTo>
                    <a:pt x="3813" y="721"/>
                    <a:pt x="5128" y="1006"/>
                    <a:pt x="6242" y="1757"/>
                  </a:cubicBezTo>
                  <a:cubicBezTo>
                    <a:pt x="6310" y="1801"/>
                    <a:pt x="6375" y="1821"/>
                    <a:pt x="6435" y="1821"/>
                  </a:cubicBezTo>
                  <a:cubicBezTo>
                    <a:pt x="6735" y="1821"/>
                    <a:pt x="6915" y="1345"/>
                    <a:pt x="6609" y="1123"/>
                  </a:cubicBezTo>
                  <a:cubicBezTo>
                    <a:pt x="5389" y="309"/>
                    <a:pt x="3954" y="1"/>
                    <a:pt x="250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4"/>
            <p:cNvSpPr/>
            <p:nvPr/>
          </p:nvSpPr>
          <p:spPr>
            <a:xfrm>
              <a:off x="1816691" y="3000017"/>
              <a:ext cx="148997" cy="47771"/>
            </a:xfrm>
            <a:custGeom>
              <a:avLst/>
              <a:gdLst/>
              <a:ahLst/>
              <a:cxnLst/>
              <a:rect l="l" t="t" r="r" b="b"/>
              <a:pathLst>
                <a:path w="4744" h="1521" extrusionOk="0">
                  <a:moveTo>
                    <a:pt x="1257" y="0"/>
                  </a:moveTo>
                  <a:cubicBezTo>
                    <a:pt x="938" y="0"/>
                    <a:pt x="618" y="23"/>
                    <a:pt x="301" y="69"/>
                  </a:cubicBezTo>
                  <a:cubicBezTo>
                    <a:pt x="100" y="102"/>
                    <a:pt x="0" y="336"/>
                    <a:pt x="34" y="503"/>
                  </a:cubicBezTo>
                  <a:cubicBezTo>
                    <a:pt x="90" y="699"/>
                    <a:pt x="240" y="777"/>
                    <a:pt x="406" y="777"/>
                  </a:cubicBezTo>
                  <a:cubicBezTo>
                    <a:pt x="437" y="777"/>
                    <a:pt x="469" y="775"/>
                    <a:pt x="501" y="769"/>
                  </a:cubicBezTo>
                  <a:cubicBezTo>
                    <a:pt x="751" y="735"/>
                    <a:pt x="1004" y="717"/>
                    <a:pt x="1257" y="717"/>
                  </a:cubicBezTo>
                  <a:cubicBezTo>
                    <a:pt x="2221" y="717"/>
                    <a:pt x="3191" y="968"/>
                    <a:pt x="4037" y="1470"/>
                  </a:cubicBezTo>
                  <a:cubicBezTo>
                    <a:pt x="4097" y="1505"/>
                    <a:pt x="4157" y="1521"/>
                    <a:pt x="4213" y="1521"/>
                  </a:cubicBezTo>
                  <a:cubicBezTo>
                    <a:pt x="4530" y="1521"/>
                    <a:pt x="4743" y="1034"/>
                    <a:pt x="4403" y="836"/>
                  </a:cubicBezTo>
                  <a:cubicBezTo>
                    <a:pt x="3423" y="269"/>
                    <a:pt x="2344" y="0"/>
                    <a:pt x="125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4"/>
            <p:cNvSpPr/>
            <p:nvPr/>
          </p:nvSpPr>
          <p:spPr>
            <a:xfrm>
              <a:off x="1083860" y="2185495"/>
              <a:ext cx="371205" cy="295890"/>
            </a:xfrm>
            <a:custGeom>
              <a:avLst/>
              <a:gdLst/>
              <a:ahLst/>
              <a:cxnLst/>
              <a:rect l="l" t="t" r="r" b="b"/>
              <a:pathLst>
                <a:path w="11819" h="9421" extrusionOk="0">
                  <a:moveTo>
                    <a:pt x="6208" y="1"/>
                  </a:moveTo>
                  <a:cubicBezTo>
                    <a:pt x="5532" y="1"/>
                    <a:pt x="4850" y="209"/>
                    <a:pt x="4220" y="618"/>
                  </a:cubicBezTo>
                  <a:cubicBezTo>
                    <a:pt x="2885" y="1452"/>
                    <a:pt x="1918" y="2886"/>
                    <a:pt x="1218" y="4321"/>
                  </a:cubicBezTo>
                  <a:cubicBezTo>
                    <a:pt x="517" y="5788"/>
                    <a:pt x="117" y="7423"/>
                    <a:pt x="17" y="9057"/>
                  </a:cubicBezTo>
                  <a:cubicBezTo>
                    <a:pt x="0" y="9303"/>
                    <a:pt x="169" y="9420"/>
                    <a:pt x="349" y="9420"/>
                  </a:cubicBezTo>
                  <a:cubicBezTo>
                    <a:pt x="535" y="9420"/>
                    <a:pt x="734" y="9295"/>
                    <a:pt x="751" y="9057"/>
                  </a:cubicBezTo>
                  <a:cubicBezTo>
                    <a:pt x="817" y="7523"/>
                    <a:pt x="1218" y="5989"/>
                    <a:pt x="1885" y="4588"/>
                  </a:cubicBezTo>
                  <a:cubicBezTo>
                    <a:pt x="2552" y="3287"/>
                    <a:pt x="3452" y="1919"/>
                    <a:pt x="4753" y="1152"/>
                  </a:cubicBezTo>
                  <a:cubicBezTo>
                    <a:pt x="5220" y="881"/>
                    <a:pt x="5678" y="761"/>
                    <a:pt x="6125" y="761"/>
                  </a:cubicBezTo>
                  <a:cubicBezTo>
                    <a:pt x="6892" y="761"/>
                    <a:pt x="7627" y="1116"/>
                    <a:pt x="8323" y="1685"/>
                  </a:cubicBezTo>
                  <a:cubicBezTo>
                    <a:pt x="9223" y="2419"/>
                    <a:pt x="10024" y="3287"/>
                    <a:pt x="11191" y="3587"/>
                  </a:cubicBezTo>
                  <a:cubicBezTo>
                    <a:pt x="11232" y="3598"/>
                    <a:pt x="11270" y="3604"/>
                    <a:pt x="11306" y="3604"/>
                  </a:cubicBezTo>
                  <a:cubicBezTo>
                    <a:pt x="11688" y="3604"/>
                    <a:pt x="11818" y="3008"/>
                    <a:pt x="11391" y="2886"/>
                  </a:cubicBezTo>
                  <a:cubicBezTo>
                    <a:pt x="10057" y="2553"/>
                    <a:pt x="9223" y="1319"/>
                    <a:pt x="8089" y="585"/>
                  </a:cubicBezTo>
                  <a:cubicBezTo>
                    <a:pt x="7501" y="193"/>
                    <a:pt x="6857" y="1"/>
                    <a:pt x="620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4"/>
            <p:cNvSpPr/>
            <p:nvPr/>
          </p:nvSpPr>
          <p:spPr>
            <a:xfrm>
              <a:off x="2477097" y="2219352"/>
              <a:ext cx="378900" cy="330501"/>
            </a:xfrm>
            <a:custGeom>
              <a:avLst/>
              <a:gdLst/>
              <a:ahLst/>
              <a:cxnLst/>
              <a:rect l="l" t="t" r="r" b="b"/>
              <a:pathLst>
                <a:path w="12064" h="10523" extrusionOk="0">
                  <a:moveTo>
                    <a:pt x="5371" y="1"/>
                  </a:moveTo>
                  <a:cubicBezTo>
                    <a:pt x="5213" y="1"/>
                    <a:pt x="5053" y="14"/>
                    <a:pt x="4892" y="40"/>
                  </a:cubicBezTo>
                  <a:cubicBezTo>
                    <a:pt x="3622" y="271"/>
                    <a:pt x="2477" y="1651"/>
                    <a:pt x="1197" y="1651"/>
                  </a:cubicBezTo>
                  <a:cubicBezTo>
                    <a:pt x="998" y="1651"/>
                    <a:pt x="795" y="1618"/>
                    <a:pt x="589" y="1541"/>
                  </a:cubicBezTo>
                  <a:cubicBezTo>
                    <a:pt x="543" y="1524"/>
                    <a:pt x="500" y="1516"/>
                    <a:pt x="460" y="1516"/>
                  </a:cubicBezTo>
                  <a:cubicBezTo>
                    <a:pt x="120" y="1516"/>
                    <a:pt x="1" y="2093"/>
                    <a:pt x="389" y="2242"/>
                  </a:cubicBezTo>
                  <a:cubicBezTo>
                    <a:pt x="646" y="2332"/>
                    <a:pt x="896" y="2371"/>
                    <a:pt x="1140" y="2371"/>
                  </a:cubicBezTo>
                  <a:cubicBezTo>
                    <a:pt x="2159" y="2371"/>
                    <a:pt x="3069" y="1686"/>
                    <a:pt x="3958" y="1175"/>
                  </a:cubicBezTo>
                  <a:cubicBezTo>
                    <a:pt x="4420" y="907"/>
                    <a:pt x="4917" y="728"/>
                    <a:pt x="5436" y="728"/>
                  </a:cubicBezTo>
                  <a:cubicBezTo>
                    <a:pt x="5630" y="728"/>
                    <a:pt x="5827" y="753"/>
                    <a:pt x="6026" y="808"/>
                  </a:cubicBezTo>
                  <a:cubicBezTo>
                    <a:pt x="6693" y="1008"/>
                    <a:pt x="7260" y="1441"/>
                    <a:pt x="7761" y="1942"/>
                  </a:cubicBezTo>
                  <a:cubicBezTo>
                    <a:pt x="9829" y="3977"/>
                    <a:pt x="11296" y="7212"/>
                    <a:pt x="10196" y="10081"/>
                  </a:cubicBezTo>
                  <a:cubicBezTo>
                    <a:pt x="10094" y="10345"/>
                    <a:pt x="10315" y="10523"/>
                    <a:pt x="10540" y="10523"/>
                  </a:cubicBezTo>
                  <a:cubicBezTo>
                    <a:pt x="10685" y="10523"/>
                    <a:pt x="10831" y="10450"/>
                    <a:pt x="10896" y="10281"/>
                  </a:cubicBezTo>
                  <a:cubicBezTo>
                    <a:pt x="12064" y="7246"/>
                    <a:pt x="10596" y="3876"/>
                    <a:pt x="8528" y="1642"/>
                  </a:cubicBezTo>
                  <a:cubicBezTo>
                    <a:pt x="7701" y="756"/>
                    <a:pt x="6587" y="1"/>
                    <a:pt x="537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4"/>
            <p:cNvSpPr/>
            <p:nvPr/>
          </p:nvSpPr>
          <p:spPr>
            <a:xfrm>
              <a:off x="1606104" y="2720333"/>
              <a:ext cx="93280" cy="93280"/>
            </a:xfrm>
            <a:custGeom>
              <a:avLst/>
              <a:gdLst/>
              <a:ahLst/>
              <a:cxnLst/>
              <a:rect l="l" t="t" r="r" b="b"/>
              <a:pathLst>
                <a:path w="2970" h="2970" extrusionOk="0">
                  <a:moveTo>
                    <a:pt x="1502" y="1"/>
                  </a:moveTo>
                  <a:cubicBezTo>
                    <a:pt x="668" y="1"/>
                    <a:pt x="1" y="668"/>
                    <a:pt x="1" y="1468"/>
                  </a:cubicBezTo>
                  <a:cubicBezTo>
                    <a:pt x="1" y="2302"/>
                    <a:pt x="668" y="2970"/>
                    <a:pt x="1502" y="2970"/>
                  </a:cubicBezTo>
                  <a:cubicBezTo>
                    <a:pt x="2302" y="2970"/>
                    <a:pt x="2969" y="2302"/>
                    <a:pt x="2969" y="1468"/>
                  </a:cubicBezTo>
                  <a:cubicBezTo>
                    <a:pt x="2969" y="668"/>
                    <a:pt x="2302" y="1"/>
                    <a:pt x="150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4"/>
            <p:cNvSpPr/>
            <p:nvPr/>
          </p:nvSpPr>
          <p:spPr>
            <a:xfrm>
              <a:off x="1545330" y="2850266"/>
              <a:ext cx="159299" cy="93249"/>
            </a:xfrm>
            <a:custGeom>
              <a:avLst/>
              <a:gdLst/>
              <a:ahLst/>
              <a:cxnLst/>
              <a:rect l="l" t="t" r="r" b="b"/>
              <a:pathLst>
                <a:path w="5072" h="2969" extrusionOk="0">
                  <a:moveTo>
                    <a:pt x="2536" y="0"/>
                  </a:moveTo>
                  <a:cubicBezTo>
                    <a:pt x="1135" y="0"/>
                    <a:pt x="1" y="667"/>
                    <a:pt x="1" y="1501"/>
                  </a:cubicBezTo>
                  <a:cubicBezTo>
                    <a:pt x="1" y="2302"/>
                    <a:pt x="1135" y="2969"/>
                    <a:pt x="2536" y="2969"/>
                  </a:cubicBezTo>
                  <a:cubicBezTo>
                    <a:pt x="3937" y="2969"/>
                    <a:pt x="5071" y="2302"/>
                    <a:pt x="5071" y="1501"/>
                  </a:cubicBezTo>
                  <a:cubicBezTo>
                    <a:pt x="5071" y="667"/>
                    <a:pt x="3937" y="0"/>
                    <a:pt x="2536"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4"/>
            <p:cNvSpPr/>
            <p:nvPr/>
          </p:nvSpPr>
          <p:spPr>
            <a:xfrm>
              <a:off x="2168707" y="2720333"/>
              <a:ext cx="93280" cy="93280"/>
            </a:xfrm>
            <a:custGeom>
              <a:avLst/>
              <a:gdLst/>
              <a:ahLst/>
              <a:cxnLst/>
              <a:rect l="l" t="t" r="r" b="b"/>
              <a:pathLst>
                <a:path w="2970" h="2970" extrusionOk="0">
                  <a:moveTo>
                    <a:pt x="1501" y="1"/>
                  </a:moveTo>
                  <a:cubicBezTo>
                    <a:pt x="667" y="1"/>
                    <a:pt x="0" y="668"/>
                    <a:pt x="0" y="1468"/>
                  </a:cubicBezTo>
                  <a:cubicBezTo>
                    <a:pt x="0" y="2302"/>
                    <a:pt x="667" y="2970"/>
                    <a:pt x="1501" y="2970"/>
                  </a:cubicBezTo>
                  <a:cubicBezTo>
                    <a:pt x="2302" y="2970"/>
                    <a:pt x="2969" y="2302"/>
                    <a:pt x="2969" y="1468"/>
                  </a:cubicBezTo>
                  <a:cubicBezTo>
                    <a:pt x="2969" y="668"/>
                    <a:pt x="2302" y="1"/>
                    <a:pt x="150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4"/>
            <p:cNvSpPr/>
            <p:nvPr/>
          </p:nvSpPr>
          <p:spPr>
            <a:xfrm>
              <a:off x="2163461" y="2850266"/>
              <a:ext cx="159267" cy="93249"/>
            </a:xfrm>
            <a:custGeom>
              <a:avLst/>
              <a:gdLst/>
              <a:ahLst/>
              <a:cxnLst/>
              <a:rect l="l" t="t" r="r" b="b"/>
              <a:pathLst>
                <a:path w="5071" h="2969" extrusionOk="0">
                  <a:moveTo>
                    <a:pt x="2536" y="0"/>
                  </a:moveTo>
                  <a:cubicBezTo>
                    <a:pt x="1135" y="0"/>
                    <a:pt x="1" y="667"/>
                    <a:pt x="1" y="1501"/>
                  </a:cubicBezTo>
                  <a:cubicBezTo>
                    <a:pt x="1" y="2302"/>
                    <a:pt x="1135" y="2969"/>
                    <a:pt x="2536" y="2969"/>
                  </a:cubicBezTo>
                  <a:cubicBezTo>
                    <a:pt x="3937" y="2969"/>
                    <a:pt x="5071" y="2302"/>
                    <a:pt x="5071" y="1501"/>
                  </a:cubicBezTo>
                  <a:cubicBezTo>
                    <a:pt x="5071" y="667"/>
                    <a:pt x="3937" y="0"/>
                    <a:pt x="2536"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4" name="Google Shape;1344;p44"/>
          <p:cNvSpPr/>
          <p:nvPr/>
        </p:nvSpPr>
        <p:spPr>
          <a:xfrm>
            <a:off x="7345975" y="140722"/>
            <a:ext cx="738050" cy="433175"/>
          </a:xfrm>
          <a:custGeom>
            <a:avLst/>
            <a:gdLst/>
            <a:ahLst/>
            <a:cxnLst/>
            <a:rect l="l" t="t" r="r" b="b"/>
            <a:pathLst>
              <a:path w="29522" h="17327" extrusionOk="0">
                <a:moveTo>
                  <a:pt x="18624" y="1"/>
                </a:moveTo>
                <a:cubicBezTo>
                  <a:pt x="15615" y="1"/>
                  <a:pt x="12646" y="2321"/>
                  <a:pt x="12109" y="5337"/>
                </a:cubicBezTo>
                <a:cubicBezTo>
                  <a:pt x="11713" y="4149"/>
                  <a:pt x="10407" y="3393"/>
                  <a:pt x="9145" y="3393"/>
                </a:cubicBezTo>
                <a:cubicBezTo>
                  <a:pt x="8918" y="3393"/>
                  <a:pt x="8692" y="3418"/>
                  <a:pt x="8473" y="3469"/>
                </a:cubicBezTo>
                <a:cubicBezTo>
                  <a:pt x="7005" y="3802"/>
                  <a:pt x="5838" y="5036"/>
                  <a:pt x="5337" y="6437"/>
                </a:cubicBezTo>
                <a:cubicBezTo>
                  <a:pt x="5065" y="6337"/>
                  <a:pt x="4775" y="6288"/>
                  <a:pt x="4484" y="6288"/>
                </a:cubicBezTo>
                <a:cubicBezTo>
                  <a:pt x="3811" y="6288"/>
                  <a:pt x="3134" y="6549"/>
                  <a:pt x="2669" y="7038"/>
                </a:cubicBezTo>
                <a:cubicBezTo>
                  <a:pt x="2002" y="7738"/>
                  <a:pt x="1802" y="8839"/>
                  <a:pt x="2202" y="9706"/>
                </a:cubicBezTo>
                <a:cubicBezTo>
                  <a:pt x="2109" y="9689"/>
                  <a:pt x="2017" y="9681"/>
                  <a:pt x="1925" y="9681"/>
                </a:cubicBezTo>
                <a:cubicBezTo>
                  <a:pt x="962" y="9681"/>
                  <a:pt x="97" y="10600"/>
                  <a:pt x="67" y="11574"/>
                </a:cubicBezTo>
                <a:cubicBezTo>
                  <a:pt x="0" y="12642"/>
                  <a:pt x="801" y="13609"/>
                  <a:pt x="1802" y="13976"/>
                </a:cubicBezTo>
                <a:cubicBezTo>
                  <a:pt x="2190" y="14132"/>
                  <a:pt x="2599" y="14201"/>
                  <a:pt x="3012" y="14201"/>
                </a:cubicBezTo>
                <a:cubicBezTo>
                  <a:pt x="3663" y="14201"/>
                  <a:pt x="4325" y="14028"/>
                  <a:pt x="4937" y="13743"/>
                </a:cubicBezTo>
                <a:cubicBezTo>
                  <a:pt x="5938" y="15177"/>
                  <a:pt x="7239" y="16445"/>
                  <a:pt x="8873" y="17045"/>
                </a:cubicBezTo>
                <a:cubicBezTo>
                  <a:pt x="9408" y="17230"/>
                  <a:pt x="9982" y="17327"/>
                  <a:pt x="10553" y="17327"/>
                </a:cubicBezTo>
                <a:cubicBezTo>
                  <a:pt x="11728" y="17327"/>
                  <a:pt x="12891" y="16920"/>
                  <a:pt x="13677" y="16044"/>
                </a:cubicBezTo>
                <a:cubicBezTo>
                  <a:pt x="13910" y="15777"/>
                  <a:pt x="14110" y="15444"/>
                  <a:pt x="14444" y="15310"/>
                </a:cubicBezTo>
                <a:cubicBezTo>
                  <a:pt x="14557" y="15268"/>
                  <a:pt x="14672" y="15250"/>
                  <a:pt x="14789" y="15250"/>
                </a:cubicBezTo>
                <a:cubicBezTo>
                  <a:pt x="15225" y="15250"/>
                  <a:pt x="15677" y="15507"/>
                  <a:pt x="16045" y="15744"/>
                </a:cubicBezTo>
                <a:cubicBezTo>
                  <a:pt x="17466" y="16614"/>
                  <a:pt x="19088" y="17257"/>
                  <a:pt x="20715" y="17257"/>
                </a:cubicBezTo>
                <a:cubicBezTo>
                  <a:pt x="20960" y="17257"/>
                  <a:pt x="21205" y="17242"/>
                  <a:pt x="21449" y="17212"/>
                </a:cubicBezTo>
                <a:cubicBezTo>
                  <a:pt x="23350" y="16978"/>
                  <a:pt x="25185" y="15644"/>
                  <a:pt x="25585" y="13776"/>
                </a:cubicBezTo>
                <a:cubicBezTo>
                  <a:pt x="27620" y="13743"/>
                  <a:pt x="29521" y="11908"/>
                  <a:pt x="29321" y="9906"/>
                </a:cubicBezTo>
                <a:cubicBezTo>
                  <a:pt x="29173" y="8426"/>
                  <a:pt x="27675" y="7274"/>
                  <a:pt x="26243" y="7274"/>
                </a:cubicBezTo>
                <a:cubicBezTo>
                  <a:pt x="25739" y="7274"/>
                  <a:pt x="25244" y="7417"/>
                  <a:pt x="24818" y="7738"/>
                </a:cubicBezTo>
                <a:cubicBezTo>
                  <a:pt x="25518" y="4403"/>
                  <a:pt x="23050" y="733"/>
                  <a:pt x="19681" y="99"/>
                </a:cubicBezTo>
                <a:cubicBezTo>
                  <a:pt x="19331" y="33"/>
                  <a:pt x="18977" y="1"/>
                  <a:pt x="186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4"/>
          <p:cNvSpPr/>
          <p:nvPr/>
        </p:nvSpPr>
        <p:spPr>
          <a:xfrm>
            <a:off x="8120300" y="560122"/>
            <a:ext cx="527075" cy="246725"/>
          </a:xfrm>
          <a:custGeom>
            <a:avLst/>
            <a:gdLst/>
            <a:ahLst/>
            <a:cxnLst/>
            <a:rect l="l" t="t" r="r" b="b"/>
            <a:pathLst>
              <a:path w="21083" h="9869" extrusionOk="0">
                <a:moveTo>
                  <a:pt x="13464" y="1"/>
                </a:moveTo>
                <a:cubicBezTo>
                  <a:pt x="12157" y="1"/>
                  <a:pt x="10883" y="771"/>
                  <a:pt x="10274" y="1958"/>
                </a:cubicBezTo>
                <a:cubicBezTo>
                  <a:pt x="9933" y="1064"/>
                  <a:pt x="8970" y="584"/>
                  <a:pt x="8006" y="584"/>
                </a:cubicBezTo>
                <a:cubicBezTo>
                  <a:pt x="7746" y="584"/>
                  <a:pt x="7487" y="619"/>
                  <a:pt x="7239" y="690"/>
                </a:cubicBezTo>
                <a:cubicBezTo>
                  <a:pt x="6105" y="1024"/>
                  <a:pt x="5171" y="1891"/>
                  <a:pt x="4437" y="2825"/>
                </a:cubicBezTo>
                <a:cubicBezTo>
                  <a:pt x="4303" y="2958"/>
                  <a:pt x="4203" y="3125"/>
                  <a:pt x="4237" y="3325"/>
                </a:cubicBezTo>
                <a:cubicBezTo>
                  <a:pt x="4268" y="3452"/>
                  <a:pt x="2467" y="5141"/>
                  <a:pt x="2284" y="5141"/>
                </a:cubicBezTo>
                <a:cubicBezTo>
                  <a:pt x="2274" y="5141"/>
                  <a:pt x="2269" y="5137"/>
                  <a:pt x="2269" y="5126"/>
                </a:cubicBezTo>
                <a:cubicBezTo>
                  <a:pt x="2082" y="5011"/>
                  <a:pt x="1876" y="4960"/>
                  <a:pt x="1668" y="4960"/>
                </a:cubicBezTo>
                <a:cubicBezTo>
                  <a:pt x="911" y="4960"/>
                  <a:pt x="119" y="5642"/>
                  <a:pt x="67" y="6427"/>
                </a:cubicBezTo>
                <a:cubicBezTo>
                  <a:pt x="0" y="7461"/>
                  <a:pt x="868" y="8395"/>
                  <a:pt x="1902" y="8596"/>
                </a:cubicBezTo>
                <a:cubicBezTo>
                  <a:pt x="2089" y="8633"/>
                  <a:pt x="2277" y="8651"/>
                  <a:pt x="2464" y="8651"/>
                </a:cubicBezTo>
                <a:cubicBezTo>
                  <a:pt x="3282" y="8651"/>
                  <a:pt x="4092" y="8317"/>
                  <a:pt x="4770" y="7828"/>
                </a:cubicBezTo>
                <a:cubicBezTo>
                  <a:pt x="5204" y="9029"/>
                  <a:pt x="6472" y="9796"/>
                  <a:pt x="7773" y="9863"/>
                </a:cubicBezTo>
                <a:cubicBezTo>
                  <a:pt x="7840" y="9867"/>
                  <a:pt x="7908" y="9869"/>
                  <a:pt x="7976" y="9869"/>
                </a:cubicBezTo>
                <a:cubicBezTo>
                  <a:pt x="9172" y="9869"/>
                  <a:pt x="10328" y="9320"/>
                  <a:pt x="11275" y="8562"/>
                </a:cubicBezTo>
                <a:cubicBezTo>
                  <a:pt x="11475" y="8395"/>
                  <a:pt x="11709" y="8195"/>
                  <a:pt x="12009" y="8129"/>
                </a:cubicBezTo>
                <a:cubicBezTo>
                  <a:pt x="12059" y="8119"/>
                  <a:pt x="12109" y="8115"/>
                  <a:pt x="12158" y="8115"/>
                </a:cubicBezTo>
                <a:cubicBezTo>
                  <a:pt x="12631" y="8115"/>
                  <a:pt x="13057" y="8521"/>
                  <a:pt x="13510" y="8762"/>
                </a:cubicBezTo>
                <a:cubicBezTo>
                  <a:pt x="14010" y="9075"/>
                  <a:pt x="14570" y="9205"/>
                  <a:pt x="15149" y="9205"/>
                </a:cubicBezTo>
                <a:cubicBezTo>
                  <a:pt x="16117" y="9205"/>
                  <a:pt x="17137" y="8842"/>
                  <a:pt x="18013" y="8362"/>
                </a:cubicBezTo>
                <a:cubicBezTo>
                  <a:pt x="18414" y="8162"/>
                  <a:pt x="18780" y="7928"/>
                  <a:pt x="19014" y="7562"/>
                </a:cubicBezTo>
                <a:cubicBezTo>
                  <a:pt x="19247" y="7195"/>
                  <a:pt x="19247" y="6661"/>
                  <a:pt x="18947" y="6361"/>
                </a:cubicBezTo>
                <a:cubicBezTo>
                  <a:pt x="20282" y="6094"/>
                  <a:pt x="21082" y="4359"/>
                  <a:pt x="20415" y="3158"/>
                </a:cubicBezTo>
                <a:cubicBezTo>
                  <a:pt x="20023" y="2453"/>
                  <a:pt x="19217" y="2070"/>
                  <a:pt x="18422" y="2070"/>
                </a:cubicBezTo>
                <a:cubicBezTo>
                  <a:pt x="17864" y="2070"/>
                  <a:pt x="17312" y="2259"/>
                  <a:pt x="16912" y="2658"/>
                </a:cubicBezTo>
                <a:cubicBezTo>
                  <a:pt x="16579" y="1290"/>
                  <a:pt x="15278" y="156"/>
                  <a:pt x="13844" y="23"/>
                </a:cubicBezTo>
                <a:cubicBezTo>
                  <a:pt x="13717" y="8"/>
                  <a:pt x="13591" y="1"/>
                  <a:pt x="13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6" name="Google Shape;1346;p44"/>
          <p:cNvGrpSpPr/>
          <p:nvPr/>
        </p:nvGrpSpPr>
        <p:grpSpPr>
          <a:xfrm>
            <a:off x="7912729" y="3005749"/>
            <a:ext cx="971124" cy="1979739"/>
            <a:chOff x="33733425" y="498875"/>
            <a:chExt cx="1170850" cy="2755600"/>
          </a:xfrm>
        </p:grpSpPr>
        <p:sp>
          <p:nvSpPr>
            <p:cNvPr id="1347" name="Google Shape;1347;p44"/>
            <p:cNvSpPr/>
            <p:nvPr/>
          </p:nvSpPr>
          <p:spPr>
            <a:xfrm>
              <a:off x="33733425" y="1900125"/>
              <a:ext cx="315250" cy="320275"/>
            </a:xfrm>
            <a:custGeom>
              <a:avLst/>
              <a:gdLst/>
              <a:ahLst/>
              <a:cxnLst/>
              <a:rect l="l" t="t" r="r" b="b"/>
              <a:pathLst>
                <a:path w="12610" h="12811" fill="none" extrusionOk="0">
                  <a:moveTo>
                    <a:pt x="12610" y="12610"/>
                  </a:moveTo>
                  <a:cubicBezTo>
                    <a:pt x="12610" y="12610"/>
                    <a:pt x="1" y="12810"/>
                    <a:pt x="1202" y="1"/>
                  </a:cubicBezTo>
                </a:path>
              </a:pathLst>
            </a:custGeom>
            <a:noFill/>
            <a:ln w="126750" cap="rnd" cmpd="sng">
              <a:solidFill>
                <a:srgbClr val="FBBE3D"/>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4"/>
            <p:cNvSpPr/>
            <p:nvPr/>
          </p:nvSpPr>
          <p:spPr>
            <a:xfrm>
              <a:off x="33973600" y="2127800"/>
              <a:ext cx="138450" cy="155050"/>
            </a:xfrm>
            <a:custGeom>
              <a:avLst/>
              <a:gdLst/>
              <a:ahLst/>
              <a:cxnLst/>
              <a:rect l="l" t="t" r="r" b="b"/>
              <a:pathLst>
                <a:path w="5538" h="6202" extrusionOk="0">
                  <a:moveTo>
                    <a:pt x="401" y="0"/>
                  </a:moveTo>
                  <a:lnTo>
                    <a:pt x="1" y="6038"/>
                  </a:lnTo>
                  <a:cubicBezTo>
                    <a:pt x="568" y="6160"/>
                    <a:pt x="1053" y="6201"/>
                    <a:pt x="1460" y="6201"/>
                  </a:cubicBezTo>
                  <a:cubicBezTo>
                    <a:pt x="2273" y="6201"/>
                    <a:pt x="2769" y="6038"/>
                    <a:pt x="2969" y="6038"/>
                  </a:cubicBezTo>
                  <a:lnTo>
                    <a:pt x="3036" y="6038"/>
                  </a:lnTo>
                  <a:cubicBezTo>
                    <a:pt x="4437" y="6005"/>
                    <a:pt x="5538" y="4871"/>
                    <a:pt x="5538" y="3470"/>
                  </a:cubicBezTo>
                  <a:cubicBezTo>
                    <a:pt x="5504" y="2069"/>
                    <a:pt x="4370" y="968"/>
                    <a:pt x="3003" y="968"/>
                  </a:cubicBezTo>
                  <a:lnTo>
                    <a:pt x="2969" y="968"/>
                  </a:lnTo>
                  <a:cubicBezTo>
                    <a:pt x="2936" y="968"/>
                    <a:pt x="2169" y="534"/>
                    <a:pt x="401" y="0"/>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4"/>
            <p:cNvSpPr/>
            <p:nvPr/>
          </p:nvSpPr>
          <p:spPr>
            <a:xfrm>
              <a:off x="34309675" y="1968150"/>
              <a:ext cx="594600" cy="777250"/>
            </a:xfrm>
            <a:custGeom>
              <a:avLst/>
              <a:gdLst/>
              <a:ahLst/>
              <a:cxnLst/>
              <a:rect l="l" t="t" r="r" b="b"/>
              <a:pathLst>
                <a:path w="23784" h="31090" extrusionOk="0">
                  <a:moveTo>
                    <a:pt x="11044" y="1"/>
                  </a:moveTo>
                  <a:cubicBezTo>
                    <a:pt x="10755" y="1"/>
                    <a:pt x="10465" y="16"/>
                    <a:pt x="10174" y="49"/>
                  </a:cubicBezTo>
                  <a:cubicBezTo>
                    <a:pt x="4103" y="716"/>
                    <a:pt x="0" y="8188"/>
                    <a:pt x="934" y="16761"/>
                  </a:cubicBezTo>
                  <a:cubicBezTo>
                    <a:pt x="1853" y="24903"/>
                    <a:pt x="7015" y="31090"/>
                    <a:pt x="12705" y="31090"/>
                  </a:cubicBezTo>
                  <a:cubicBezTo>
                    <a:pt x="13005" y="31090"/>
                    <a:pt x="13307" y="31073"/>
                    <a:pt x="13610" y="31037"/>
                  </a:cubicBezTo>
                  <a:cubicBezTo>
                    <a:pt x="19648" y="30370"/>
                    <a:pt x="23784" y="22898"/>
                    <a:pt x="22850" y="14325"/>
                  </a:cubicBezTo>
                  <a:cubicBezTo>
                    <a:pt x="21929" y="6166"/>
                    <a:pt x="16748" y="1"/>
                    <a:pt x="11044"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4"/>
            <p:cNvSpPr/>
            <p:nvPr/>
          </p:nvSpPr>
          <p:spPr>
            <a:xfrm>
              <a:off x="34093675" y="855225"/>
              <a:ext cx="597125" cy="1565300"/>
            </a:xfrm>
            <a:custGeom>
              <a:avLst/>
              <a:gdLst/>
              <a:ahLst/>
              <a:cxnLst/>
              <a:rect l="l" t="t" r="r" b="b"/>
              <a:pathLst>
                <a:path w="23885" h="62612" fill="none" extrusionOk="0">
                  <a:moveTo>
                    <a:pt x="7573" y="0"/>
                  </a:moveTo>
                  <a:cubicBezTo>
                    <a:pt x="7573" y="0"/>
                    <a:pt x="23885" y="1335"/>
                    <a:pt x="23885" y="18881"/>
                  </a:cubicBezTo>
                  <a:cubicBezTo>
                    <a:pt x="23885" y="33224"/>
                    <a:pt x="1" y="32457"/>
                    <a:pt x="802" y="62612"/>
                  </a:cubicBezTo>
                </a:path>
              </a:pathLst>
            </a:custGeom>
            <a:noFill/>
            <a:ln w="224325" cap="flat" cmpd="sng">
              <a:solidFill>
                <a:srgbClr val="FBBE3D"/>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4"/>
            <p:cNvSpPr/>
            <p:nvPr/>
          </p:nvSpPr>
          <p:spPr>
            <a:xfrm>
              <a:off x="34354700" y="540000"/>
              <a:ext cx="99275" cy="145950"/>
            </a:xfrm>
            <a:custGeom>
              <a:avLst/>
              <a:gdLst/>
              <a:ahLst/>
              <a:cxnLst/>
              <a:rect l="l" t="t" r="r" b="b"/>
              <a:pathLst>
                <a:path w="3971" h="5838" extrusionOk="0">
                  <a:moveTo>
                    <a:pt x="2869" y="0"/>
                  </a:moveTo>
                  <a:lnTo>
                    <a:pt x="1" y="5137"/>
                  </a:lnTo>
                  <a:lnTo>
                    <a:pt x="1635" y="5838"/>
                  </a:lnTo>
                  <a:lnTo>
                    <a:pt x="3970" y="467"/>
                  </a:lnTo>
                  <a:lnTo>
                    <a:pt x="2869" y="0"/>
                  </a:lnTo>
                  <a:close/>
                </a:path>
              </a:pathLst>
            </a:custGeom>
            <a:solidFill>
              <a:srgbClr val="262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4"/>
            <p:cNvSpPr/>
            <p:nvPr/>
          </p:nvSpPr>
          <p:spPr>
            <a:xfrm>
              <a:off x="34403075" y="498875"/>
              <a:ext cx="83425" cy="73575"/>
            </a:xfrm>
            <a:custGeom>
              <a:avLst/>
              <a:gdLst/>
              <a:ahLst/>
              <a:cxnLst/>
              <a:rect l="l" t="t" r="r" b="b"/>
              <a:pathLst>
                <a:path w="3337" h="2943" extrusionOk="0">
                  <a:moveTo>
                    <a:pt x="1675" y="1"/>
                  </a:moveTo>
                  <a:cubicBezTo>
                    <a:pt x="1104" y="1"/>
                    <a:pt x="551" y="326"/>
                    <a:pt x="301" y="878"/>
                  </a:cubicBezTo>
                  <a:cubicBezTo>
                    <a:pt x="0" y="1645"/>
                    <a:pt x="334" y="2513"/>
                    <a:pt x="1068" y="2813"/>
                  </a:cubicBezTo>
                  <a:cubicBezTo>
                    <a:pt x="1262" y="2901"/>
                    <a:pt x="1465" y="2942"/>
                    <a:pt x="1665" y="2942"/>
                  </a:cubicBezTo>
                  <a:cubicBezTo>
                    <a:pt x="2222" y="2942"/>
                    <a:pt x="2757" y="2619"/>
                    <a:pt x="3003" y="2079"/>
                  </a:cubicBezTo>
                  <a:cubicBezTo>
                    <a:pt x="3336" y="1312"/>
                    <a:pt x="3003" y="444"/>
                    <a:pt x="2235" y="111"/>
                  </a:cubicBezTo>
                  <a:cubicBezTo>
                    <a:pt x="2053" y="36"/>
                    <a:pt x="1863" y="1"/>
                    <a:pt x="1675"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4"/>
            <p:cNvSpPr/>
            <p:nvPr/>
          </p:nvSpPr>
          <p:spPr>
            <a:xfrm>
              <a:off x="34417250" y="699275"/>
              <a:ext cx="245200" cy="136800"/>
            </a:xfrm>
            <a:custGeom>
              <a:avLst/>
              <a:gdLst/>
              <a:ahLst/>
              <a:cxnLst/>
              <a:rect l="l" t="t" r="r" b="b"/>
              <a:pathLst>
                <a:path w="9808" h="5472" extrusionOk="0">
                  <a:moveTo>
                    <a:pt x="4904" y="1"/>
                  </a:moveTo>
                  <a:cubicBezTo>
                    <a:pt x="2202" y="1"/>
                    <a:pt x="1" y="2736"/>
                    <a:pt x="1" y="2736"/>
                  </a:cubicBezTo>
                  <a:cubicBezTo>
                    <a:pt x="1" y="2736"/>
                    <a:pt x="2202" y="5471"/>
                    <a:pt x="4904" y="5471"/>
                  </a:cubicBezTo>
                  <a:cubicBezTo>
                    <a:pt x="7606" y="5471"/>
                    <a:pt x="9808" y="2736"/>
                    <a:pt x="9808" y="2736"/>
                  </a:cubicBezTo>
                  <a:cubicBezTo>
                    <a:pt x="9808" y="2736"/>
                    <a:pt x="7606" y="1"/>
                    <a:pt x="4904"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4"/>
            <p:cNvSpPr/>
            <p:nvPr/>
          </p:nvSpPr>
          <p:spPr>
            <a:xfrm>
              <a:off x="34473125" y="730125"/>
              <a:ext cx="133450" cy="74250"/>
            </a:xfrm>
            <a:custGeom>
              <a:avLst/>
              <a:gdLst/>
              <a:ahLst/>
              <a:cxnLst/>
              <a:rect l="l" t="t" r="r" b="b"/>
              <a:pathLst>
                <a:path w="5338" h="2970" extrusionOk="0">
                  <a:moveTo>
                    <a:pt x="2669" y="1"/>
                  </a:moveTo>
                  <a:cubicBezTo>
                    <a:pt x="1168" y="1"/>
                    <a:pt x="0" y="1502"/>
                    <a:pt x="0" y="1502"/>
                  </a:cubicBezTo>
                  <a:cubicBezTo>
                    <a:pt x="0" y="1502"/>
                    <a:pt x="1201" y="2970"/>
                    <a:pt x="2669" y="2970"/>
                  </a:cubicBezTo>
                  <a:cubicBezTo>
                    <a:pt x="4137" y="2970"/>
                    <a:pt x="5338" y="1502"/>
                    <a:pt x="5338" y="1502"/>
                  </a:cubicBezTo>
                  <a:cubicBezTo>
                    <a:pt x="5338" y="1502"/>
                    <a:pt x="4137" y="1"/>
                    <a:pt x="2669"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4"/>
            <p:cNvSpPr/>
            <p:nvPr/>
          </p:nvSpPr>
          <p:spPr>
            <a:xfrm>
              <a:off x="34031975" y="628400"/>
              <a:ext cx="457850" cy="703850"/>
            </a:xfrm>
            <a:custGeom>
              <a:avLst/>
              <a:gdLst/>
              <a:ahLst/>
              <a:cxnLst/>
              <a:rect l="l" t="t" r="r" b="b"/>
              <a:pathLst>
                <a:path w="18314" h="28154" extrusionOk="0">
                  <a:moveTo>
                    <a:pt x="9174" y="0"/>
                  </a:moveTo>
                  <a:cubicBezTo>
                    <a:pt x="4103" y="0"/>
                    <a:pt x="1" y="4136"/>
                    <a:pt x="1" y="9173"/>
                  </a:cubicBezTo>
                  <a:cubicBezTo>
                    <a:pt x="1" y="14244"/>
                    <a:pt x="9174" y="28154"/>
                    <a:pt x="9174" y="28154"/>
                  </a:cubicBezTo>
                  <a:cubicBezTo>
                    <a:pt x="9174" y="28154"/>
                    <a:pt x="18314" y="14244"/>
                    <a:pt x="18314" y="9173"/>
                  </a:cubicBezTo>
                  <a:cubicBezTo>
                    <a:pt x="18314" y="4103"/>
                    <a:pt x="14211" y="0"/>
                    <a:pt x="9174" y="0"/>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4"/>
            <p:cNvSpPr/>
            <p:nvPr/>
          </p:nvSpPr>
          <p:spPr>
            <a:xfrm>
              <a:off x="34031975" y="628400"/>
              <a:ext cx="457850" cy="703850"/>
            </a:xfrm>
            <a:custGeom>
              <a:avLst/>
              <a:gdLst/>
              <a:ahLst/>
              <a:cxnLst/>
              <a:rect l="l" t="t" r="r" b="b"/>
              <a:pathLst>
                <a:path w="18314" h="28154" extrusionOk="0">
                  <a:moveTo>
                    <a:pt x="9174" y="0"/>
                  </a:moveTo>
                  <a:cubicBezTo>
                    <a:pt x="4137" y="0"/>
                    <a:pt x="67" y="4036"/>
                    <a:pt x="1" y="9040"/>
                  </a:cubicBezTo>
                  <a:cubicBezTo>
                    <a:pt x="101" y="9040"/>
                    <a:pt x="201" y="9007"/>
                    <a:pt x="267" y="9007"/>
                  </a:cubicBezTo>
                  <a:cubicBezTo>
                    <a:pt x="357" y="9001"/>
                    <a:pt x="446" y="8998"/>
                    <a:pt x="535" y="8998"/>
                  </a:cubicBezTo>
                  <a:cubicBezTo>
                    <a:pt x="3896" y="8998"/>
                    <a:pt x="6882" y="13254"/>
                    <a:pt x="7272" y="18714"/>
                  </a:cubicBezTo>
                  <a:cubicBezTo>
                    <a:pt x="7473" y="21616"/>
                    <a:pt x="6905" y="24284"/>
                    <a:pt x="5838" y="26186"/>
                  </a:cubicBezTo>
                  <a:cubicBezTo>
                    <a:pt x="6872" y="27420"/>
                    <a:pt x="7973" y="28154"/>
                    <a:pt x="9140" y="28154"/>
                  </a:cubicBezTo>
                  <a:cubicBezTo>
                    <a:pt x="10308" y="28154"/>
                    <a:pt x="11442" y="27420"/>
                    <a:pt x="12443" y="26219"/>
                  </a:cubicBezTo>
                  <a:cubicBezTo>
                    <a:pt x="11409" y="24284"/>
                    <a:pt x="10808" y="21616"/>
                    <a:pt x="11042" y="18714"/>
                  </a:cubicBezTo>
                  <a:cubicBezTo>
                    <a:pt x="11399" y="13254"/>
                    <a:pt x="14384" y="8998"/>
                    <a:pt x="17746" y="8998"/>
                  </a:cubicBezTo>
                  <a:cubicBezTo>
                    <a:pt x="17835" y="8998"/>
                    <a:pt x="17924" y="9001"/>
                    <a:pt x="18013" y="9007"/>
                  </a:cubicBezTo>
                  <a:cubicBezTo>
                    <a:pt x="18113" y="9007"/>
                    <a:pt x="18214" y="9040"/>
                    <a:pt x="18314" y="9040"/>
                  </a:cubicBezTo>
                  <a:cubicBezTo>
                    <a:pt x="18247" y="4036"/>
                    <a:pt x="14177" y="0"/>
                    <a:pt x="9174"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4"/>
            <p:cNvSpPr/>
            <p:nvPr/>
          </p:nvSpPr>
          <p:spPr>
            <a:xfrm>
              <a:off x="34168750" y="1102075"/>
              <a:ext cx="184300" cy="188475"/>
            </a:xfrm>
            <a:custGeom>
              <a:avLst/>
              <a:gdLst/>
              <a:ahLst/>
              <a:cxnLst/>
              <a:rect l="l" t="t" r="r" b="b"/>
              <a:pathLst>
                <a:path w="7372" h="7539" extrusionOk="0">
                  <a:moveTo>
                    <a:pt x="1868" y="0"/>
                  </a:moveTo>
                  <a:cubicBezTo>
                    <a:pt x="834" y="0"/>
                    <a:pt x="0" y="834"/>
                    <a:pt x="0" y="1868"/>
                  </a:cubicBezTo>
                  <a:lnTo>
                    <a:pt x="0" y="6538"/>
                  </a:lnTo>
                  <a:cubicBezTo>
                    <a:pt x="0" y="7072"/>
                    <a:pt x="434" y="7539"/>
                    <a:pt x="967" y="7539"/>
                  </a:cubicBezTo>
                  <a:lnTo>
                    <a:pt x="6405" y="7539"/>
                  </a:lnTo>
                  <a:cubicBezTo>
                    <a:pt x="6938" y="7539"/>
                    <a:pt x="7372" y="7072"/>
                    <a:pt x="7372" y="6538"/>
                  </a:cubicBezTo>
                  <a:lnTo>
                    <a:pt x="7372" y="1868"/>
                  </a:lnTo>
                  <a:cubicBezTo>
                    <a:pt x="7372" y="834"/>
                    <a:pt x="6538" y="0"/>
                    <a:pt x="5504" y="0"/>
                  </a:cubicBezTo>
                  <a:cubicBezTo>
                    <a:pt x="4603" y="0"/>
                    <a:pt x="3870" y="667"/>
                    <a:pt x="3703" y="1535"/>
                  </a:cubicBezTo>
                  <a:cubicBezTo>
                    <a:pt x="3536" y="667"/>
                    <a:pt x="2769" y="0"/>
                    <a:pt x="1868" y="0"/>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4"/>
            <p:cNvSpPr/>
            <p:nvPr/>
          </p:nvSpPr>
          <p:spPr>
            <a:xfrm>
              <a:off x="34191250" y="1129575"/>
              <a:ext cx="47550" cy="23375"/>
            </a:xfrm>
            <a:custGeom>
              <a:avLst/>
              <a:gdLst/>
              <a:ahLst/>
              <a:cxnLst/>
              <a:rect l="l" t="t" r="r" b="b"/>
              <a:pathLst>
                <a:path w="1902" h="935" extrusionOk="0">
                  <a:moveTo>
                    <a:pt x="968" y="1"/>
                  </a:moveTo>
                  <a:cubicBezTo>
                    <a:pt x="434" y="1"/>
                    <a:pt x="1" y="435"/>
                    <a:pt x="1" y="935"/>
                  </a:cubicBezTo>
                  <a:lnTo>
                    <a:pt x="1902" y="935"/>
                  </a:lnTo>
                  <a:cubicBezTo>
                    <a:pt x="1902" y="435"/>
                    <a:pt x="1468" y="1"/>
                    <a:pt x="968" y="1"/>
                  </a:cubicBezTo>
                  <a:close/>
                </a:path>
              </a:pathLst>
            </a:custGeom>
            <a:solidFill>
              <a:srgbClr val="262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4"/>
            <p:cNvSpPr/>
            <p:nvPr/>
          </p:nvSpPr>
          <p:spPr>
            <a:xfrm>
              <a:off x="34283000" y="1129575"/>
              <a:ext cx="47550" cy="23375"/>
            </a:xfrm>
            <a:custGeom>
              <a:avLst/>
              <a:gdLst/>
              <a:ahLst/>
              <a:cxnLst/>
              <a:rect l="l" t="t" r="r" b="b"/>
              <a:pathLst>
                <a:path w="1902" h="935" extrusionOk="0">
                  <a:moveTo>
                    <a:pt x="934" y="1"/>
                  </a:moveTo>
                  <a:cubicBezTo>
                    <a:pt x="434" y="1"/>
                    <a:pt x="0" y="435"/>
                    <a:pt x="0" y="935"/>
                  </a:cubicBezTo>
                  <a:lnTo>
                    <a:pt x="1901" y="935"/>
                  </a:lnTo>
                  <a:cubicBezTo>
                    <a:pt x="1901" y="435"/>
                    <a:pt x="1468" y="1"/>
                    <a:pt x="934" y="1"/>
                  </a:cubicBezTo>
                  <a:close/>
                </a:path>
              </a:pathLst>
            </a:custGeom>
            <a:solidFill>
              <a:srgbClr val="262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4"/>
            <p:cNvSpPr/>
            <p:nvPr/>
          </p:nvSpPr>
          <p:spPr>
            <a:xfrm>
              <a:off x="34067825" y="540000"/>
              <a:ext cx="99275" cy="145950"/>
            </a:xfrm>
            <a:custGeom>
              <a:avLst/>
              <a:gdLst/>
              <a:ahLst/>
              <a:cxnLst/>
              <a:rect l="l" t="t" r="r" b="b"/>
              <a:pathLst>
                <a:path w="3971" h="5838" extrusionOk="0">
                  <a:moveTo>
                    <a:pt x="1068" y="0"/>
                  </a:moveTo>
                  <a:lnTo>
                    <a:pt x="1" y="467"/>
                  </a:lnTo>
                  <a:lnTo>
                    <a:pt x="2336" y="5838"/>
                  </a:lnTo>
                  <a:lnTo>
                    <a:pt x="3970" y="5137"/>
                  </a:lnTo>
                  <a:lnTo>
                    <a:pt x="1068" y="0"/>
                  </a:lnTo>
                  <a:close/>
                </a:path>
              </a:pathLst>
            </a:custGeom>
            <a:solidFill>
              <a:srgbClr val="262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4"/>
            <p:cNvSpPr/>
            <p:nvPr/>
          </p:nvSpPr>
          <p:spPr>
            <a:xfrm>
              <a:off x="34035300" y="498875"/>
              <a:ext cx="83425" cy="73575"/>
            </a:xfrm>
            <a:custGeom>
              <a:avLst/>
              <a:gdLst/>
              <a:ahLst/>
              <a:cxnLst/>
              <a:rect l="l" t="t" r="r" b="b"/>
              <a:pathLst>
                <a:path w="3337" h="2943" extrusionOk="0">
                  <a:moveTo>
                    <a:pt x="1648" y="1"/>
                  </a:moveTo>
                  <a:cubicBezTo>
                    <a:pt x="1455" y="1"/>
                    <a:pt x="1259" y="36"/>
                    <a:pt x="1068" y="111"/>
                  </a:cubicBezTo>
                  <a:cubicBezTo>
                    <a:pt x="335" y="444"/>
                    <a:pt x="1" y="1312"/>
                    <a:pt x="335" y="2079"/>
                  </a:cubicBezTo>
                  <a:cubicBezTo>
                    <a:pt x="555" y="2619"/>
                    <a:pt x="1084" y="2942"/>
                    <a:pt x="1653" y="2942"/>
                  </a:cubicBezTo>
                  <a:cubicBezTo>
                    <a:pt x="1857" y="2942"/>
                    <a:pt x="2067" y="2901"/>
                    <a:pt x="2269" y="2813"/>
                  </a:cubicBezTo>
                  <a:cubicBezTo>
                    <a:pt x="3003" y="2513"/>
                    <a:pt x="3337" y="1645"/>
                    <a:pt x="3003" y="878"/>
                  </a:cubicBezTo>
                  <a:cubicBezTo>
                    <a:pt x="2777" y="326"/>
                    <a:pt x="2231" y="1"/>
                    <a:pt x="1648"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4"/>
            <p:cNvSpPr/>
            <p:nvPr/>
          </p:nvSpPr>
          <p:spPr>
            <a:xfrm>
              <a:off x="33859350" y="699275"/>
              <a:ext cx="245200" cy="136800"/>
            </a:xfrm>
            <a:custGeom>
              <a:avLst/>
              <a:gdLst/>
              <a:ahLst/>
              <a:cxnLst/>
              <a:rect l="l" t="t" r="r" b="b"/>
              <a:pathLst>
                <a:path w="9808" h="5472" extrusionOk="0">
                  <a:moveTo>
                    <a:pt x="4904" y="1"/>
                  </a:moveTo>
                  <a:cubicBezTo>
                    <a:pt x="2202" y="1"/>
                    <a:pt x="1" y="2736"/>
                    <a:pt x="1" y="2736"/>
                  </a:cubicBezTo>
                  <a:cubicBezTo>
                    <a:pt x="1" y="2736"/>
                    <a:pt x="2202" y="5471"/>
                    <a:pt x="4904" y="5471"/>
                  </a:cubicBezTo>
                  <a:cubicBezTo>
                    <a:pt x="7606" y="5471"/>
                    <a:pt x="9808" y="2736"/>
                    <a:pt x="9808" y="2736"/>
                  </a:cubicBezTo>
                  <a:cubicBezTo>
                    <a:pt x="9808" y="2736"/>
                    <a:pt x="7606" y="1"/>
                    <a:pt x="4904"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4"/>
            <p:cNvSpPr/>
            <p:nvPr/>
          </p:nvSpPr>
          <p:spPr>
            <a:xfrm>
              <a:off x="33915225" y="730125"/>
              <a:ext cx="133450" cy="74250"/>
            </a:xfrm>
            <a:custGeom>
              <a:avLst/>
              <a:gdLst/>
              <a:ahLst/>
              <a:cxnLst/>
              <a:rect l="l" t="t" r="r" b="b"/>
              <a:pathLst>
                <a:path w="5338" h="2970" extrusionOk="0">
                  <a:moveTo>
                    <a:pt x="2669" y="1"/>
                  </a:moveTo>
                  <a:cubicBezTo>
                    <a:pt x="1201" y="1"/>
                    <a:pt x="1" y="1502"/>
                    <a:pt x="1" y="1502"/>
                  </a:cubicBezTo>
                  <a:cubicBezTo>
                    <a:pt x="1" y="1502"/>
                    <a:pt x="1201" y="2970"/>
                    <a:pt x="2669" y="2970"/>
                  </a:cubicBezTo>
                  <a:cubicBezTo>
                    <a:pt x="4137" y="2970"/>
                    <a:pt x="5338" y="1502"/>
                    <a:pt x="5338" y="1502"/>
                  </a:cubicBezTo>
                  <a:cubicBezTo>
                    <a:pt x="5338" y="1502"/>
                    <a:pt x="4137" y="1"/>
                    <a:pt x="2669"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4"/>
            <p:cNvSpPr/>
            <p:nvPr/>
          </p:nvSpPr>
          <p:spPr>
            <a:xfrm>
              <a:off x="34135375" y="793500"/>
              <a:ext cx="83425" cy="83425"/>
            </a:xfrm>
            <a:custGeom>
              <a:avLst/>
              <a:gdLst/>
              <a:ahLst/>
              <a:cxnLst/>
              <a:rect l="l" t="t" r="r" b="b"/>
              <a:pathLst>
                <a:path w="3337" h="3337" extrusionOk="0">
                  <a:moveTo>
                    <a:pt x="1669" y="1"/>
                  </a:moveTo>
                  <a:cubicBezTo>
                    <a:pt x="735" y="1"/>
                    <a:pt x="1" y="768"/>
                    <a:pt x="1" y="1669"/>
                  </a:cubicBezTo>
                  <a:cubicBezTo>
                    <a:pt x="1" y="2603"/>
                    <a:pt x="735" y="3337"/>
                    <a:pt x="1669" y="3337"/>
                  </a:cubicBezTo>
                  <a:cubicBezTo>
                    <a:pt x="2569" y="3337"/>
                    <a:pt x="3337" y="2603"/>
                    <a:pt x="3337" y="1669"/>
                  </a:cubicBezTo>
                  <a:cubicBezTo>
                    <a:pt x="3337" y="768"/>
                    <a:pt x="2569" y="1"/>
                    <a:pt x="1669"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4"/>
            <p:cNvSpPr/>
            <p:nvPr/>
          </p:nvSpPr>
          <p:spPr>
            <a:xfrm>
              <a:off x="34218775" y="737625"/>
              <a:ext cx="50050" cy="50075"/>
            </a:xfrm>
            <a:custGeom>
              <a:avLst/>
              <a:gdLst/>
              <a:ahLst/>
              <a:cxnLst/>
              <a:rect l="l" t="t" r="r" b="b"/>
              <a:pathLst>
                <a:path w="2002" h="2003" extrusionOk="0">
                  <a:moveTo>
                    <a:pt x="1001" y="1"/>
                  </a:moveTo>
                  <a:cubicBezTo>
                    <a:pt x="434" y="1"/>
                    <a:pt x="1" y="435"/>
                    <a:pt x="1" y="1002"/>
                  </a:cubicBezTo>
                  <a:cubicBezTo>
                    <a:pt x="1" y="1569"/>
                    <a:pt x="434" y="2002"/>
                    <a:pt x="1001" y="2002"/>
                  </a:cubicBezTo>
                  <a:cubicBezTo>
                    <a:pt x="1535" y="2002"/>
                    <a:pt x="2002" y="1569"/>
                    <a:pt x="2002" y="1002"/>
                  </a:cubicBezTo>
                  <a:cubicBezTo>
                    <a:pt x="2002" y="435"/>
                    <a:pt x="1535" y="1"/>
                    <a:pt x="1001"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4"/>
            <p:cNvSpPr/>
            <p:nvPr/>
          </p:nvSpPr>
          <p:spPr>
            <a:xfrm>
              <a:off x="34097025" y="650075"/>
              <a:ext cx="110100" cy="108425"/>
            </a:xfrm>
            <a:custGeom>
              <a:avLst/>
              <a:gdLst/>
              <a:ahLst/>
              <a:cxnLst/>
              <a:rect l="l" t="t" r="r" b="b"/>
              <a:pathLst>
                <a:path w="4404" h="4337" extrusionOk="0">
                  <a:moveTo>
                    <a:pt x="2702" y="0"/>
                  </a:moveTo>
                  <a:cubicBezTo>
                    <a:pt x="1702" y="467"/>
                    <a:pt x="801" y="1101"/>
                    <a:pt x="34" y="1902"/>
                  </a:cubicBezTo>
                  <a:cubicBezTo>
                    <a:pt x="0" y="1969"/>
                    <a:pt x="0" y="2069"/>
                    <a:pt x="0" y="2135"/>
                  </a:cubicBezTo>
                  <a:cubicBezTo>
                    <a:pt x="0" y="3370"/>
                    <a:pt x="1001" y="4337"/>
                    <a:pt x="2202" y="4337"/>
                  </a:cubicBezTo>
                  <a:cubicBezTo>
                    <a:pt x="3436" y="4337"/>
                    <a:pt x="4404" y="3370"/>
                    <a:pt x="4404" y="2135"/>
                  </a:cubicBezTo>
                  <a:cubicBezTo>
                    <a:pt x="4404" y="1101"/>
                    <a:pt x="3670" y="234"/>
                    <a:pt x="2702"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4"/>
            <p:cNvSpPr/>
            <p:nvPr/>
          </p:nvSpPr>
          <p:spPr>
            <a:xfrm>
              <a:off x="34342200" y="775175"/>
              <a:ext cx="60050" cy="60050"/>
            </a:xfrm>
            <a:custGeom>
              <a:avLst/>
              <a:gdLst/>
              <a:ahLst/>
              <a:cxnLst/>
              <a:rect l="l" t="t" r="r" b="b"/>
              <a:pathLst>
                <a:path w="2402" h="2402" extrusionOk="0">
                  <a:moveTo>
                    <a:pt x="1201" y="0"/>
                  </a:moveTo>
                  <a:cubicBezTo>
                    <a:pt x="534" y="0"/>
                    <a:pt x="0" y="567"/>
                    <a:pt x="0" y="1201"/>
                  </a:cubicBezTo>
                  <a:cubicBezTo>
                    <a:pt x="0" y="1868"/>
                    <a:pt x="534" y="2402"/>
                    <a:pt x="1201" y="2402"/>
                  </a:cubicBezTo>
                  <a:cubicBezTo>
                    <a:pt x="1868" y="2402"/>
                    <a:pt x="2402" y="1868"/>
                    <a:pt x="2402" y="1201"/>
                  </a:cubicBezTo>
                  <a:cubicBezTo>
                    <a:pt x="2402" y="567"/>
                    <a:pt x="1868" y="33"/>
                    <a:pt x="1201"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4"/>
            <p:cNvSpPr/>
            <p:nvPr/>
          </p:nvSpPr>
          <p:spPr>
            <a:xfrm>
              <a:off x="34261300" y="855225"/>
              <a:ext cx="92600" cy="93425"/>
            </a:xfrm>
            <a:custGeom>
              <a:avLst/>
              <a:gdLst/>
              <a:ahLst/>
              <a:cxnLst/>
              <a:rect l="l" t="t" r="r" b="b"/>
              <a:pathLst>
                <a:path w="3704" h="3737" extrusionOk="0">
                  <a:moveTo>
                    <a:pt x="1869" y="0"/>
                  </a:moveTo>
                  <a:cubicBezTo>
                    <a:pt x="835" y="0"/>
                    <a:pt x="1" y="834"/>
                    <a:pt x="1" y="1868"/>
                  </a:cubicBezTo>
                  <a:cubicBezTo>
                    <a:pt x="1" y="2902"/>
                    <a:pt x="835" y="3736"/>
                    <a:pt x="1869" y="3736"/>
                  </a:cubicBezTo>
                  <a:cubicBezTo>
                    <a:pt x="2869" y="3736"/>
                    <a:pt x="3703" y="2902"/>
                    <a:pt x="3703" y="1868"/>
                  </a:cubicBezTo>
                  <a:cubicBezTo>
                    <a:pt x="3703" y="834"/>
                    <a:pt x="2869" y="0"/>
                    <a:pt x="1869"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4"/>
            <p:cNvSpPr/>
            <p:nvPr/>
          </p:nvSpPr>
          <p:spPr>
            <a:xfrm>
              <a:off x="34295500" y="656750"/>
              <a:ext cx="93425" cy="93425"/>
            </a:xfrm>
            <a:custGeom>
              <a:avLst/>
              <a:gdLst/>
              <a:ahLst/>
              <a:cxnLst/>
              <a:rect l="l" t="t" r="r" b="b"/>
              <a:pathLst>
                <a:path w="3737" h="3737" extrusionOk="0">
                  <a:moveTo>
                    <a:pt x="1868" y="0"/>
                  </a:moveTo>
                  <a:cubicBezTo>
                    <a:pt x="834" y="0"/>
                    <a:pt x="0" y="834"/>
                    <a:pt x="0" y="1868"/>
                  </a:cubicBezTo>
                  <a:cubicBezTo>
                    <a:pt x="0" y="2902"/>
                    <a:pt x="834" y="3736"/>
                    <a:pt x="1868" y="3736"/>
                  </a:cubicBezTo>
                  <a:cubicBezTo>
                    <a:pt x="2902" y="3736"/>
                    <a:pt x="3736" y="2902"/>
                    <a:pt x="3736" y="1868"/>
                  </a:cubicBezTo>
                  <a:cubicBezTo>
                    <a:pt x="3736" y="834"/>
                    <a:pt x="2902" y="0"/>
                    <a:pt x="1868"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4"/>
            <p:cNvSpPr/>
            <p:nvPr/>
          </p:nvSpPr>
          <p:spPr>
            <a:xfrm>
              <a:off x="33996125" y="1948425"/>
              <a:ext cx="692175" cy="1080875"/>
            </a:xfrm>
            <a:custGeom>
              <a:avLst/>
              <a:gdLst/>
              <a:ahLst/>
              <a:cxnLst/>
              <a:rect l="l" t="t" r="r" b="b"/>
              <a:pathLst>
                <a:path w="27687" h="43235" extrusionOk="0">
                  <a:moveTo>
                    <a:pt x="12491" y="1"/>
                  </a:moveTo>
                  <a:cubicBezTo>
                    <a:pt x="5485" y="1"/>
                    <a:pt x="0" y="738"/>
                    <a:pt x="0" y="25422"/>
                  </a:cubicBezTo>
                  <a:cubicBezTo>
                    <a:pt x="0" y="37364"/>
                    <a:pt x="6205" y="43235"/>
                    <a:pt x="13843" y="43235"/>
                  </a:cubicBezTo>
                  <a:cubicBezTo>
                    <a:pt x="21482" y="43235"/>
                    <a:pt x="27687" y="37364"/>
                    <a:pt x="27687" y="25422"/>
                  </a:cubicBezTo>
                  <a:cubicBezTo>
                    <a:pt x="27687" y="13513"/>
                    <a:pt x="21482" y="4"/>
                    <a:pt x="13843" y="4"/>
                  </a:cubicBezTo>
                  <a:cubicBezTo>
                    <a:pt x="13387" y="4"/>
                    <a:pt x="12936" y="1"/>
                    <a:pt x="12491"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4"/>
            <p:cNvSpPr/>
            <p:nvPr/>
          </p:nvSpPr>
          <p:spPr>
            <a:xfrm>
              <a:off x="34017800" y="2091050"/>
              <a:ext cx="347775" cy="658050"/>
            </a:xfrm>
            <a:custGeom>
              <a:avLst/>
              <a:gdLst/>
              <a:ahLst/>
              <a:cxnLst/>
              <a:rect l="l" t="t" r="r" b="b"/>
              <a:pathLst>
                <a:path w="13911" h="26322" extrusionOk="0">
                  <a:moveTo>
                    <a:pt x="6256" y="1"/>
                  </a:moveTo>
                  <a:cubicBezTo>
                    <a:pt x="2727" y="1"/>
                    <a:pt x="0" y="470"/>
                    <a:pt x="0" y="15480"/>
                  </a:cubicBezTo>
                  <a:cubicBezTo>
                    <a:pt x="0" y="22752"/>
                    <a:pt x="3103" y="26322"/>
                    <a:pt x="6972" y="26322"/>
                  </a:cubicBezTo>
                  <a:cubicBezTo>
                    <a:pt x="10808" y="26322"/>
                    <a:pt x="13910" y="22752"/>
                    <a:pt x="13910" y="15480"/>
                  </a:cubicBezTo>
                  <a:cubicBezTo>
                    <a:pt x="13910" y="8209"/>
                    <a:pt x="10808" y="3"/>
                    <a:pt x="6972" y="3"/>
                  </a:cubicBezTo>
                  <a:cubicBezTo>
                    <a:pt x="6730" y="3"/>
                    <a:pt x="6491" y="1"/>
                    <a:pt x="6256"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4"/>
            <p:cNvSpPr/>
            <p:nvPr/>
          </p:nvSpPr>
          <p:spPr>
            <a:xfrm>
              <a:off x="33996125" y="1948500"/>
              <a:ext cx="692175" cy="633825"/>
            </a:xfrm>
            <a:custGeom>
              <a:avLst/>
              <a:gdLst/>
              <a:ahLst/>
              <a:cxnLst/>
              <a:rect l="l" t="t" r="r" b="b"/>
              <a:pathLst>
                <a:path w="27687" h="25353" extrusionOk="0">
                  <a:moveTo>
                    <a:pt x="13843" y="1"/>
                  </a:moveTo>
                  <a:cubicBezTo>
                    <a:pt x="12649" y="1067"/>
                    <a:pt x="9297" y="2435"/>
                    <a:pt x="6610" y="2435"/>
                  </a:cubicBezTo>
                  <a:cubicBezTo>
                    <a:pt x="5095" y="2435"/>
                    <a:pt x="3791" y="2001"/>
                    <a:pt x="3202" y="835"/>
                  </a:cubicBezTo>
                  <a:cubicBezTo>
                    <a:pt x="634" y="3837"/>
                    <a:pt x="34" y="12009"/>
                    <a:pt x="0" y="25352"/>
                  </a:cubicBezTo>
                  <a:cubicBezTo>
                    <a:pt x="1968" y="25119"/>
                    <a:pt x="3903" y="24852"/>
                    <a:pt x="5838" y="24618"/>
                  </a:cubicBezTo>
                  <a:cubicBezTo>
                    <a:pt x="9559" y="24170"/>
                    <a:pt x="13369" y="23829"/>
                    <a:pt x="17163" y="23829"/>
                  </a:cubicBezTo>
                  <a:cubicBezTo>
                    <a:pt x="20714" y="23829"/>
                    <a:pt x="24251" y="24128"/>
                    <a:pt x="27687" y="24918"/>
                  </a:cubicBezTo>
                  <a:cubicBezTo>
                    <a:pt x="27520" y="13110"/>
                    <a:pt x="21382" y="1"/>
                    <a:pt x="13843"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4"/>
            <p:cNvSpPr/>
            <p:nvPr/>
          </p:nvSpPr>
          <p:spPr>
            <a:xfrm>
              <a:off x="34261300" y="2981750"/>
              <a:ext cx="25" cy="272725"/>
            </a:xfrm>
            <a:custGeom>
              <a:avLst/>
              <a:gdLst/>
              <a:ahLst/>
              <a:cxnLst/>
              <a:rect l="l" t="t" r="r" b="b"/>
              <a:pathLst>
                <a:path w="1" h="10909" fill="none" extrusionOk="0">
                  <a:moveTo>
                    <a:pt x="1" y="0"/>
                  </a:moveTo>
                  <a:lnTo>
                    <a:pt x="1" y="10908"/>
                  </a:lnTo>
                </a:path>
              </a:pathLst>
            </a:custGeom>
            <a:noFill/>
            <a:ln w="126750" cap="rnd" cmpd="sng">
              <a:solidFill>
                <a:srgbClr val="FBBE3D"/>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4"/>
            <p:cNvSpPr/>
            <p:nvPr/>
          </p:nvSpPr>
          <p:spPr>
            <a:xfrm>
              <a:off x="34460625" y="2981750"/>
              <a:ext cx="0" cy="272725"/>
            </a:xfrm>
            <a:custGeom>
              <a:avLst/>
              <a:gdLst/>
              <a:ahLst/>
              <a:cxnLst/>
              <a:rect l="l" t="t" r="r" b="b"/>
              <a:pathLst>
                <a:path h="10909" fill="none" extrusionOk="0">
                  <a:moveTo>
                    <a:pt x="0" y="0"/>
                  </a:moveTo>
                  <a:lnTo>
                    <a:pt x="0" y="10908"/>
                  </a:lnTo>
                </a:path>
              </a:pathLst>
            </a:custGeom>
            <a:noFill/>
            <a:ln w="126750" cap="rnd" cmpd="sng">
              <a:solidFill>
                <a:srgbClr val="FBBE3D"/>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4"/>
            <p:cNvSpPr/>
            <p:nvPr/>
          </p:nvSpPr>
          <p:spPr>
            <a:xfrm>
              <a:off x="34292150" y="2016050"/>
              <a:ext cx="425325" cy="522900"/>
            </a:xfrm>
            <a:custGeom>
              <a:avLst/>
              <a:gdLst/>
              <a:ahLst/>
              <a:cxnLst/>
              <a:rect l="l" t="t" r="r" b="b"/>
              <a:pathLst>
                <a:path w="17013" h="20916" fill="none" extrusionOk="0">
                  <a:moveTo>
                    <a:pt x="9908" y="1"/>
                  </a:moveTo>
                  <a:cubicBezTo>
                    <a:pt x="9908" y="1"/>
                    <a:pt x="1" y="1468"/>
                    <a:pt x="1535" y="10675"/>
                  </a:cubicBezTo>
                  <a:cubicBezTo>
                    <a:pt x="3203" y="20916"/>
                    <a:pt x="17013" y="18914"/>
                    <a:pt x="17013" y="18914"/>
                  </a:cubicBezTo>
                </a:path>
              </a:pathLst>
            </a:custGeom>
            <a:noFill/>
            <a:ln w="77550" cap="flat" cmpd="sng">
              <a:solidFill>
                <a:srgbClr val="F5AFA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4"/>
            <p:cNvSpPr/>
            <p:nvPr/>
          </p:nvSpPr>
          <p:spPr>
            <a:xfrm>
              <a:off x="34117025" y="2191175"/>
              <a:ext cx="356125" cy="412825"/>
            </a:xfrm>
            <a:custGeom>
              <a:avLst/>
              <a:gdLst/>
              <a:ahLst/>
              <a:cxnLst/>
              <a:rect l="l" t="t" r="r" b="b"/>
              <a:pathLst>
                <a:path w="14245" h="16513" fill="none" extrusionOk="0">
                  <a:moveTo>
                    <a:pt x="14244" y="1"/>
                  </a:moveTo>
                  <a:cubicBezTo>
                    <a:pt x="14244" y="1"/>
                    <a:pt x="13177" y="16512"/>
                    <a:pt x="1" y="13177"/>
                  </a:cubicBezTo>
                </a:path>
              </a:pathLst>
            </a:custGeom>
            <a:noFill/>
            <a:ln w="126750" cap="rnd" cmpd="sng">
              <a:solidFill>
                <a:srgbClr val="FBBE3D"/>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4"/>
            <p:cNvSpPr/>
            <p:nvPr/>
          </p:nvSpPr>
          <p:spPr>
            <a:xfrm>
              <a:off x="34368050" y="2111800"/>
              <a:ext cx="181825" cy="260375"/>
            </a:xfrm>
            <a:custGeom>
              <a:avLst/>
              <a:gdLst/>
              <a:ahLst/>
              <a:cxnLst/>
              <a:rect l="l" t="t" r="r" b="b"/>
              <a:pathLst>
                <a:path w="7273" h="10415" extrusionOk="0">
                  <a:moveTo>
                    <a:pt x="4284" y="1"/>
                  </a:moveTo>
                  <a:cubicBezTo>
                    <a:pt x="2764" y="1"/>
                    <a:pt x="1498" y="1170"/>
                    <a:pt x="1401" y="2709"/>
                  </a:cubicBezTo>
                  <a:cubicBezTo>
                    <a:pt x="1401" y="2742"/>
                    <a:pt x="1168" y="5711"/>
                    <a:pt x="0" y="8780"/>
                  </a:cubicBezTo>
                  <a:lnTo>
                    <a:pt x="5538" y="10414"/>
                  </a:lnTo>
                  <a:cubicBezTo>
                    <a:pt x="6905" y="6645"/>
                    <a:pt x="7139" y="3309"/>
                    <a:pt x="7139" y="3042"/>
                  </a:cubicBezTo>
                  <a:cubicBezTo>
                    <a:pt x="7272" y="1474"/>
                    <a:pt x="6038" y="107"/>
                    <a:pt x="4470" y="7"/>
                  </a:cubicBezTo>
                  <a:cubicBezTo>
                    <a:pt x="4408" y="3"/>
                    <a:pt x="4346" y="1"/>
                    <a:pt x="4284"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4"/>
            <p:cNvSpPr/>
            <p:nvPr/>
          </p:nvSpPr>
          <p:spPr>
            <a:xfrm>
              <a:off x="34086175" y="956950"/>
              <a:ext cx="59225" cy="23375"/>
            </a:xfrm>
            <a:custGeom>
              <a:avLst/>
              <a:gdLst/>
              <a:ahLst/>
              <a:cxnLst/>
              <a:rect l="l" t="t" r="r" b="b"/>
              <a:pathLst>
                <a:path w="2369" h="935" fill="none" extrusionOk="0">
                  <a:moveTo>
                    <a:pt x="1" y="935"/>
                  </a:moveTo>
                  <a:cubicBezTo>
                    <a:pt x="1" y="435"/>
                    <a:pt x="534" y="1"/>
                    <a:pt x="1202" y="1"/>
                  </a:cubicBezTo>
                  <a:cubicBezTo>
                    <a:pt x="1835" y="1"/>
                    <a:pt x="2369" y="435"/>
                    <a:pt x="2369" y="935"/>
                  </a:cubicBezTo>
                </a:path>
              </a:pathLst>
            </a:custGeom>
            <a:noFill/>
            <a:ln w="10850" cap="rnd" cmpd="sng">
              <a:solidFill>
                <a:srgbClr val="26262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4"/>
            <p:cNvSpPr/>
            <p:nvPr/>
          </p:nvSpPr>
          <p:spPr>
            <a:xfrm>
              <a:off x="34359700" y="956950"/>
              <a:ext cx="59250" cy="23375"/>
            </a:xfrm>
            <a:custGeom>
              <a:avLst/>
              <a:gdLst/>
              <a:ahLst/>
              <a:cxnLst/>
              <a:rect l="l" t="t" r="r" b="b"/>
              <a:pathLst>
                <a:path w="2370" h="935" fill="none" extrusionOk="0">
                  <a:moveTo>
                    <a:pt x="1" y="935"/>
                  </a:moveTo>
                  <a:cubicBezTo>
                    <a:pt x="1" y="435"/>
                    <a:pt x="535" y="1"/>
                    <a:pt x="1168" y="1"/>
                  </a:cubicBezTo>
                  <a:cubicBezTo>
                    <a:pt x="1836" y="1"/>
                    <a:pt x="2369" y="435"/>
                    <a:pt x="2369" y="935"/>
                  </a:cubicBezTo>
                </a:path>
              </a:pathLst>
            </a:custGeom>
            <a:noFill/>
            <a:ln w="10850" cap="rnd" cmpd="sng">
              <a:solidFill>
                <a:srgbClr val="26262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4"/>
            <p:cNvSpPr/>
            <p:nvPr/>
          </p:nvSpPr>
          <p:spPr>
            <a:xfrm>
              <a:off x="34006950" y="931100"/>
              <a:ext cx="231850" cy="97600"/>
            </a:xfrm>
            <a:custGeom>
              <a:avLst/>
              <a:gdLst/>
              <a:ahLst/>
              <a:cxnLst/>
              <a:rect l="l" t="t" r="r" b="b"/>
              <a:pathLst>
                <a:path w="9274" h="3904" fill="none" extrusionOk="0">
                  <a:moveTo>
                    <a:pt x="8407" y="3904"/>
                  </a:moveTo>
                  <a:lnTo>
                    <a:pt x="868" y="3904"/>
                  </a:lnTo>
                  <a:cubicBezTo>
                    <a:pt x="401" y="3904"/>
                    <a:pt x="1" y="3503"/>
                    <a:pt x="1" y="3036"/>
                  </a:cubicBezTo>
                  <a:lnTo>
                    <a:pt x="1" y="868"/>
                  </a:lnTo>
                  <a:cubicBezTo>
                    <a:pt x="1" y="401"/>
                    <a:pt x="401" y="1"/>
                    <a:pt x="868" y="1"/>
                  </a:cubicBezTo>
                  <a:lnTo>
                    <a:pt x="8407" y="1"/>
                  </a:lnTo>
                  <a:cubicBezTo>
                    <a:pt x="8874" y="1"/>
                    <a:pt x="9274" y="401"/>
                    <a:pt x="9274" y="868"/>
                  </a:cubicBezTo>
                  <a:lnTo>
                    <a:pt x="9274" y="3036"/>
                  </a:lnTo>
                  <a:cubicBezTo>
                    <a:pt x="9274" y="3503"/>
                    <a:pt x="8874" y="3904"/>
                    <a:pt x="8407" y="3904"/>
                  </a:cubicBezTo>
                  <a:close/>
                </a:path>
              </a:pathLst>
            </a:custGeom>
            <a:noFill/>
            <a:ln w="20850" cap="flat" cmpd="sng">
              <a:solidFill>
                <a:srgbClr val="9DD4D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4"/>
            <p:cNvSpPr/>
            <p:nvPr/>
          </p:nvSpPr>
          <p:spPr>
            <a:xfrm>
              <a:off x="34293825" y="931100"/>
              <a:ext cx="231025" cy="97600"/>
            </a:xfrm>
            <a:custGeom>
              <a:avLst/>
              <a:gdLst/>
              <a:ahLst/>
              <a:cxnLst/>
              <a:rect l="l" t="t" r="r" b="b"/>
              <a:pathLst>
                <a:path w="9241" h="3904" fill="none" extrusionOk="0">
                  <a:moveTo>
                    <a:pt x="8373" y="3904"/>
                  </a:moveTo>
                  <a:lnTo>
                    <a:pt x="868" y="3904"/>
                  </a:lnTo>
                  <a:cubicBezTo>
                    <a:pt x="368" y="3904"/>
                    <a:pt x="1" y="3503"/>
                    <a:pt x="1" y="3036"/>
                  </a:cubicBezTo>
                  <a:lnTo>
                    <a:pt x="1" y="868"/>
                  </a:lnTo>
                  <a:cubicBezTo>
                    <a:pt x="1" y="401"/>
                    <a:pt x="368" y="1"/>
                    <a:pt x="868" y="1"/>
                  </a:cubicBezTo>
                  <a:lnTo>
                    <a:pt x="8373" y="1"/>
                  </a:lnTo>
                  <a:cubicBezTo>
                    <a:pt x="8874" y="1"/>
                    <a:pt x="9241" y="401"/>
                    <a:pt x="9241" y="868"/>
                  </a:cubicBezTo>
                  <a:lnTo>
                    <a:pt x="9241" y="3036"/>
                  </a:lnTo>
                  <a:cubicBezTo>
                    <a:pt x="9241" y="3503"/>
                    <a:pt x="8874" y="3904"/>
                    <a:pt x="8373" y="3904"/>
                  </a:cubicBezTo>
                  <a:close/>
                </a:path>
              </a:pathLst>
            </a:custGeom>
            <a:noFill/>
            <a:ln w="20850" cap="flat" cmpd="sng">
              <a:solidFill>
                <a:srgbClr val="9DD4D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4"/>
            <p:cNvSpPr/>
            <p:nvPr/>
          </p:nvSpPr>
          <p:spPr>
            <a:xfrm>
              <a:off x="34238800" y="950300"/>
              <a:ext cx="55050" cy="22525"/>
            </a:xfrm>
            <a:custGeom>
              <a:avLst/>
              <a:gdLst/>
              <a:ahLst/>
              <a:cxnLst/>
              <a:rect l="l" t="t" r="r" b="b"/>
              <a:pathLst>
                <a:path w="2202" h="901" fill="none" extrusionOk="0">
                  <a:moveTo>
                    <a:pt x="0" y="901"/>
                  </a:moveTo>
                  <a:cubicBezTo>
                    <a:pt x="0" y="901"/>
                    <a:pt x="1134" y="0"/>
                    <a:pt x="2202" y="901"/>
                  </a:cubicBezTo>
                </a:path>
              </a:pathLst>
            </a:custGeom>
            <a:noFill/>
            <a:ln w="20850" cap="flat" cmpd="sng">
              <a:solidFill>
                <a:srgbClr val="9DD4D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3" name="Google Shape;1383;p44"/>
          <p:cNvGrpSpPr/>
          <p:nvPr/>
        </p:nvGrpSpPr>
        <p:grpSpPr>
          <a:xfrm>
            <a:off x="2136587" y="3831283"/>
            <a:ext cx="961075" cy="1296925"/>
            <a:chOff x="32536375" y="807550"/>
            <a:chExt cx="961075" cy="1296925"/>
          </a:xfrm>
        </p:grpSpPr>
        <p:sp>
          <p:nvSpPr>
            <p:cNvPr id="1384" name="Google Shape;1384;p44"/>
            <p:cNvSpPr/>
            <p:nvPr/>
          </p:nvSpPr>
          <p:spPr>
            <a:xfrm>
              <a:off x="32844450" y="1051200"/>
              <a:ext cx="653000" cy="716375"/>
            </a:xfrm>
            <a:custGeom>
              <a:avLst/>
              <a:gdLst/>
              <a:ahLst/>
              <a:cxnLst/>
              <a:rect l="l" t="t" r="r" b="b"/>
              <a:pathLst>
                <a:path w="26120" h="28655" extrusionOk="0">
                  <a:moveTo>
                    <a:pt x="13978" y="0"/>
                  </a:moveTo>
                  <a:cubicBezTo>
                    <a:pt x="6272" y="0"/>
                    <a:pt x="1" y="6438"/>
                    <a:pt x="1" y="14344"/>
                  </a:cubicBezTo>
                  <a:cubicBezTo>
                    <a:pt x="1" y="22250"/>
                    <a:pt x="6239" y="28654"/>
                    <a:pt x="13978" y="28654"/>
                  </a:cubicBezTo>
                  <a:cubicBezTo>
                    <a:pt x="21683" y="28654"/>
                    <a:pt x="26120" y="22049"/>
                    <a:pt x="26120" y="14144"/>
                  </a:cubicBezTo>
                  <a:cubicBezTo>
                    <a:pt x="26120" y="6205"/>
                    <a:pt x="21683" y="0"/>
                    <a:pt x="13978" y="0"/>
                  </a:cubicBezTo>
                  <a:close/>
                </a:path>
              </a:pathLst>
            </a:custGeom>
            <a:solidFill>
              <a:srgbClr val="262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4"/>
            <p:cNvSpPr/>
            <p:nvPr/>
          </p:nvSpPr>
          <p:spPr>
            <a:xfrm>
              <a:off x="33043775" y="2104450"/>
              <a:ext cx="25" cy="25"/>
            </a:xfrm>
            <a:custGeom>
              <a:avLst/>
              <a:gdLst/>
              <a:ahLst/>
              <a:cxnLst/>
              <a:rect l="l" t="t" r="r" b="b"/>
              <a:pathLst>
                <a:path w="1" h="1" extrusionOk="0">
                  <a:moveTo>
                    <a:pt x="0" y="0"/>
                  </a:move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4"/>
            <p:cNvSpPr/>
            <p:nvPr/>
          </p:nvSpPr>
          <p:spPr>
            <a:xfrm>
              <a:off x="32662675" y="858550"/>
              <a:ext cx="762225" cy="1208400"/>
            </a:xfrm>
            <a:custGeom>
              <a:avLst/>
              <a:gdLst/>
              <a:ahLst/>
              <a:cxnLst/>
              <a:rect l="l" t="t" r="r" b="b"/>
              <a:pathLst>
                <a:path w="30489" h="48336" extrusionOk="0">
                  <a:moveTo>
                    <a:pt x="15244" y="1"/>
                  </a:moveTo>
                  <a:cubicBezTo>
                    <a:pt x="6838" y="1"/>
                    <a:pt x="0" y="19348"/>
                    <a:pt x="0" y="32924"/>
                  </a:cubicBezTo>
                  <a:cubicBezTo>
                    <a:pt x="0" y="46501"/>
                    <a:pt x="6838" y="48335"/>
                    <a:pt x="15244" y="48335"/>
                  </a:cubicBezTo>
                  <a:cubicBezTo>
                    <a:pt x="23650" y="48335"/>
                    <a:pt x="30489" y="46501"/>
                    <a:pt x="30489" y="32924"/>
                  </a:cubicBezTo>
                  <a:cubicBezTo>
                    <a:pt x="30489" y="19315"/>
                    <a:pt x="23650" y="1"/>
                    <a:pt x="15244"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4"/>
            <p:cNvSpPr/>
            <p:nvPr/>
          </p:nvSpPr>
          <p:spPr>
            <a:xfrm>
              <a:off x="33078800" y="995325"/>
              <a:ext cx="59225" cy="24200"/>
            </a:xfrm>
            <a:custGeom>
              <a:avLst/>
              <a:gdLst/>
              <a:ahLst/>
              <a:cxnLst/>
              <a:rect l="l" t="t" r="r" b="b"/>
              <a:pathLst>
                <a:path w="2369" h="968" fill="none" extrusionOk="0">
                  <a:moveTo>
                    <a:pt x="0" y="968"/>
                  </a:moveTo>
                  <a:cubicBezTo>
                    <a:pt x="0" y="434"/>
                    <a:pt x="534" y="0"/>
                    <a:pt x="1201" y="0"/>
                  </a:cubicBezTo>
                  <a:cubicBezTo>
                    <a:pt x="1835" y="0"/>
                    <a:pt x="2369" y="434"/>
                    <a:pt x="2369" y="968"/>
                  </a:cubicBezTo>
                </a:path>
              </a:pathLst>
            </a:custGeom>
            <a:noFill/>
            <a:ln w="10850" cap="rnd" cmpd="sng">
              <a:solidFill>
                <a:srgbClr val="26262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4"/>
            <p:cNvSpPr/>
            <p:nvPr/>
          </p:nvSpPr>
          <p:spPr>
            <a:xfrm>
              <a:off x="32917000" y="995325"/>
              <a:ext cx="59250" cy="24200"/>
            </a:xfrm>
            <a:custGeom>
              <a:avLst/>
              <a:gdLst/>
              <a:ahLst/>
              <a:cxnLst/>
              <a:rect l="l" t="t" r="r" b="b"/>
              <a:pathLst>
                <a:path w="2370" h="968" fill="none" extrusionOk="0">
                  <a:moveTo>
                    <a:pt x="1" y="968"/>
                  </a:moveTo>
                  <a:cubicBezTo>
                    <a:pt x="1" y="434"/>
                    <a:pt x="535" y="0"/>
                    <a:pt x="1202" y="0"/>
                  </a:cubicBezTo>
                  <a:cubicBezTo>
                    <a:pt x="1836" y="0"/>
                    <a:pt x="2369" y="434"/>
                    <a:pt x="2369" y="968"/>
                  </a:cubicBezTo>
                </a:path>
              </a:pathLst>
            </a:custGeom>
            <a:noFill/>
            <a:ln w="10850" cap="rnd" cmpd="sng">
              <a:solidFill>
                <a:srgbClr val="26262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4"/>
            <p:cNvSpPr/>
            <p:nvPr/>
          </p:nvSpPr>
          <p:spPr>
            <a:xfrm>
              <a:off x="32797750" y="1210475"/>
              <a:ext cx="492050" cy="779750"/>
            </a:xfrm>
            <a:custGeom>
              <a:avLst/>
              <a:gdLst/>
              <a:ahLst/>
              <a:cxnLst/>
              <a:rect l="l" t="t" r="r" b="b"/>
              <a:pathLst>
                <a:path w="19682" h="31190" extrusionOk="0">
                  <a:moveTo>
                    <a:pt x="9841" y="1"/>
                  </a:moveTo>
                  <a:cubicBezTo>
                    <a:pt x="4404" y="1"/>
                    <a:pt x="1" y="12476"/>
                    <a:pt x="1" y="21249"/>
                  </a:cubicBezTo>
                  <a:cubicBezTo>
                    <a:pt x="1" y="29989"/>
                    <a:pt x="4404" y="31190"/>
                    <a:pt x="9841" y="31190"/>
                  </a:cubicBezTo>
                  <a:cubicBezTo>
                    <a:pt x="15278" y="31190"/>
                    <a:pt x="19682" y="29989"/>
                    <a:pt x="19682" y="21249"/>
                  </a:cubicBezTo>
                  <a:cubicBezTo>
                    <a:pt x="19682" y="12476"/>
                    <a:pt x="15278" y="1"/>
                    <a:pt x="9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4"/>
            <p:cNvSpPr/>
            <p:nvPr/>
          </p:nvSpPr>
          <p:spPr>
            <a:xfrm>
              <a:off x="32961200" y="807550"/>
              <a:ext cx="146800" cy="72725"/>
            </a:xfrm>
            <a:custGeom>
              <a:avLst/>
              <a:gdLst/>
              <a:ahLst/>
              <a:cxnLst/>
              <a:rect l="l" t="t" r="r" b="b"/>
              <a:pathLst>
                <a:path w="5872" h="2909" extrusionOk="0">
                  <a:moveTo>
                    <a:pt x="1631" y="0"/>
                  </a:moveTo>
                  <a:cubicBezTo>
                    <a:pt x="1590" y="0"/>
                    <a:pt x="1546" y="2"/>
                    <a:pt x="1502" y="6"/>
                  </a:cubicBezTo>
                  <a:cubicBezTo>
                    <a:pt x="1" y="106"/>
                    <a:pt x="2569" y="2408"/>
                    <a:pt x="2569" y="2408"/>
                  </a:cubicBezTo>
                  <a:lnTo>
                    <a:pt x="2836" y="2908"/>
                  </a:lnTo>
                  <a:cubicBezTo>
                    <a:pt x="2836" y="2908"/>
                    <a:pt x="5872" y="1474"/>
                    <a:pt x="5338" y="873"/>
                  </a:cubicBezTo>
                  <a:cubicBezTo>
                    <a:pt x="5270" y="796"/>
                    <a:pt x="5177" y="763"/>
                    <a:pt x="5066" y="763"/>
                  </a:cubicBezTo>
                  <a:cubicBezTo>
                    <a:pt x="4364" y="763"/>
                    <a:pt x="2970" y="2107"/>
                    <a:pt x="2970" y="2107"/>
                  </a:cubicBezTo>
                  <a:cubicBezTo>
                    <a:pt x="2970" y="2107"/>
                    <a:pt x="3033" y="0"/>
                    <a:pt x="1631" y="0"/>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4"/>
            <p:cNvSpPr/>
            <p:nvPr/>
          </p:nvSpPr>
          <p:spPr>
            <a:xfrm>
              <a:off x="32649325" y="1271350"/>
              <a:ext cx="788925" cy="542075"/>
            </a:xfrm>
            <a:custGeom>
              <a:avLst/>
              <a:gdLst/>
              <a:ahLst/>
              <a:cxnLst/>
              <a:rect l="l" t="t" r="r" b="b"/>
              <a:pathLst>
                <a:path w="31557" h="21683" extrusionOk="0">
                  <a:moveTo>
                    <a:pt x="2569" y="1"/>
                  </a:moveTo>
                  <a:cubicBezTo>
                    <a:pt x="934" y="5471"/>
                    <a:pt x="0" y="11442"/>
                    <a:pt x="0" y="16579"/>
                  </a:cubicBezTo>
                  <a:cubicBezTo>
                    <a:pt x="0" y="18514"/>
                    <a:pt x="134" y="20182"/>
                    <a:pt x="367" y="21683"/>
                  </a:cubicBezTo>
                  <a:lnTo>
                    <a:pt x="31189" y="21683"/>
                  </a:lnTo>
                  <a:cubicBezTo>
                    <a:pt x="31423" y="20182"/>
                    <a:pt x="31556" y="18514"/>
                    <a:pt x="31556" y="16579"/>
                  </a:cubicBezTo>
                  <a:cubicBezTo>
                    <a:pt x="31556" y="11442"/>
                    <a:pt x="30622" y="5471"/>
                    <a:pt x="28988" y="1"/>
                  </a:cubicBezTo>
                  <a:cubicBezTo>
                    <a:pt x="24324" y="596"/>
                    <a:pt x="19738" y="914"/>
                    <a:pt x="15244" y="914"/>
                  </a:cubicBezTo>
                  <a:cubicBezTo>
                    <a:pt x="10931" y="914"/>
                    <a:pt x="6702" y="621"/>
                    <a:pt x="2569"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4"/>
            <p:cNvSpPr/>
            <p:nvPr/>
          </p:nvSpPr>
          <p:spPr>
            <a:xfrm>
              <a:off x="32932025" y="1069550"/>
              <a:ext cx="174300" cy="80075"/>
            </a:xfrm>
            <a:custGeom>
              <a:avLst/>
              <a:gdLst/>
              <a:ahLst/>
              <a:cxnLst/>
              <a:rect l="l" t="t" r="r" b="b"/>
              <a:pathLst>
                <a:path w="6972" h="3203" extrusionOk="0">
                  <a:moveTo>
                    <a:pt x="3503" y="0"/>
                  </a:moveTo>
                  <a:cubicBezTo>
                    <a:pt x="1568" y="0"/>
                    <a:pt x="0" y="734"/>
                    <a:pt x="0" y="1601"/>
                  </a:cubicBezTo>
                  <a:cubicBezTo>
                    <a:pt x="0" y="2502"/>
                    <a:pt x="1568" y="3202"/>
                    <a:pt x="3503" y="3202"/>
                  </a:cubicBezTo>
                  <a:cubicBezTo>
                    <a:pt x="5404" y="3202"/>
                    <a:pt x="6972" y="2502"/>
                    <a:pt x="6972" y="1601"/>
                  </a:cubicBezTo>
                  <a:cubicBezTo>
                    <a:pt x="6972" y="734"/>
                    <a:pt x="5404" y="0"/>
                    <a:pt x="35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4"/>
            <p:cNvSpPr/>
            <p:nvPr/>
          </p:nvSpPr>
          <p:spPr>
            <a:xfrm>
              <a:off x="32899500" y="1028675"/>
              <a:ext cx="206825" cy="96500"/>
            </a:xfrm>
            <a:custGeom>
              <a:avLst/>
              <a:gdLst/>
              <a:ahLst/>
              <a:cxnLst/>
              <a:rect l="l" t="t" r="r" b="b"/>
              <a:pathLst>
                <a:path w="8273" h="3860" extrusionOk="0">
                  <a:moveTo>
                    <a:pt x="4637" y="1"/>
                  </a:moveTo>
                  <a:cubicBezTo>
                    <a:pt x="3303" y="1"/>
                    <a:pt x="1502" y="1435"/>
                    <a:pt x="434" y="2369"/>
                  </a:cubicBezTo>
                  <a:cubicBezTo>
                    <a:pt x="0" y="2736"/>
                    <a:pt x="134" y="3436"/>
                    <a:pt x="668" y="3637"/>
                  </a:cubicBezTo>
                  <a:cubicBezTo>
                    <a:pt x="1128" y="3807"/>
                    <a:pt x="1701" y="3859"/>
                    <a:pt x="2305" y="3859"/>
                  </a:cubicBezTo>
                  <a:cubicBezTo>
                    <a:pt x="3235" y="3859"/>
                    <a:pt x="4236" y="3737"/>
                    <a:pt x="5004" y="3737"/>
                  </a:cubicBezTo>
                  <a:cubicBezTo>
                    <a:pt x="6972" y="3737"/>
                    <a:pt x="8273" y="3570"/>
                    <a:pt x="8273" y="2569"/>
                  </a:cubicBezTo>
                  <a:cubicBezTo>
                    <a:pt x="8273" y="801"/>
                    <a:pt x="6605" y="1"/>
                    <a:pt x="4637"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4"/>
            <p:cNvSpPr/>
            <p:nvPr/>
          </p:nvSpPr>
          <p:spPr>
            <a:xfrm>
              <a:off x="33141350" y="1210475"/>
              <a:ext cx="296900" cy="375300"/>
            </a:xfrm>
            <a:custGeom>
              <a:avLst/>
              <a:gdLst/>
              <a:ahLst/>
              <a:cxnLst/>
              <a:rect l="l" t="t" r="r" b="b"/>
              <a:pathLst>
                <a:path w="11876" h="15012" fill="none" extrusionOk="0">
                  <a:moveTo>
                    <a:pt x="9107" y="1"/>
                  </a:moveTo>
                  <a:cubicBezTo>
                    <a:pt x="9107" y="1"/>
                    <a:pt x="0" y="10308"/>
                    <a:pt x="11875" y="15011"/>
                  </a:cubicBezTo>
                </a:path>
              </a:pathLst>
            </a:custGeom>
            <a:noFill/>
            <a:ln w="31700" cap="rnd" cmpd="sng">
              <a:solidFill>
                <a:srgbClr val="26262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4"/>
            <p:cNvSpPr/>
            <p:nvPr/>
          </p:nvSpPr>
          <p:spPr>
            <a:xfrm>
              <a:off x="32536375" y="1294850"/>
              <a:ext cx="355650" cy="362625"/>
            </a:xfrm>
            <a:custGeom>
              <a:avLst/>
              <a:gdLst/>
              <a:ahLst/>
              <a:cxnLst/>
              <a:rect l="l" t="t" r="r" b="b"/>
              <a:pathLst>
                <a:path w="14226" h="14505" extrusionOk="0">
                  <a:moveTo>
                    <a:pt x="8815" y="1"/>
                  </a:moveTo>
                  <a:cubicBezTo>
                    <a:pt x="6880" y="1"/>
                    <a:pt x="4506" y="530"/>
                    <a:pt x="3651" y="1362"/>
                  </a:cubicBezTo>
                  <a:cubicBezTo>
                    <a:pt x="0" y="4953"/>
                    <a:pt x="27" y="14505"/>
                    <a:pt x="6454" y="14505"/>
                  </a:cubicBezTo>
                  <a:cubicBezTo>
                    <a:pt x="7191" y="14505"/>
                    <a:pt x="8012" y="14379"/>
                    <a:pt x="8921" y="14105"/>
                  </a:cubicBezTo>
                  <a:cubicBezTo>
                    <a:pt x="8921" y="14105"/>
                    <a:pt x="14225" y="2063"/>
                    <a:pt x="11090" y="395"/>
                  </a:cubicBezTo>
                  <a:cubicBezTo>
                    <a:pt x="10580" y="124"/>
                    <a:pt x="9748" y="1"/>
                    <a:pt x="8815"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4"/>
            <p:cNvSpPr/>
            <p:nvPr/>
          </p:nvSpPr>
          <p:spPr>
            <a:xfrm>
              <a:off x="32551750" y="1272175"/>
              <a:ext cx="466200" cy="113450"/>
            </a:xfrm>
            <a:custGeom>
              <a:avLst/>
              <a:gdLst/>
              <a:ahLst/>
              <a:cxnLst/>
              <a:rect l="l" t="t" r="r" b="b"/>
              <a:pathLst>
                <a:path w="18648" h="4538" extrusionOk="0">
                  <a:moveTo>
                    <a:pt x="2269" y="1"/>
                  </a:moveTo>
                  <a:cubicBezTo>
                    <a:pt x="1001" y="1"/>
                    <a:pt x="1" y="1035"/>
                    <a:pt x="1" y="2269"/>
                  </a:cubicBezTo>
                  <a:cubicBezTo>
                    <a:pt x="1" y="3537"/>
                    <a:pt x="1001" y="4538"/>
                    <a:pt x="2269" y="4538"/>
                  </a:cubicBezTo>
                  <a:lnTo>
                    <a:pt x="18647" y="4538"/>
                  </a:lnTo>
                  <a:lnTo>
                    <a:pt x="18647" y="1"/>
                  </a:ln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4"/>
            <p:cNvSpPr/>
            <p:nvPr/>
          </p:nvSpPr>
          <p:spPr>
            <a:xfrm>
              <a:off x="32565100" y="1365575"/>
              <a:ext cx="464525" cy="20050"/>
            </a:xfrm>
            <a:custGeom>
              <a:avLst/>
              <a:gdLst/>
              <a:ahLst/>
              <a:cxnLst/>
              <a:rect l="l" t="t" r="r" b="b"/>
              <a:pathLst>
                <a:path w="18581" h="802" extrusionOk="0">
                  <a:moveTo>
                    <a:pt x="0" y="1"/>
                  </a:moveTo>
                  <a:cubicBezTo>
                    <a:pt x="401" y="501"/>
                    <a:pt x="1034" y="802"/>
                    <a:pt x="1735" y="802"/>
                  </a:cubicBezTo>
                  <a:lnTo>
                    <a:pt x="18580" y="802"/>
                  </a:lnTo>
                  <a:lnTo>
                    <a:pt x="18580" y="1"/>
                  </a:ln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4"/>
            <p:cNvSpPr/>
            <p:nvPr/>
          </p:nvSpPr>
          <p:spPr>
            <a:xfrm>
              <a:off x="32701850" y="1272175"/>
              <a:ext cx="349450" cy="113450"/>
            </a:xfrm>
            <a:custGeom>
              <a:avLst/>
              <a:gdLst/>
              <a:ahLst/>
              <a:cxnLst/>
              <a:rect l="l" t="t" r="r" b="b"/>
              <a:pathLst>
                <a:path w="13978" h="4538" extrusionOk="0">
                  <a:moveTo>
                    <a:pt x="2269" y="1"/>
                  </a:moveTo>
                  <a:cubicBezTo>
                    <a:pt x="1035" y="1"/>
                    <a:pt x="1" y="1035"/>
                    <a:pt x="1" y="2269"/>
                  </a:cubicBezTo>
                  <a:cubicBezTo>
                    <a:pt x="1" y="3537"/>
                    <a:pt x="1002" y="4538"/>
                    <a:pt x="2269" y="4538"/>
                  </a:cubicBezTo>
                  <a:lnTo>
                    <a:pt x="13544" y="4538"/>
                  </a:lnTo>
                  <a:cubicBezTo>
                    <a:pt x="13777" y="4538"/>
                    <a:pt x="13977" y="4371"/>
                    <a:pt x="13977" y="4137"/>
                  </a:cubicBezTo>
                  <a:cubicBezTo>
                    <a:pt x="13977" y="3904"/>
                    <a:pt x="13777" y="3704"/>
                    <a:pt x="13544" y="3704"/>
                  </a:cubicBezTo>
                  <a:lnTo>
                    <a:pt x="12043" y="3704"/>
                  </a:lnTo>
                  <a:lnTo>
                    <a:pt x="12043" y="868"/>
                  </a:lnTo>
                  <a:lnTo>
                    <a:pt x="13544" y="868"/>
                  </a:lnTo>
                  <a:cubicBezTo>
                    <a:pt x="13777" y="868"/>
                    <a:pt x="13977" y="668"/>
                    <a:pt x="13977" y="435"/>
                  </a:cubicBezTo>
                  <a:cubicBezTo>
                    <a:pt x="13977" y="201"/>
                    <a:pt x="13777" y="1"/>
                    <a:pt x="13544"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4"/>
            <p:cNvSpPr/>
            <p:nvPr/>
          </p:nvSpPr>
          <p:spPr>
            <a:xfrm>
              <a:off x="32724375" y="1293875"/>
              <a:ext cx="305250" cy="70900"/>
            </a:xfrm>
            <a:custGeom>
              <a:avLst/>
              <a:gdLst/>
              <a:ahLst/>
              <a:cxnLst/>
              <a:rect l="l" t="t" r="r" b="b"/>
              <a:pathLst>
                <a:path w="12210" h="2836" extrusionOk="0">
                  <a:moveTo>
                    <a:pt x="1435" y="0"/>
                  </a:moveTo>
                  <a:cubicBezTo>
                    <a:pt x="634" y="0"/>
                    <a:pt x="0" y="634"/>
                    <a:pt x="0" y="1401"/>
                  </a:cubicBezTo>
                  <a:cubicBezTo>
                    <a:pt x="0" y="2202"/>
                    <a:pt x="634" y="2836"/>
                    <a:pt x="1435" y="2836"/>
                  </a:cubicBezTo>
                  <a:lnTo>
                    <a:pt x="12209" y="2836"/>
                  </a:lnTo>
                  <a:lnTo>
                    <a:pt x="12209" y="2736"/>
                  </a:lnTo>
                  <a:cubicBezTo>
                    <a:pt x="12042" y="2335"/>
                    <a:pt x="11942" y="1902"/>
                    <a:pt x="11909" y="1435"/>
                  </a:cubicBezTo>
                  <a:cubicBezTo>
                    <a:pt x="11876" y="934"/>
                    <a:pt x="12009" y="434"/>
                    <a:pt x="122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4"/>
            <p:cNvSpPr/>
            <p:nvPr/>
          </p:nvSpPr>
          <p:spPr>
            <a:xfrm>
              <a:off x="32727700" y="1293875"/>
              <a:ext cx="301925" cy="21700"/>
            </a:xfrm>
            <a:custGeom>
              <a:avLst/>
              <a:gdLst/>
              <a:ahLst/>
              <a:cxnLst/>
              <a:rect l="l" t="t" r="r" b="b"/>
              <a:pathLst>
                <a:path w="12077" h="868" extrusionOk="0">
                  <a:moveTo>
                    <a:pt x="1302" y="0"/>
                  </a:moveTo>
                  <a:cubicBezTo>
                    <a:pt x="701" y="0"/>
                    <a:pt x="201" y="367"/>
                    <a:pt x="1" y="868"/>
                  </a:cubicBezTo>
                  <a:lnTo>
                    <a:pt x="11809" y="868"/>
                  </a:lnTo>
                  <a:cubicBezTo>
                    <a:pt x="11843" y="567"/>
                    <a:pt x="11943" y="267"/>
                    <a:pt x="12076" y="0"/>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4"/>
            <p:cNvSpPr/>
            <p:nvPr/>
          </p:nvSpPr>
          <p:spPr>
            <a:xfrm>
              <a:off x="32649325" y="1385600"/>
              <a:ext cx="466175" cy="113450"/>
            </a:xfrm>
            <a:custGeom>
              <a:avLst/>
              <a:gdLst/>
              <a:ahLst/>
              <a:cxnLst/>
              <a:rect l="l" t="t" r="r" b="b"/>
              <a:pathLst>
                <a:path w="18647" h="4538" extrusionOk="0">
                  <a:moveTo>
                    <a:pt x="0" y="1"/>
                  </a:moveTo>
                  <a:lnTo>
                    <a:pt x="0" y="4537"/>
                  </a:lnTo>
                  <a:lnTo>
                    <a:pt x="16379" y="4537"/>
                  </a:lnTo>
                  <a:cubicBezTo>
                    <a:pt x="17613" y="4537"/>
                    <a:pt x="18647" y="3536"/>
                    <a:pt x="18647" y="2269"/>
                  </a:cubicBezTo>
                  <a:cubicBezTo>
                    <a:pt x="18647" y="1035"/>
                    <a:pt x="17613" y="1"/>
                    <a:pt x="16379"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4"/>
            <p:cNvSpPr/>
            <p:nvPr/>
          </p:nvSpPr>
          <p:spPr>
            <a:xfrm>
              <a:off x="32636800" y="1479000"/>
              <a:ext cx="465375" cy="20050"/>
            </a:xfrm>
            <a:custGeom>
              <a:avLst/>
              <a:gdLst/>
              <a:ahLst/>
              <a:cxnLst/>
              <a:rect l="l" t="t" r="r" b="b"/>
              <a:pathLst>
                <a:path w="18615" h="802" extrusionOk="0">
                  <a:moveTo>
                    <a:pt x="1" y="1"/>
                  </a:moveTo>
                  <a:lnTo>
                    <a:pt x="1" y="801"/>
                  </a:lnTo>
                  <a:lnTo>
                    <a:pt x="16880" y="801"/>
                  </a:lnTo>
                  <a:cubicBezTo>
                    <a:pt x="17580" y="801"/>
                    <a:pt x="18181" y="501"/>
                    <a:pt x="18614"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4"/>
            <p:cNvSpPr/>
            <p:nvPr/>
          </p:nvSpPr>
          <p:spPr>
            <a:xfrm>
              <a:off x="32615975" y="1385600"/>
              <a:ext cx="349425" cy="113450"/>
            </a:xfrm>
            <a:custGeom>
              <a:avLst/>
              <a:gdLst/>
              <a:ahLst/>
              <a:cxnLst/>
              <a:rect l="l" t="t" r="r" b="b"/>
              <a:pathLst>
                <a:path w="13977" h="4538" extrusionOk="0">
                  <a:moveTo>
                    <a:pt x="434" y="1"/>
                  </a:moveTo>
                  <a:cubicBezTo>
                    <a:pt x="167" y="1"/>
                    <a:pt x="0" y="201"/>
                    <a:pt x="0" y="434"/>
                  </a:cubicBezTo>
                  <a:cubicBezTo>
                    <a:pt x="0" y="668"/>
                    <a:pt x="167" y="868"/>
                    <a:pt x="434" y="868"/>
                  </a:cubicBezTo>
                  <a:lnTo>
                    <a:pt x="1935" y="868"/>
                  </a:lnTo>
                  <a:lnTo>
                    <a:pt x="1935" y="3703"/>
                  </a:lnTo>
                  <a:lnTo>
                    <a:pt x="434" y="3703"/>
                  </a:lnTo>
                  <a:cubicBezTo>
                    <a:pt x="167" y="3703"/>
                    <a:pt x="0" y="3903"/>
                    <a:pt x="0" y="4137"/>
                  </a:cubicBezTo>
                  <a:cubicBezTo>
                    <a:pt x="0" y="4370"/>
                    <a:pt x="167" y="4537"/>
                    <a:pt x="434" y="4537"/>
                  </a:cubicBezTo>
                  <a:lnTo>
                    <a:pt x="11708" y="4537"/>
                  </a:lnTo>
                  <a:cubicBezTo>
                    <a:pt x="12943" y="4537"/>
                    <a:pt x="13977" y="3536"/>
                    <a:pt x="13977" y="2269"/>
                  </a:cubicBezTo>
                  <a:cubicBezTo>
                    <a:pt x="13977" y="1035"/>
                    <a:pt x="12943" y="1"/>
                    <a:pt x="11708"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4"/>
            <p:cNvSpPr/>
            <p:nvPr/>
          </p:nvSpPr>
          <p:spPr>
            <a:xfrm>
              <a:off x="32636800" y="1407275"/>
              <a:ext cx="305250" cy="70925"/>
            </a:xfrm>
            <a:custGeom>
              <a:avLst/>
              <a:gdLst/>
              <a:ahLst/>
              <a:cxnLst/>
              <a:rect l="l" t="t" r="r" b="b"/>
              <a:pathLst>
                <a:path w="12210" h="2837" extrusionOk="0">
                  <a:moveTo>
                    <a:pt x="1" y="1"/>
                  </a:moveTo>
                  <a:cubicBezTo>
                    <a:pt x="234" y="434"/>
                    <a:pt x="335" y="935"/>
                    <a:pt x="335" y="1435"/>
                  </a:cubicBezTo>
                  <a:cubicBezTo>
                    <a:pt x="301" y="1902"/>
                    <a:pt x="201" y="2336"/>
                    <a:pt x="1" y="2736"/>
                  </a:cubicBezTo>
                  <a:lnTo>
                    <a:pt x="1" y="2836"/>
                  </a:lnTo>
                  <a:lnTo>
                    <a:pt x="10809" y="2836"/>
                  </a:lnTo>
                  <a:cubicBezTo>
                    <a:pt x="11576" y="2836"/>
                    <a:pt x="12210" y="2202"/>
                    <a:pt x="12210" y="1402"/>
                  </a:cubicBezTo>
                  <a:cubicBezTo>
                    <a:pt x="12210" y="635"/>
                    <a:pt x="11576" y="1"/>
                    <a:pt x="108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4"/>
            <p:cNvSpPr/>
            <p:nvPr/>
          </p:nvSpPr>
          <p:spPr>
            <a:xfrm>
              <a:off x="32636800" y="1407275"/>
              <a:ext cx="302750" cy="21725"/>
            </a:xfrm>
            <a:custGeom>
              <a:avLst/>
              <a:gdLst/>
              <a:ahLst/>
              <a:cxnLst/>
              <a:rect l="l" t="t" r="r" b="b"/>
              <a:pathLst>
                <a:path w="12110" h="869" extrusionOk="0">
                  <a:moveTo>
                    <a:pt x="1" y="1"/>
                  </a:moveTo>
                  <a:cubicBezTo>
                    <a:pt x="134" y="268"/>
                    <a:pt x="234" y="568"/>
                    <a:pt x="301" y="868"/>
                  </a:cubicBezTo>
                  <a:lnTo>
                    <a:pt x="12110" y="868"/>
                  </a:lnTo>
                  <a:cubicBezTo>
                    <a:pt x="11876" y="368"/>
                    <a:pt x="11376" y="1"/>
                    <a:pt x="10809"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4"/>
            <p:cNvSpPr/>
            <p:nvPr/>
          </p:nvSpPr>
          <p:spPr>
            <a:xfrm>
              <a:off x="32538400" y="1499025"/>
              <a:ext cx="553750" cy="120925"/>
            </a:xfrm>
            <a:custGeom>
              <a:avLst/>
              <a:gdLst/>
              <a:ahLst/>
              <a:cxnLst/>
              <a:rect l="l" t="t" r="r" b="b"/>
              <a:pathLst>
                <a:path w="22150" h="4837" extrusionOk="0">
                  <a:moveTo>
                    <a:pt x="2403" y="0"/>
                  </a:moveTo>
                  <a:cubicBezTo>
                    <a:pt x="1068" y="0"/>
                    <a:pt x="1" y="1101"/>
                    <a:pt x="1" y="2435"/>
                  </a:cubicBezTo>
                  <a:cubicBezTo>
                    <a:pt x="1" y="3736"/>
                    <a:pt x="1068" y="4837"/>
                    <a:pt x="2403" y="4837"/>
                  </a:cubicBezTo>
                  <a:lnTo>
                    <a:pt x="21750" y="4837"/>
                  </a:lnTo>
                  <a:cubicBezTo>
                    <a:pt x="21950" y="4837"/>
                    <a:pt x="22150" y="4637"/>
                    <a:pt x="22150" y="4403"/>
                  </a:cubicBezTo>
                  <a:lnTo>
                    <a:pt x="22150" y="4337"/>
                  </a:lnTo>
                  <a:cubicBezTo>
                    <a:pt x="22150" y="4136"/>
                    <a:pt x="21950" y="3936"/>
                    <a:pt x="21750" y="3936"/>
                  </a:cubicBezTo>
                  <a:lnTo>
                    <a:pt x="21116" y="3936"/>
                  </a:lnTo>
                  <a:lnTo>
                    <a:pt x="21116" y="834"/>
                  </a:lnTo>
                  <a:lnTo>
                    <a:pt x="21750" y="834"/>
                  </a:lnTo>
                  <a:cubicBezTo>
                    <a:pt x="21950" y="834"/>
                    <a:pt x="22150" y="634"/>
                    <a:pt x="22150" y="434"/>
                  </a:cubicBezTo>
                  <a:cubicBezTo>
                    <a:pt x="22150" y="200"/>
                    <a:pt x="21950" y="0"/>
                    <a:pt x="21750"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4"/>
            <p:cNvSpPr/>
            <p:nvPr/>
          </p:nvSpPr>
          <p:spPr>
            <a:xfrm>
              <a:off x="32538400" y="1499025"/>
              <a:ext cx="130950" cy="120925"/>
            </a:xfrm>
            <a:custGeom>
              <a:avLst/>
              <a:gdLst/>
              <a:ahLst/>
              <a:cxnLst/>
              <a:rect l="l" t="t" r="r" b="b"/>
              <a:pathLst>
                <a:path w="5238" h="4837" extrusionOk="0">
                  <a:moveTo>
                    <a:pt x="2403" y="0"/>
                  </a:moveTo>
                  <a:cubicBezTo>
                    <a:pt x="1068" y="0"/>
                    <a:pt x="1" y="1101"/>
                    <a:pt x="1" y="2435"/>
                  </a:cubicBezTo>
                  <a:cubicBezTo>
                    <a:pt x="1" y="3769"/>
                    <a:pt x="1068" y="4837"/>
                    <a:pt x="2403" y="4837"/>
                  </a:cubicBezTo>
                  <a:lnTo>
                    <a:pt x="5238" y="4837"/>
                  </a:lnTo>
                  <a:lnTo>
                    <a:pt x="5238" y="0"/>
                  </a:lnTo>
                  <a:close/>
                </a:path>
              </a:pathLst>
            </a:custGeom>
            <a:solidFill>
              <a:srgbClr val="262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4"/>
            <p:cNvSpPr/>
            <p:nvPr/>
          </p:nvSpPr>
          <p:spPr>
            <a:xfrm>
              <a:off x="32560925" y="1519875"/>
              <a:ext cx="505375" cy="78400"/>
            </a:xfrm>
            <a:custGeom>
              <a:avLst/>
              <a:gdLst/>
              <a:ahLst/>
              <a:cxnLst/>
              <a:rect l="l" t="t" r="r" b="b"/>
              <a:pathLst>
                <a:path w="20215" h="3136" extrusionOk="0">
                  <a:moveTo>
                    <a:pt x="1568" y="0"/>
                  </a:moveTo>
                  <a:cubicBezTo>
                    <a:pt x="701" y="0"/>
                    <a:pt x="0" y="701"/>
                    <a:pt x="0" y="1568"/>
                  </a:cubicBezTo>
                  <a:cubicBezTo>
                    <a:pt x="0" y="2435"/>
                    <a:pt x="701" y="3136"/>
                    <a:pt x="1568" y="3136"/>
                  </a:cubicBezTo>
                  <a:lnTo>
                    <a:pt x="20215" y="3136"/>
                  </a:lnTo>
                  <a:lnTo>
                    <a:pt x="202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4"/>
            <p:cNvSpPr/>
            <p:nvPr/>
          </p:nvSpPr>
          <p:spPr>
            <a:xfrm>
              <a:off x="32569275" y="1519875"/>
              <a:ext cx="497025" cy="15025"/>
            </a:xfrm>
            <a:custGeom>
              <a:avLst/>
              <a:gdLst/>
              <a:ahLst/>
              <a:cxnLst/>
              <a:rect l="l" t="t" r="r" b="b"/>
              <a:pathLst>
                <a:path w="19881" h="601" extrusionOk="0">
                  <a:moveTo>
                    <a:pt x="1234" y="0"/>
                  </a:moveTo>
                  <a:cubicBezTo>
                    <a:pt x="734" y="0"/>
                    <a:pt x="300" y="234"/>
                    <a:pt x="0" y="600"/>
                  </a:cubicBezTo>
                  <a:lnTo>
                    <a:pt x="19881" y="600"/>
                  </a:lnTo>
                  <a:lnTo>
                    <a:pt x="19881" y="0"/>
                  </a:ln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4"/>
            <p:cNvSpPr/>
            <p:nvPr/>
          </p:nvSpPr>
          <p:spPr>
            <a:xfrm>
              <a:off x="32585100" y="1177125"/>
              <a:ext cx="440350" cy="95075"/>
            </a:xfrm>
            <a:custGeom>
              <a:avLst/>
              <a:gdLst/>
              <a:ahLst/>
              <a:cxnLst/>
              <a:rect l="l" t="t" r="r" b="b"/>
              <a:pathLst>
                <a:path w="17614" h="3803" extrusionOk="0">
                  <a:moveTo>
                    <a:pt x="1902" y="0"/>
                  </a:moveTo>
                  <a:cubicBezTo>
                    <a:pt x="835" y="0"/>
                    <a:pt x="1" y="834"/>
                    <a:pt x="1" y="1902"/>
                  </a:cubicBezTo>
                  <a:cubicBezTo>
                    <a:pt x="1" y="2969"/>
                    <a:pt x="835" y="3803"/>
                    <a:pt x="1902" y="3803"/>
                  </a:cubicBezTo>
                  <a:lnTo>
                    <a:pt x="17280" y="3803"/>
                  </a:lnTo>
                  <a:cubicBezTo>
                    <a:pt x="17447" y="3803"/>
                    <a:pt x="17613" y="3670"/>
                    <a:pt x="17613" y="3469"/>
                  </a:cubicBezTo>
                  <a:lnTo>
                    <a:pt x="17613" y="3436"/>
                  </a:lnTo>
                  <a:cubicBezTo>
                    <a:pt x="17613" y="3269"/>
                    <a:pt x="17447" y="3102"/>
                    <a:pt x="17280" y="3102"/>
                  </a:cubicBezTo>
                  <a:lnTo>
                    <a:pt x="16779" y="3102"/>
                  </a:lnTo>
                  <a:lnTo>
                    <a:pt x="16779" y="634"/>
                  </a:lnTo>
                  <a:lnTo>
                    <a:pt x="17280" y="634"/>
                  </a:lnTo>
                  <a:cubicBezTo>
                    <a:pt x="17480" y="634"/>
                    <a:pt x="17613" y="501"/>
                    <a:pt x="17613" y="300"/>
                  </a:cubicBezTo>
                  <a:cubicBezTo>
                    <a:pt x="17613" y="134"/>
                    <a:pt x="17447" y="0"/>
                    <a:pt x="17280"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4"/>
            <p:cNvSpPr/>
            <p:nvPr/>
          </p:nvSpPr>
          <p:spPr>
            <a:xfrm>
              <a:off x="32585100" y="1176275"/>
              <a:ext cx="104275" cy="95925"/>
            </a:xfrm>
            <a:custGeom>
              <a:avLst/>
              <a:gdLst/>
              <a:ahLst/>
              <a:cxnLst/>
              <a:rect l="l" t="t" r="r" b="b"/>
              <a:pathLst>
                <a:path w="4171" h="3837" extrusionOk="0">
                  <a:moveTo>
                    <a:pt x="1902" y="1"/>
                  </a:moveTo>
                  <a:cubicBezTo>
                    <a:pt x="835" y="1"/>
                    <a:pt x="1" y="868"/>
                    <a:pt x="1" y="1936"/>
                  </a:cubicBezTo>
                  <a:cubicBezTo>
                    <a:pt x="1" y="3003"/>
                    <a:pt x="835" y="3837"/>
                    <a:pt x="1902" y="3837"/>
                  </a:cubicBezTo>
                  <a:lnTo>
                    <a:pt x="4170" y="3837"/>
                  </a:lnTo>
                  <a:lnTo>
                    <a:pt x="4170" y="1"/>
                  </a:lnTo>
                  <a:close/>
                </a:path>
              </a:pathLst>
            </a:custGeom>
            <a:solidFill>
              <a:srgbClr val="262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4"/>
            <p:cNvSpPr/>
            <p:nvPr/>
          </p:nvSpPr>
          <p:spPr>
            <a:xfrm>
              <a:off x="32603450" y="1192975"/>
              <a:ext cx="401150" cy="61725"/>
            </a:xfrm>
            <a:custGeom>
              <a:avLst/>
              <a:gdLst/>
              <a:ahLst/>
              <a:cxnLst/>
              <a:rect l="l" t="t" r="r" b="b"/>
              <a:pathLst>
                <a:path w="16046" h="2469" extrusionOk="0">
                  <a:moveTo>
                    <a:pt x="1235" y="0"/>
                  </a:moveTo>
                  <a:cubicBezTo>
                    <a:pt x="534" y="0"/>
                    <a:pt x="1" y="534"/>
                    <a:pt x="1" y="1234"/>
                  </a:cubicBezTo>
                  <a:cubicBezTo>
                    <a:pt x="1" y="1935"/>
                    <a:pt x="534" y="2468"/>
                    <a:pt x="1235" y="2468"/>
                  </a:cubicBezTo>
                  <a:lnTo>
                    <a:pt x="16045" y="2468"/>
                  </a:lnTo>
                  <a:lnTo>
                    <a:pt x="160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4"/>
            <p:cNvSpPr/>
            <p:nvPr/>
          </p:nvSpPr>
          <p:spPr>
            <a:xfrm>
              <a:off x="32610125" y="1192975"/>
              <a:ext cx="394475" cy="11700"/>
            </a:xfrm>
            <a:custGeom>
              <a:avLst/>
              <a:gdLst/>
              <a:ahLst/>
              <a:cxnLst/>
              <a:rect l="l" t="t" r="r" b="b"/>
              <a:pathLst>
                <a:path w="15779" h="468" extrusionOk="0">
                  <a:moveTo>
                    <a:pt x="968" y="0"/>
                  </a:moveTo>
                  <a:cubicBezTo>
                    <a:pt x="568" y="0"/>
                    <a:pt x="234" y="167"/>
                    <a:pt x="1" y="467"/>
                  </a:cubicBezTo>
                  <a:lnTo>
                    <a:pt x="15778" y="467"/>
                  </a:lnTo>
                  <a:lnTo>
                    <a:pt x="15778" y="0"/>
                  </a:ln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4"/>
            <p:cNvSpPr/>
            <p:nvPr/>
          </p:nvSpPr>
          <p:spPr>
            <a:xfrm>
              <a:off x="32965375" y="1401575"/>
              <a:ext cx="424700" cy="247875"/>
            </a:xfrm>
            <a:custGeom>
              <a:avLst/>
              <a:gdLst/>
              <a:ahLst/>
              <a:cxnLst/>
              <a:rect l="l" t="t" r="r" b="b"/>
              <a:pathLst>
                <a:path w="16988" h="9915" extrusionOk="0">
                  <a:moveTo>
                    <a:pt x="14698" y="1"/>
                  </a:moveTo>
                  <a:cubicBezTo>
                    <a:pt x="14408" y="1"/>
                    <a:pt x="14106" y="72"/>
                    <a:pt x="13811" y="229"/>
                  </a:cubicBezTo>
                  <a:cubicBezTo>
                    <a:pt x="10642" y="1930"/>
                    <a:pt x="7506" y="4499"/>
                    <a:pt x="5071" y="6333"/>
                  </a:cubicBezTo>
                  <a:cubicBezTo>
                    <a:pt x="1" y="7868"/>
                    <a:pt x="1" y="9469"/>
                    <a:pt x="1" y="9469"/>
                  </a:cubicBezTo>
                  <a:cubicBezTo>
                    <a:pt x="1682" y="9776"/>
                    <a:pt x="3201" y="9914"/>
                    <a:pt x="4573" y="9914"/>
                  </a:cubicBezTo>
                  <a:cubicBezTo>
                    <a:pt x="11994" y="9914"/>
                    <a:pt x="15123" y="5873"/>
                    <a:pt x="16446" y="2664"/>
                  </a:cubicBezTo>
                  <a:cubicBezTo>
                    <a:pt x="16987" y="1310"/>
                    <a:pt x="15947" y="1"/>
                    <a:pt x="14698"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4"/>
            <p:cNvSpPr/>
            <p:nvPr/>
          </p:nvSpPr>
          <p:spPr>
            <a:xfrm>
              <a:off x="32761900" y="2000200"/>
              <a:ext cx="185150" cy="75075"/>
            </a:xfrm>
            <a:custGeom>
              <a:avLst/>
              <a:gdLst/>
              <a:ahLst/>
              <a:cxnLst/>
              <a:rect l="l" t="t" r="r" b="b"/>
              <a:pathLst>
                <a:path w="7406" h="3003" extrusionOk="0">
                  <a:moveTo>
                    <a:pt x="3703" y="1"/>
                  </a:moveTo>
                  <a:cubicBezTo>
                    <a:pt x="1635" y="1"/>
                    <a:pt x="1" y="1335"/>
                    <a:pt x="1" y="2102"/>
                  </a:cubicBezTo>
                  <a:cubicBezTo>
                    <a:pt x="1" y="2870"/>
                    <a:pt x="1635" y="3003"/>
                    <a:pt x="3703" y="3003"/>
                  </a:cubicBezTo>
                  <a:cubicBezTo>
                    <a:pt x="5738" y="3003"/>
                    <a:pt x="7406" y="2870"/>
                    <a:pt x="7406" y="2102"/>
                  </a:cubicBezTo>
                  <a:cubicBezTo>
                    <a:pt x="7406" y="1335"/>
                    <a:pt x="5738" y="1"/>
                    <a:pt x="3703"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4"/>
            <p:cNvSpPr/>
            <p:nvPr/>
          </p:nvSpPr>
          <p:spPr>
            <a:xfrm>
              <a:off x="33102150" y="2000200"/>
              <a:ext cx="185150" cy="75075"/>
            </a:xfrm>
            <a:custGeom>
              <a:avLst/>
              <a:gdLst/>
              <a:ahLst/>
              <a:cxnLst/>
              <a:rect l="l" t="t" r="r" b="b"/>
              <a:pathLst>
                <a:path w="7406" h="3003" extrusionOk="0">
                  <a:moveTo>
                    <a:pt x="3703" y="1"/>
                  </a:moveTo>
                  <a:cubicBezTo>
                    <a:pt x="1668" y="1"/>
                    <a:pt x="0" y="1335"/>
                    <a:pt x="0" y="2102"/>
                  </a:cubicBezTo>
                  <a:cubicBezTo>
                    <a:pt x="0" y="2870"/>
                    <a:pt x="1668" y="3003"/>
                    <a:pt x="3703" y="3003"/>
                  </a:cubicBezTo>
                  <a:cubicBezTo>
                    <a:pt x="5738" y="3003"/>
                    <a:pt x="7406" y="2870"/>
                    <a:pt x="7406" y="2102"/>
                  </a:cubicBezTo>
                  <a:cubicBezTo>
                    <a:pt x="7406" y="1335"/>
                    <a:pt x="5738" y="1"/>
                    <a:pt x="3703"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842;p38"/>
          <p:cNvGrpSpPr/>
          <p:nvPr/>
        </p:nvGrpSpPr>
        <p:grpSpPr>
          <a:xfrm flipH="1">
            <a:off x="3450310" y="3907047"/>
            <a:ext cx="1088887" cy="1236453"/>
            <a:chOff x="13577025" y="494975"/>
            <a:chExt cx="1642150" cy="1934250"/>
          </a:xfrm>
        </p:grpSpPr>
        <p:sp>
          <p:nvSpPr>
            <p:cNvPr id="240" name="Google Shape;843;p38"/>
            <p:cNvSpPr/>
            <p:nvPr/>
          </p:nvSpPr>
          <p:spPr>
            <a:xfrm>
              <a:off x="13885925" y="1283025"/>
              <a:ext cx="878150" cy="858150"/>
            </a:xfrm>
            <a:custGeom>
              <a:avLst/>
              <a:gdLst/>
              <a:ahLst/>
              <a:cxnLst/>
              <a:rect l="l" t="t" r="r" b="b"/>
              <a:pathLst>
                <a:path w="35126" h="34326" extrusionOk="0">
                  <a:moveTo>
                    <a:pt x="5004" y="1"/>
                  </a:moveTo>
                  <a:cubicBezTo>
                    <a:pt x="2235" y="1"/>
                    <a:pt x="0" y="2236"/>
                    <a:pt x="0" y="5004"/>
                  </a:cubicBezTo>
                  <a:lnTo>
                    <a:pt x="0" y="29322"/>
                  </a:lnTo>
                  <a:cubicBezTo>
                    <a:pt x="0" y="32090"/>
                    <a:pt x="2235" y="34325"/>
                    <a:pt x="5004" y="34325"/>
                  </a:cubicBezTo>
                  <a:lnTo>
                    <a:pt x="30122" y="34325"/>
                  </a:lnTo>
                  <a:cubicBezTo>
                    <a:pt x="32891" y="34325"/>
                    <a:pt x="35125" y="32090"/>
                    <a:pt x="35125" y="29322"/>
                  </a:cubicBezTo>
                  <a:lnTo>
                    <a:pt x="35125" y="5004"/>
                  </a:lnTo>
                  <a:cubicBezTo>
                    <a:pt x="35125" y="2236"/>
                    <a:pt x="32891" y="1"/>
                    <a:pt x="30122"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844;p38"/>
            <p:cNvSpPr/>
            <p:nvPr/>
          </p:nvSpPr>
          <p:spPr>
            <a:xfrm>
              <a:off x="13577025" y="494975"/>
              <a:ext cx="673350" cy="475125"/>
            </a:xfrm>
            <a:custGeom>
              <a:avLst/>
              <a:gdLst/>
              <a:ahLst/>
              <a:cxnLst/>
              <a:rect l="l" t="t" r="r" b="b"/>
              <a:pathLst>
                <a:path w="26934" h="19005" extrusionOk="0">
                  <a:moveTo>
                    <a:pt x="14414" y="1"/>
                  </a:moveTo>
                  <a:cubicBezTo>
                    <a:pt x="12839" y="1"/>
                    <a:pt x="11156" y="420"/>
                    <a:pt x="9388" y="1434"/>
                  </a:cubicBezTo>
                  <a:cubicBezTo>
                    <a:pt x="0" y="6834"/>
                    <a:pt x="4748" y="19004"/>
                    <a:pt x="14679" y="19004"/>
                  </a:cubicBezTo>
                  <a:cubicBezTo>
                    <a:pt x="15546" y="19004"/>
                    <a:pt x="16453" y="18912"/>
                    <a:pt x="17393" y="18713"/>
                  </a:cubicBezTo>
                  <a:lnTo>
                    <a:pt x="26933" y="9473"/>
                  </a:lnTo>
                  <a:cubicBezTo>
                    <a:pt x="26933" y="9473"/>
                    <a:pt x="21901" y="1"/>
                    <a:pt x="14414"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845;p38"/>
            <p:cNvSpPr/>
            <p:nvPr/>
          </p:nvSpPr>
          <p:spPr>
            <a:xfrm>
              <a:off x="13716575" y="580125"/>
              <a:ext cx="432900" cy="304900"/>
            </a:xfrm>
            <a:custGeom>
              <a:avLst/>
              <a:gdLst/>
              <a:ahLst/>
              <a:cxnLst/>
              <a:rect l="l" t="t" r="r" b="b"/>
              <a:pathLst>
                <a:path w="17316" h="12196" extrusionOk="0">
                  <a:moveTo>
                    <a:pt x="9286" y="0"/>
                  </a:moveTo>
                  <a:cubicBezTo>
                    <a:pt x="8269" y="0"/>
                    <a:pt x="7182" y="272"/>
                    <a:pt x="6040" y="930"/>
                  </a:cubicBezTo>
                  <a:cubicBezTo>
                    <a:pt x="0" y="4364"/>
                    <a:pt x="3035" y="12195"/>
                    <a:pt x="9419" y="12195"/>
                  </a:cubicBezTo>
                  <a:cubicBezTo>
                    <a:pt x="9981" y="12195"/>
                    <a:pt x="10568" y="12134"/>
                    <a:pt x="11177" y="12005"/>
                  </a:cubicBezTo>
                  <a:lnTo>
                    <a:pt x="17315" y="6067"/>
                  </a:lnTo>
                  <a:cubicBezTo>
                    <a:pt x="17315" y="6067"/>
                    <a:pt x="14089" y="0"/>
                    <a:pt x="9286"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846;p38"/>
            <p:cNvSpPr/>
            <p:nvPr/>
          </p:nvSpPr>
          <p:spPr>
            <a:xfrm>
              <a:off x="14414625" y="494975"/>
              <a:ext cx="673425" cy="475125"/>
            </a:xfrm>
            <a:custGeom>
              <a:avLst/>
              <a:gdLst/>
              <a:ahLst/>
              <a:cxnLst/>
              <a:rect l="l" t="t" r="r" b="b"/>
              <a:pathLst>
                <a:path w="26937" h="19005" extrusionOk="0">
                  <a:moveTo>
                    <a:pt x="12551" y="1"/>
                  </a:moveTo>
                  <a:cubicBezTo>
                    <a:pt x="5056" y="1"/>
                    <a:pt x="1" y="9473"/>
                    <a:pt x="1" y="9473"/>
                  </a:cubicBezTo>
                  <a:lnTo>
                    <a:pt x="9574" y="18713"/>
                  </a:lnTo>
                  <a:cubicBezTo>
                    <a:pt x="10515" y="18912"/>
                    <a:pt x="11421" y="19004"/>
                    <a:pt x="12288" y="19004"/>
                  </a:cubicBezTo>
                  <a:cubicBezTo>
                    <a:pt x="22215" y="19004"/>
                    <a:pt x="26937" y="6834"/>
                    <a:pt x="17580" y="1434"/>
                  </a:cubicBezTo>
                  <a:cubicBezTo>
                    <a:pt x="15812" y="420"/>
                    <a:pt x="14127" y="1"/>
                    <a:pt x="12551"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847;p38"/>
            <p:cNvSpPr/>
            <p:nvPr/>
          </p:nvSpPr>
          <p:spPr>
            <a:xfrm>
              <a:off x="14515525" y="580125"/>
              <a:ext cx="432975" cy="304900"/>
            </a:xfrm>
            <a:custGeom>
              <a:avLst/>
              <a:gdLst/>
              <a:ahLst/>
              <a:cxnLst/>
              <a:rect l="l" t="t" r="r" b="b"/>
              <a:pathLst>
                <a:path w="17319" h="12196" extrusionOk="0">
                  <a:moveTo>
                    <a:pt x="8061" y="0"/>
                  </a:moveTo>
                  <a:cubicBezTo>
                    <a:pt x="3250" y="0"/>
                    <a:pt x="1" y="6067"/>
                    <a:pt x="1" y="6067"/>
                  </a:cubicBezTo>
                  <a:lnTo>
                    <a:pt x="6139" y="12005"/>
                  </a:lnTo>
                  <a:cubicBezTo>
                    <a:pt x="6748" y="12134"/>
                    <a:pt x="7335" y="12195"/>
                    <a:pt x="7897" y="12195"/>
                  </a:cubicBezTo>
                  <a:cubicBezTo>
                    <a:pt x="14282" y="12195"/>
                    <a:pt x="17319" y="4364"/>
                    <a:pt x="11309" y="930"/>
                  </a:cubicBezTo>
                  <a:cubicBezTo>
                    <a:pt x="10167" y="272"/>
                    <a:pt x="9079" y="0"/>
                    <a:pt x="8061"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848;p38"/>
            <p:cNvSpPr/>
            <p:nvPr/>
          </p:nvSpPr>
          <p:spPr>
            <a:xfrm>
              <a:off x="13659925" y="633400"/>
              <a:ext cx="1305950" cy="1795825"/>
            </a:xfrm>
            <a:custGeom>
              <a:avLst/>
              <a:gdLst/>
              <a:ahLst/>
              <a:cxnLst/>
              <a:rect l="l" t="t" r="r" b="b"/>
              <a:pathLst>
                <a:path w="52238" h="71833" extrusionOk="0">
                  <a:moveTo>
                    <a:pt x="26329" y="0"/>
                  </a:moveTo>
                  <a:cubicBezTo>
                    <a:pt x="26315" y="0"/>
                    <a:pt x="26300" y="0"/>
                    <a:pt x="26286" y="0"/>
                  </a:cubicBezTo>
                  <a:cubicBezTo>
                    <a:pt x="22550" y="34"/>
                    <a:pt x="20015" y="3870"/>
                    <a:pt x="15011" y="9774"/>
                  </a:cubicBezTo>
                  <a:cubicBezTo>
                    <a:pt x="8607" y="17279"/>
                    <a:pt x="10541" y="25052"/>
                    <a:pt x="19715" y="27553"/>
                  </a:cubicBezTo>
                  <a:cubicBezTo>
                    <a:pt x="19715" y="27553"/>
                    <a:pt x="1" y="49803"/>
                    <a:pt x="10008" y="67315"/>
                  </a:cubicBezTo>
                  <a:cubicBezTo>
                    <a:pt x="10008" y="67315"/>
                    <a:pt x="11861" y="71140"/>
                    <a:pt x="14164" y="71140"/>
                  </a:cubicBezTo>
                  <a:cubicBezTo>
                    <a:pt x="15315" y="71140"/>
                    <a:pt x="16579" y="70184"/>
                    <a:pt x="17780" y="67315"/>
                  </a:cubicBezTo>
                  <a:cubicBezTo>
                    <a:pt x="20467" y="60909"/>
                    <a:pt x="24591" y="60312"/>
                    <a:pt x="26051" y="60312"/>
                  </a:cubicBezTo>
                  <a:cubicBezTo>
                    <a:pt x="26385" y="60312"/>
                    <a:pt x="26580" y="60344"/>
                    <a:pt x="26586" y="60344"/>
                  </a:cubicBezTo>
                  <a:cubicBezTo>
                    <a:pt x="26586" y="60344"/>
                    <a:pt x="26588" y="60343"/>
                    <a:pt x="26591" y="60343"/>
                  </a:cubicBezTo>
                  <a:cubicBezTo>
                    <a:pt x="26766" y="60343"/>
                    <a:pt x="32045" y="60408"/>
                    <a:pt x="35292" y="68149"/>
                  </a:cubicBezTo>
                  <a:cubicBezTo>
                    <a:pt x="36443" y="70897"/>
                    <a:pt x="37566" y="71832"/>
                    <a:pt x="38562" y="71832"/>
                  </a:cubicBezTo>
                  <a:cubicBezTo>
                    <a:pt x="40685" y="71832"/>
                    <a:pt x="42231" y="67582"/>
                    <a:pt x="42231" y="67582"/>
                  </a:cubicBezTo>
                  <a:cubicBezTo>
                    <a:pt x="52238" y="50069"/>
                    <a:pt x="33458" y="27553"/>
                    <a:pt x="33458" y="27553"/>
                  </a:cubicBezTo>
                  <a:cubicBezTo>
                    <a:pt x="42631" y="25052"/>
                    <a:pt x="44566" y="17279"/>
                    <a:pt x="38194" y="9774"/>
                  </a:cubicBezTo>
                  <a:cubicBezTo>
                    <a:pt x="33609" y="4390"/>
                    <a:pt x="30148" y="0"/>
                    <a:pt x="26329" y="0"/>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849;p38"/>
            <p:cNvSpPr/>
            <p:nvPr/>
          </p:nvSpPr>
          <p:spPr>
            <a:xfrm>
              <a:off x="14292050" y="1232600"/>
              <a:ext cx="927125" cy="418575"/>
            </a:xfrm>
            <a:custGeom>
              <a:avLst/>
              <a:gdLst/>
              <a:ahLst/>
              <a:cxnLst/>
              <a:rect l="l" t="t" r="r" b="b"/>
              <a:pathLst>
                <a:path w="37085" h="16743" extrusionOk="0">
                  <a:moveTo>
                    <a:pt x="2149" y="1"/>
                  </a:moveTo>
                  <a:cubicBezTo>
                    <a:pt x="1348" y="1"/>
                    <a:pt x="627" y="323"/>
                    <a:pt x="0" y="1084"/>
                  </a:cubicBezTo>
                  <a:cubicBezTo>
                    <a:pt x="0" y="1084"/>
                    <a:pt x="6872" y="15761"/>
                    <a:pt x="18680" y="16661"/>
                  </a:cubicBezTo>
                  <a:cubicBezTo>
                    <a:pt x="19398" y="16716"/>
                    <a:pt x="20097" y="16743"/>
                    <a:pt x="20777" y="16743"/>
                  </a:cubicBezTo>
                  <a:cubicBezTo>
                    <a:pt x="31247" y="16743"/>
                    <a:pt x="37085" y="10481"/>
                    <a:pt x="34892" y="5720"/>
                  </a:cubicBezTo>
                  <a:cubicBezTo>
                    <a:pt x="34423" y="4716"/>
                    <a:pt x="33796" y="4321"/>
                    <a:pt x="33034" y="4321"/>
                  </a:cubicBezTo>
                  <a:cubicBezTo>
                    <a:pt x="30248" y="4321"/>
                    <a:pt x="25644" y="9586"/>
                    <a:pt x="20249" y="9586"/>
                  </a:cubicBezTo>
                  <a:cubicBezTo>
                    <a:pt x="19668" y="9586"/>
                    <a:pt x="19078" y="9525"/>
                    <a:pt x="18480" y="9390"/>
                  </a:cubicBezTo>
                  <a:cubicBezTo>
                    <a:pt x="12095" y="7918"/>
                    <a:pt x="6126" y="1"/>
                    <a:pt x="2149"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850;p38"/>
            <p:cNvSpPr/>
            <p:nvPr/>
          </p:nvSpPr>
          <p:spPr>
            <a:xfrm>
              <a:off x="14222000" y="989475"/>
              <a:ext cx="235175" cy="287750"/>
            </a:xfrm>
            <a:custGeom>
              <a:avLst/>
              <a:gdLst/>
              <a:ahLst/>
              <a:cxnLst/>
              <a:rect l="l" t="t" r="r" b="b"/>
              <a:pathLst>
                <a:path w="9407" h="11510" extrusionOk="0">
                  <a:moveTo>
                    <a:pt x="4704" y="1"/>
                  </a:moveTo>
                  <a:cubicBezTo>
                    <a:pt x="2102" y="1"/>
                    <a:pt x="0" y="2102"/>
                    <a:pt x="0" y="4704"/>
                  </a:cubicBezTo>
                  <a:lnTo>
                    <a:pt x="0" y="6772"/>
                  </a:lnTo>
                  <a:cubicBezTo>
                    <a:pt x="0" y="9374"/>
                    <a:pt x="2102" y="11509"/>
                    <a:pt x="4704" y="11509"/>
                  </a:cubicBezTo>
                  <a:cubicBezTo>
                    <a:pt x="7305" y="11509"/>
                    <a:pt x="9407" y="9374"/>
                    <a:pt x="9407" y="6772"/>
                  </a:cubicBezTo>
                  <a:lnTo>
                    <a:pt x="9407" y="4704"/>
                  </a:lnTo>
                  <a:cubicBezTo>
                    <a:pt x="9407" y="2102"/>
                    <a:pt x="7305" y="1"/>
                    <a:pt x="4704" y="1"/>
                  </a:cubicBezTo>
                  <a:close/>
                </a:path>
              </a:pathLst>
            </a:custGeom>
            <a:solidFill>
              <a:srgbClr val="030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851;p38"/>
            <p:cNvSpPr/>
            <p:nvPr/>
          </p:nvSpPr>
          <p:spPr>
            <a:xfrm>
              <a:off x="14121100" y="949450"/>
              <a:ext cx="30025" cy="64250"/>
            </a:xfrm>
            <a:custGeom>
              <a:avLst/>
              <a:gdLst/>
              <a:ahLst/>
              <a:cxnLst/>
              <a:rect l="l" t="t" r="r" b="b"/>
              <a:pathLst>
                <a:path w="1201" h="2570" extrusionOk="0">
                  <a:moveTo>
                    <a:pt x="600" y="1"/>
                  </a:moveTo>
                  <a:cubicBezTo>
                    <a:pt x="267" y="1"/>
                    <a:pt x="0" y="568"/>
                    <a:pt x="0" y="1302"/>
                  </a:cubicBezTo>
                  <a:cubicBezTo>
                    <a:pt x="0" y="2002"/>
                    <a:pt x="267" y="2569"/>
                    <a:pt x="600" y="2569"/>
                  </a:cubicBezTo>
                  <a:cubicBezTo>
                    <a:pt x="934" y="2569"/>
                    <a:pt x="1201" y="2002"/>
                    <a:pt x="1201" y="1302"/>
                  </a:cubicBezTo>
                  <a:cubicBezTo>
                    <a:pt x="1201" y="568"/>
                    <a:pt x="934" y="1"/>
                    <a:pt x="600" y="1"/>
                  </a:cubicBezTo>
                  <a:close/>
                </a:path>
              </a:pathLst>
            </a:custGeom>
            <a:solidFill>
              <a:srgbClr val="030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852;p38"/>
            <p:cNvSpPr/>
            <p:nvPr/>
          </p:nvSpPr>
          <p:spPr>
            <a:xfrm>
              <a:off x="14506375" y="949450"/>
              <a:ext cx="30025" cy="64250"/>
            </a:xfrm>
            <a:custGeom>
              <a:avLst/>
              <a:gdLst/>
              <a:ahLst/>
              <a:cxnLst/>
              <a:rect l="l" t="t" r="r" b="b"/>
              <a:pathLst>
                <a:path w="1201" h="2570" extrusionOk="0">
                  <a:moveTo>
                    <a:pt x="600" y="1"/>
                  </a:moveTo>
                  <a:cubicBezTo>
                    <a:pt x="267" y="1"/>
                    <a:pt x="0" y="568"/>
                    <a:pt x="0" y="1302"/>
                  </a:cubicBezTo>
                  <a:cubicBezTo>
                    <a:pt x="0" y="2002"/>
                    <a:pt x="267" y="2569"/>
                    <a:pt x="600" y="2569"/>
                  </a:cubicBezTo>
                  <a:cubicBezTo>
                    <a:pt x="934" y="2569"/>
                    <a:pt x="1201" y="2002"/>
                    <a:pt x="1201" y="1302"/>
                  </a:cubicBezTo>
                  <a:cubicBezTo>
                    <a:pt x="1201" y="568"/>
                    <a:pt x="934" y="1"/>
                    <a:pt x="600" y="1"/>
                  </a:cubicBezTo>
                  <a:close/>
                </a:path>
              </a:pathLst>
            </a:custGeom>
            <a:solidFill>
              <a:srgbClr val="030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853;p38"/>
            <p:cNvSpPr/>
            <p:nvPr/>
          </p:nvSpPr>
          <p:spPr>
            <a:xfrm>
              <a:off x="14072725" y="1520175"/>
              <a:ext cx="504550" cy="670200"/>
            </a:xfrm>
            <a:custGeom>
              <a:avLst/>
              <a:gdLst/>
              <a:ahLst/>
              <a:cxnLst/>
              <a:rect l="l" t="t" r="r" b="b"/>
              <a:pathLst>
                <a:path w="20182" h="26808" extrusionOk="0">
                  <a:moveTo>
                    <a:pt x="9841" y="0"/>
                  </a:moveTo>
                  <a:cubicBezTo>
                    <a:pt x="6766" y="0"/>
                    <a:pt x="3679" y="1450"/>
                    <a:pt x="2435" y="4525"/>
                  </a:cubicBezTo>
                  <a:cubicBezTo>
                    <a:pt x="0" y="10662"/>
                    <a:pt x="4637" y="26440"/>
                    <a:pt x="4637" y="26440"/>
                  </a:cubicBezTo>
                  <a:cubicBezTo>
                    <a:pt x="4637" y="26440"/>
                    <a:pt x="7136" y="24913"/>
                    <a:pt x="10092" y="24913"/>
                  </a:cubicBezTo>
                  <a:cubicBezTo>
                    <a:pt x="11718" y="24913"/>
                    <a:pt x="13482" y="25375"/>
                    <a:pt x="15044" y="26807"/>
                  </a:cubicBezTo>
                  <a:cubicBezTo>
                    <a:pt x="15044" y="26807"/>
                    <a:pt x="20181" y="10662"/>
                    <a:pt x="17113" y="4058"/>
                  </a:cubicBezTo>
                  <a:cubicBezTo>
                    <a:pt x="15887" y="1408"/>
                    <a:pt x="12871" y="0"/>
                    <a:pt x="9841"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854;p38"/>
            <p:cNvSpPr/>
            <p:nvPr/>
          </p:nvSpPr>
          <p:spPr>
            <a:xfrm>
              <a:off x="13580225" y="1308050"/>
              <a:ext cx="711850" cy="786250"/>
            </a:xfrm>
            <a:custGeom>
              <a:avLst/>
              <a:gdLst/>
              <a:ahLst/>
              <a:cxnLst/>
              <a:rect l="l" t="t" r="r" b="b"/>
              <a:pathLst>
                <a:path w="28474" h="31450" extrusionOk="0">
                  <a:moveTo>
                    <a:pt x="25438" y="0"/>
                  </a:moveTo>
                  <a:cubicBezTo>
                    <a:pt x="25437" y="0"/>
                    <a:pt x="9293" y="1669"/>
                    <a:pt x="4590" y="12509"/>
                  </a:cubicBezTo>
                  <a:cubicBezTo>
                    <a:pt x="0" y="23012"/>
                    <a:pt x="3771" y="31449"/>
                    <a:pt x="9077" y="31449"/>
                  </a:cubicBezTo>
                  <a:cubicBezTo>
                    <a:pt x="9247" y="31449"/>
                    <a:pt x="9420" y="31440"/>
                    <a:pt x="9593" y="31423"/>
                  </a:cubicBezTo>
                  <a:cubicBezTo>
                    <a:pt x="15130" y="30856"/>
                    <a:pt x="7358" y="21416"/>
                    <a:pt x="11528" y="14744"/>
                  </a:cubicBezTo>
                  <a:cubicBezTo>
                    <a:pt x="15697" y="8073"/>
                    <a:pt x="28473" y="5004"/>
                    <a:pt x="25438" y="0"/>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855;p38"/>
            <p:cNvSpPr/>
            <p:nvPr/>
          </p:nvSpPr>
          <p:spPr>
            <a:xfrm>
              <a:off x="14534725" y="1319525"/>
              <a:ext cx="222875" cy="455725"/>
            </a:xfrm>
            <a:custGeom>
              <a:avLst/>
              <a:gdLst/>
              <a:ahLst/>
              <a:cxnLst/>
              <a:rect l="l" t="t" r="r" b="b"/>
              <a:pathLst>
                <a:path w="8915" h="18229" extrusionOk="0">
                  <a:moveTo>
                    <a:pt x="1720" y="0"/>
                  </a:moveTo>
                  <a:cubicBezTo>
                    <a:pt x="871" y="0"/>
                    <a:pt x="86" y="636"/>
                    <a:pt x="67" y="1076"/>
                  </a:cubicBezTo>
                  <a:cubicBezTo>
                    <a:pt x="0" y="6513"/>
                    <a:pt x="1034" y="11984"/>
                    <a:pt x="4937" y="16053"/>
                  </a:cubicBezTo>
                  <a:cubicBezTo>
                    <a:pt x="6474" y="17656"/>
                    <a:pt x="7432" y="18229"/>
                    <a:pt x="8014" y="18229"/>
                  </a:cubicBezTo>
                  <a:cubicBezTo>
                    <a:pt x="8909" y="18229"/>
                    <a:pt x="8915" y="16871"/>
                    <a:pt x="8773" y="15820"/>
                  </a:cubicBezTo>
                  <a:cubicBezTo>
                    <a:pt x="8506" y="14052"/>
                    <a:pt x="4370" y="3878"/>
                    <a:pt x="3436" y="1409"/>
                  </a:cubicBezTo>
                  <a:cubicBezTo>
                    <a:pt x="3023" y="354"/>
                    <a:pt x="2353" y="0"/>
                    <a:pt x="1720"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856;p38"/>
            <p:cNvSpPr/>
            <p:nvPr/>
          </p:nvSpPr>
          <p:spPr>
            <a:xfrm>
              <a:off x="13896575" y="1305400"/>
              <a:ext cx="222875" cy="455925"/>
            </a:xfrm>
            <a:custGeom>
              <a:avLst/>
              <a:gdLst/>
              <a:ahLst/>
              <a:cxnLst/>
              <a:rect l="l" t="t" r="r" b="b"/>
              <a:pathLst>
                <a:path w="8915" h="18237" extrusionOk="0">
                  <a:moveTo>
                    <a:pt x="7171" y="1"/>
                  </a:moveTo>
                  <a:cubicBezTo>
                    <a:pt x="6540" y="1"/>
                    <a:pt x="5876" y="356"/>
                    <a:pt x="5479" y="1407"/>
                  </a:cubicBezTo>
                  <a:cubicBezTo>
                    <a:pt x="4511" y="3876"/>
                    <a:pt x="375" y="14083"/>
                    <a:pt x="141" y="15818"/>
                  </a:cubicBezTo>
                  <a:cubicBezTo>
                    <a:pt x="0" y="16887"/>
                    <a:pt x="5" y="18236"/>
                    <a:pt x="895" y="18236"/>
                  </a:cubicBezTo>
                  <a:cubicBezTo>
                    <a:pt x="1476" y="18236"/>
                    <a:pt x="2435" y="17660"/>
                    <a:pt x="3977" y="16051"/>
                  </a:cubicBezTo>
                  <a:cubicBezTo>
                    <a:pt x="7880" y="12015"/>
                    <a:pt x="8914" y="6511"/>
                    <a:pt x="8814" y="1107"/>
                  </a:cubicBezTo>
                  <a:cubicBezTo>
                    <a:pt x="8814" y="647"/>
                    <a:pt x="8022" y="1"/>
                    <a:pt x="7171"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857;p38"/>
            <p:cNvSpPr/>
            <p:nvPr/>
          </p:nvSpPr>
          <p:spPr>
            <a:xfrm>
              <a:off x="14118575" y="942775"/>
              <a:ext cx="13375" cy="13375"/>
            </a:xfrm>
            <a:custGeom>
              <a:avLst/>
              <a:gdLst/>
              <a:ahLst/>
              <a:cxnLst/>
              <a:rect l="l" t="t" r="r" b="b"/>
              <a:pathLst>
                <a:path w="535" h="535" fill="none" extrusionOk="0">
                  <a:moveTo>
                    <a:pt x="535" y="535"/>
                  </a:moveTo>
                  <a:lnTo>
                    <a:pt x="1" y="1"/>
                  </a:lnTo>
                </a:path>
              </a:pathLst>
            </a:custGeom>
            <a:noFill/>
            <a:ln w="9175" cap="rnd" cmpd="sng">
              <a:solidFill>
                <a:srgbClr val="03030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858;p38"/>
            <p:cNvSpPr/>
            <p:nvPr/>
          </p:nvSpPr>
          <p:spPr>
            <a:xfrm>
              <a:off x="14107750" y="961125"/>
              <a:ext cx="18375" cy="7525"/>
            </a:xfrm>
            <a:custGeom>
              <a:avLst/>
              <a:gdLst/>
              <a:ahLst/>
              <a:cxnLst/>
              <a:rect l="l" t="t" r="r" b="b"/>
              <a:pathLst>
                <a:path w="735" h="301" fill="none" extrusionOk="0">
                  <a:moveTo>
                    <a:pt x="734" y="301"/>
                  </a:moveTo>
                  <a:lnTo>
                    <a:pt x="0" y="1"/>
                  </a:lnTo>
                </a:path>
              </a:pathLst>
            </a:custGeom>
            <a:noFill/>
            <a:ln w="9175" cap="rnd" cmpd="sng">
              <a:solidFill>
                <a:srgbClr val="03030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859;p38"/>
            <p:cNvSpPr/>
            <p:nvPr/>
          </p:nvSpPr>
          <p:spPr>
            <a:xfrm>
              <a:off x="14524700" y="942775"/>
              <a:ext cx="12550" cy="13375"/>
            </a:xfrm>
            <a:custGeom>
              <a:avLst/>
              <a:gdLst/>
              <a:ahLst/>
              <a:cxnLst/>
              <a:rect l="l" t="t" r="r" b="b"/>
              <a:pathLst>
                <a:path w="502" h="535" fill="none" extrusionOk="0">
                  <a:moveTo>
                    <a:pt x="1" y="535"/>
                  </a:moveTo>
                  <a:lnTo>
                    <a:pt x="501" y="1"/>
                  </a:lnTo>
                </a:path>
              </a:pathLst>
            </a:custGeom>
            <a:noFill/>
            <a:ln w="9175" cap="rnd" cmpd="sng">
              <a:solidFill>
                <a:srgbClr val="03030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860;p38"/>
            <p:cNvSpPr/>
            <p:nvPr/>
          </p:nvSpPr>
          <p:spPr>
            <a:xfrm>
              <a:off x="14530550" y="961125"/>
              <a:ext cx="18375" cy="7525"/>
            </a:xfrm>
            <a:custGeom>
              <a:avLst/>
              <a:gdLst/>
              <a:ahLst/>
              <a:cxnLst/>
              <a:rect l="l" t="t" r="r" b="b"/>
              <a:pathLst>
                <a:path w="735" h="301" fill="none" extrusionOk="0">
                  <a:moveTo>
                    <a:pt x="0" y="301"/>
                  </a:moveTo>
                  <a:lnTo>
                    <a:pt x="734" y="1"/>
                  </a:lnTo>
                </a:path>
              </a:pathLst>
            </a:custGeom>
            <a:noFill/>
            <a:ln w="9175" cap="rnd" cmpd="sng">
              <a:solidFill>
                <a:srgbClr val="03030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861;p38"/>
            <p:cNvSpPr/>
            <p:nvPr/>
          </p:nvSpPr>
          <p:spPr>
            <a:xfrm>
              <a:off x="14342075" y="541725"/>
              <a:ext cx="177100" cy="216125"/>
            </a:xfrm>
            <a:custGeom>
              <a:avLst/>
              <a:gdLst/>
              <a:ahLst/>
              <a:cxnLst/>
              <a:rect l="l" t="t" r="r" b="b"/>
              <a:pathLst>
                <a:path w="7084" h="8645" extrusionOk="0">
                  <a:moveTo>
                    <a:pt x="5194" y="0"/>
                  </a:moveTo>
                  <a:cubicBezTo>
                    <a:pt x="3108" y="0"/>
                    <a:pt x="1" y="4068"/>
                    <a:pt x="1" y="4068"/>
                  </a:cubicBezTo>
                  <a:cubicBezTo>
                    <a:pt x="1" y="4068"/>
                    <a:pt x="3154" y="8644"/>
                    <a:pt x="5240" y="8644"/>
                  </a:cubicBezTo>
                  <a:cubicBezTo>
                    <a:pt x="6300" y="8644"/>
                    <a:pt x="7084" y="7463"/>
                    <a:pt x="7039" y="3901"/>
                  </a:cubicBezTo>
                  <a:cubicBezTo>
                    <a:pt x="6995" y="980"/>
                    <a:pt x="6217" y="0"/>
                    <a:pt x="5194"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862;p38"/>
            <p:cNvSpPr/>
            <p:nvPr/>
          </p:nvSpPr>
          <p:spPr>
            <a:xfrm>
              <a:off x="14187525" y="541725"/>
              <a:ext cx="177100" cy="216125"/>
            </a:xfrm>
            <a:custGeom>
              <a:avLst/>
              <a:gdLst/>
              <a:ahLst/>
              <a:cxnLst/>
              <a:rect l="l" t="t" r="r" b="b"/>
              <a:pathLst>
                <a:path w="7084" h="8645" extrusionOk="0">
                  <a:moveTo>
                    <a:pt x="1890" y="0"/>
                  </a:moveTo>
                  <a:cubicBezTo>
                    <a:pt x="867" y="0"/>
                    <a:pt x="89" y="980"/>
                    <a:pt x="45" y="3901"/>
                  </a:cubicBezTo>
                  <a:cubicBezTo>
                    <a:pt x="0" y="7463"/>
                    <a:pt x="784" y="8644"/>
                    <a:pt x="1844" y="8644"/>
                  </a:cubicBezTo>
                  <a:cubicBezTo>
                    <a:pt x="3930" y="8644"/>
                    <a:pt x="7083" y="4068"/>
                    <a:pt x="7083" y="4068"/>
                  </a:cubicBezTo>
                  <a:cubicBezTo>
                    <a:pt x="7083" y="4068"/>
                    <a:pt x="3976" y="0"/>
                    <a:pt x="1890"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863;p38"/>
            <p:cNvSpPr/>
            <p:nvPr/>
          </p:nvSpPr>
          <p:spPr>
            <a:xfrm>
              <a:off x="14318725" y="617550"/>
              <a:ext cx="69250" cy="65075"/>
            </a:xfrm>
            <a:custGeom>
              <a:avLst/>
              <a:gdLst/>
              <a:ahLst/>
              <a:cxnLst/>
              <a:rect l="l" t="t" r="r" b="b"/>
              <a:pathLst>
                <a:path w="2770" h="2603" extrusionOk="0">
                  <a:moveTo>
                    <a:pt x="1402" y="1"/>
                  </a:moveTo>
                  <a:cubicBezTo>
                    <a:pt x="634" y="1"/>
                    <a:pt x="1" y="568"/>
                    <a:pt x="1" y="1301"/>
                  </a:cubicBezTo>
                  <a:cubicBezTo>
                    <a:pt x="1" y="2002"/>
                    <a:pt x="634" y="2602"/>
                    <a:pt x="1402" y="2602"/>
                  </a:cubicBezTo>
                  <a:cubicBezTo>
                    <a:pt x="2136" y="2602"/>
                    <a:pt x="2769" y="2002"/>
                    <a:pt x="2769" y="1301"/>
                  </a:cubicBezTo>
                  <a:cubicBezTo>
                    <a:pt x="2769" y="568"/>
                    <a:pt x="2136" y="1"/>
                    <a:pt x="1402"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634;p36"/>
          <p:cNvGrpSpPr/>
          <p:nvPr/>
        </p:nvGrpSpPr>
        <p:grpSpPr>
          <a:xfrm flipH="1">
            <a:off x="4942305" y="3852150"/>
            <a:ext cx="1266888" cy="1255192"/>
            <a:chOff x="4989727" y="713479"/>
            <a:chExt cx="2815762" cy="3506375"/>
          </a:xfrm>
        </p:grpSpPr>
        <p:sp>
          <p:nvSpPr>
            <p:cNvPr id="262" name="Google Shape;635;p36"/>
            <p:cNvSpPr/>
            <p:nvPr/>
          </p:nvSpPr>
          <p:spPr>
            <a:xfrm>
              <a:off x="5992231" y="2275064"/>
              <a:ext cx="755552" cy="1701356"/>
            </a:xfrm>
            <a:custGeom>
              <a:avLst/>
              <a:gdLst/>
              <a:ahLst/>
              <a:cxnLst/>
              <a:rect l="l" t="t" r="r" b="b"/>
              <a:pathLst>
                <a:path w="18014" h="40564" extrusionOk="0">
                  <a:moveTo>
                    <a:pt x="18014" y="1"/>
                  </a:moveTo>
                  <a:cubicBezTo>
                    <a:pt x="1" y="1"/>
                    <a:pt x="1535" y="30589"/>
                    <a:pt x="1535" y="32757"/>
                  </a:cubicBezTo>
                  <a:lnTo>
                    <a:pt x="1535" y="36660"/>
                  </a:lnTo>
                  <a:cubicBezTo>
                    <a:pt x="1535" y="38828"/>
                    <a:pt x="8907" y="40563"/>
                    <a:pt x="18014" y="40563"/>
                  </a:cubicBezTo>
                  <a:lnTo>
                    <a:pt x="18014" y="1"/>
                  </a:ln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36;p36"/>
            <p:cNvSpPr/>
            <p:nvPr/>
          </p:nvSpPr>
          <p:spPr>
            <a:xfrm>
              <a:off x="6747741" y="2275064"/>
              <a:ext cx="755552" cy="1701356"/>
            </a:xfrm>
            <a:custGeom>
              <a:avLst/>
              <a:gdLst/>
              <a:ahLst/>
              <a:cxnLst/>
              <a:rect l="l" t="t" r="r" b="b"/>
              <a:pathLst>
                <a:path w="18014" h="40564" extrusionOk="0">
                  <a:moveTo>
                    <a:pt x="1" y="1"/>
                  </a:moveTo>
                  <a:lnTo>
                    <a:pt x="1" y="40563"/>
                  </a:lnTo>
                  <a:cubicBezTo>
                    <a:pt x="9107" y="40563"/>
                    <a:pt x="16479" y="38828"/>
                    <a:pt x="16479" y="36660"/>
                  </a:cubicBezTo>
                  <a:lnTo>
                    <a:pt x="16479" y="32757"/>
                  </a:lnTo>
                  <a:cubicBezTo>
                    <a:pt x="16479" y="30589"/>
                    <a:pt x="18013" y="1"/>
                    <a:pt x="1" y="1"/>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37;p36"/>
            <p:cNvSpPr/>
            <p:nvPr/>
          </p:nvSpPr>
          <p:spPr>
            <a:xfrm>
              <a:off x="5729210" y="2297839"/>
              <a:ext cx="984978" cy="1047891"/>
            </a:xfrm>
            <a:custGeom>
              <a:avLst/>
              <a:gdLst/>
              <a:ahLst/>
              <a:cxnLst/>
              <a:rect l="l" t="t" r="r" b="b"/>
              <a:pathLst>
                <a:path w="23484" h="24984" extrusionOk="0">
                  <a:moveTo>
                    <a:pt x="17693" y="0"/>
                  </a:moveTo>
                  <a:cubicBezTo>
                    <a:pt x="16764" y="0"/>
                    <a:pt x="15824" y="256"/>
                    <a:pt x="14978" y="792"/>
                  </a:cubicBezTo>
                  <a:cubicBezTo>
                    <a:pt x="14978" y="792"/>
                    <a:pt x="14678" y="1025"/>
                    <a:pt x="14077" y="1392"/>
                  </a:cubicBezTo>
                  <a:cubicBezTo>
                    <a:pt x="13944" y="1459"/>
                    <a:pt x="13777" y="1559"/>
                    <a:pt x="13610" y="1693"/>
                  </a:cubicBezTo>
                  <a:cubicBezTo>
                    <a:pt x="13410" y="1826"/>
                    <a:pt x="13177" y="1959"/>
                    <a:pt x="12943" y="2126"/>
                  </a:cubicBezTo>
                  <a:cubicBezTo>
                    <a:pt x="12710" y="2293"/>
                    <a:pt x="12476" y="2460"/>
                    <a:pt x="12209" y="2627"/>
                  </a:cubicBezTo>
                  <a:cubicBezTo>
                    <a:pt x="12076" y="2727"/>
                    <a:pt x="11942" y="2827"/>
                    <a:pt x="11776" y="2927"/>
                  </a:cubicBezTo>
                  <a:cubicBezTo>
                    <a:pt x="11676" y="3027"/>
                    <a:pt x="11542" y="3127"/>
                    <a:pt x="11409" y="3227"/>
                  </a:cubicBezTo>
                  <a:cubicBezTo>
                    <a:pt x="10875" y="3627"/>
                    <a:pt x="10275" y="4061"/>
                    <a:pt x="9708" y="4595"/>
                  </a:cubicBezTo>
                  <a:cubicBezTo>
                    <a:pt x="9441" y="4828"/>
                    <a:pt x="9140" y="5095"/>
                    <a:pt x="8840" y="5362"/>
                  </a:cubicBezTo>
                  <a:cubicBezTo>
                    <a:pt x="8540" y="5629"/>
                    <a:pt x="8240" y="5929"/>
                    <a:pt x="7940" y="6229"/>
                  </a:cubicBezTo>
                  <a:cubicBezTo>
                    <a:pt x="7806" y="6363"/>
                    <a:pt x="7639" y="6496"/>
                    <a:pt x="7506" y="6663"/>
                  </a:cubicBezTo>
                  <a:cubicBezTo>
                    <a:pt x="7373" y="6830"/>
                    <a:pt x="7206" y="6963"/>
                    <a:pt x="7072" y="7130"/>
                  </a:cubicBezTo>
                  <a:cubicBezTo>
                    <a:pt x="6772" y="7463"/>
                    <a:pt x="6472" y="7764"/>
                    <a:pt x="6205" y="8097"/>
                  </a:cubicBezTo>
                  <a:cubicBezTo>
                    <a:pt x="5638" y="8798"/>
                    <a:pt x="5104" y="9465"/>
                    <a:pt x="4604" y="10199"/>
                  </a:cubicBezTo>
                  <a:lnTo>
                    <a:pt x="4204" y="10732"/>
                  </a:lnTo>
                  <a:cubicBezTo>
                    <a:pt x="4070" y="10933"/>
                    <a:pt x="3970" y="11133"/>
                    <a:pt x="3870" y="11299"/>
                  </a:cubicBezTo>
                  <a:cubicBezTo>
                    <a:pt x="3637" y="11700"/>
                    <a:pt x="3370" y="12033"/>
                    <a:pt x="3170" y="12434"/>
                  </a:cubicBezTo>
                  <a:cubicBezTo>
                    <a:pt x="2969" y="12801"/>
                    <a:pt x="2769" y="13201"/>
                    <a:pt x="2569" y="13568"/>
                  </a:cubicBezTo>
                  <a:cubicBezTo>
                    <a:pt x="2369" y="13935"/>
                    <a:pt x="2202" y="14335"/>
                    <a:pt x="2035" y="14702"/>
                  </a:cubicBezTo>
                  <a:cubicBezTo>
                    <a:pt x="1969" y="14902"/>
                    <a:pt x="1869" y="15069"/>
                    <a:pt x="1802" y="15269"/>
                  </a:cubicBezTo>
                  <a:cubicBezTo>
                    <a:pt x="1735" y="15436"/>
                    <a:pt x="1668" y="15636"/>
                    <a:pt x="1568" y="15803"/>
                  </a:cubicBezTo>
                  <a:cubicBezTo>
                    <a:pt x="1435" y="16203"/>
                    <a:pt x="1302" y="16537"/>
                    <a:pt x="1201" y="16903"/>
                  </a:cubicBezTo>
                  <a:cubicBezTo>
                    <a:pt x="968" y="17604"/>
                    <a:pt x="768" y="18271"/>
                    <a:pt x="634" y="18905"/>
                  </a:cubicBezTo>
                  <a:cubicBezTo>
                    <a:pt x="568" y="19238"/>
                    <a:pt x="501" y="19539"/>
                    <a:pt x="434" y="19839"/>
                  </a:cubicBezTo>
                  <a:cubicBezTo>
                    <a:pt x="368" y="20106"/>
                    <a:pt x="334" y="20373"/>
                    <a:pt x="301" y="20639"/>
                  </a:cubicBezTo>
                  <a:cubicBezTo>
                    <a:pt x="234" y="21173"/>
                    <a:pt x="167" y="21607"/>
                    <a:pt x="134" y="21974"/>
                  </a:cubicBezTo>
                  <a:cubicBezTo>
                    <a:pt x="101" y="22708"/>
                    <a:pt x="67" y="23141"/>
                    <a:pt x="67" y="23141"/>
                  </a:cubicBezTo>
                  <a:cubicBezTo>
                    <a:pt x="1" y="23908"/>
                    <a:pt x="468" y="24609"/>
                    <a:pt x="1201" y="24876"/>
                  </a:cubicBezTo>
                  <a:cubicBezTo>
                    <a:pt x="1399" y="24949"/>
                    <a:pt x="1601" y="24984"/>
                    <a:pt x="1800" y="24984"/>
                  </a:cubicBezTo>
                  <a:cubicBezTo>
                    <a:pt x="2507" y="24984"/>
                    <a:pt x="3169" y="24545"/>
                    <a:pt x="3403" y="23842"/>
                  </a:cubicBezTo>
                  <a:lnTo>
                    <a:pt x="3470" y="23675"/>
                  </a:lnTo>
                  <a:cubicBezTo>
                    <a:pt x="3470" y="23675"/>
                    <a:pt x="3570" y="23341"/>
                    <a:pt x="3770" y="22741"/>
                  </a:cubicBezTo>
                  <a:cubicBezTo>
                    <a:pt x="3870" y="22441"/>
                    <a:pt x="4037" y="22107"/>
                    <a:pt x="4204" y="21707"/>
                  </a:cubicBezTo>
                  <a:cubicBezTo>
                    <a:pt x="4304" y="21507"/>
                    <a:pt x="4370" y="21307"/>
                    <a:pt x="4470" y="21106"/>
                  </a:cubicBezTo>
                  <a:cubicBezTo>
                    <a:pt x="4604" y="20873"/>
                    <a:pt x="4704" y="20673"/>
                    <a:pt x="4837" y="20439"/>
                  </a:cubicBezTo>
                  <a:cubicBezTo>
                    <a:pt x="5071" y="19972"/>
                    <a:pt x="5404" y="19505"/>
                    <a:pt x="5705" y="18972"/>
                  </a:cubicBezTo>
                  <a:cubicBezTo>
                    <a:pt x="5871" y="18738"/>
                    <a:pt x="6038" y="18505"/>
                    <a:pt x="6205" y="18238"/>
                  </a:cubicBezTo>
                  <a:cubicBezTo>
                    <a:pt x="6305" y="18104"/>
                    <a:pt x="6405" y="18004"/>
                    <a:pt x="6505" y="17871"/>
                  </a:cubicBezTo>
                  <a:cubicBezTo>
                    <a:pt x="6605" y="17737"/>
                    <a:pt x="6705" y="17604"/>
                    <a:pt x="6805" y="17504"/>
                  </a:cubicBezTo>
                  <a:cubicBezTo>
                    <a:pt x="7006" y="17237"/>
                    <a:pt x="7206" y="16970"/>
                    <a:pt x="7439" y="16737"/>
                  </a:cubicBezTo>
                  <a:cubicBezTo>
                    <a:pt x="7673" y="16503"/>
                    <a:pt x="7873" y="16270"/>
                    <a:pt x="8106" y="16036"/>
                  </a:cubicBezTo>
                  <a:cubicBezTo>
                    <a:pt x="8340" y="15769"/>
                    <a:pt x="8607" y="15569"/>
                    <a:pt x="8840" y="15336"/>
                  </a:cubicBezTo>
                  <a:cubicBezTo>
                    <a:pt x="8974" y="15202"/>
                    <a:pt x="9107" y="15102"/>
                    <a:pt x="9207" y="15002"/>
                  </a:cubicBezTo>
                  <a:lnTo>
                    <a:pt x="9607" y="14669"/>
                  </a:lnTo>
                  <a:cubicBezTo>
                    <a:pt x="10141" y="14235"/>
                    <a:pt x="10675" y="13835"/>
                    <a:pt x="11209" y="13468"/>
                  </a:cubicBezTo>
                  <a:cubicBezTo>
                    <a:pt x="11475" y="13268"/>
                    <a:pt x="11776" y="13101"/>
                    <a:pt x="12043" y="12934"/>
                  </a:cubicBezTo>
                  <a:cubicBezTo>
                    <a:pt x="12176" y="12834"/>
                    <a:pt x="12309" y="12734"/>
                    <a:pt x="12443" y="12667"/>
                  </a:cubicBezTo>
                  <a:cubicBezTo>
                    <a:pt x="12576" y="12567"/>
                    <a:pt x="12743" y="12500"/>
                    <a:pt x="12876" y="12434"/>
                  </a:cubicBezTo>
                  <a:cubicBezTo>
                    <a:pt x="13143" y="12267"/>
                    <a:pt x="13410" y="12133"/>
                    <a:pt x="13677" y="12000"/>
                  </a:cubicBezTo>
                  <a:cubicBezTo>
                    <a:pt x="13944" y="11867"/>
                    <a:pt x="14211" y="11733"/>
                    <a:pt x="14478" y="11600"/>
                  </a:cubicBezTo>
                  <a:cubicBezTo>
                    <a:pt x="14978" y="11333"/>
                    <a:pt x="15512" y="11166"/>
                    <a:pt x="15979" y="10966"/>
                  </a:cubicBezTo>
                  <a:cubicBezTo>
                    <a:pt x="16079" y="10899"/>
                    <a:pt x="16179" y="10866"/>
                    <a:pt x="16312" y="10799"/>
                  </a:cubicBezTo>
                  <a:cubicBezTo>
                    <a:pt x="16412" y="10766"/>
                    <a:pt x="16512" y="10732"/>
                    <a:pt x="16612" y="10699"/>
                  </a:cubicBezTo>
                  <a:cubicBezTo>
                    <a:pt x="16813" y="10632"/>
                    <a:pt x="17013" y="10566"/>
                    <a:pt x="17180" y="10532"/>
                  </a:cubicBezTo>
                  <a:cubicBezTo>
                    <a:pt x="17346" y="10466"/>
                    <a:pt x="17513" y="10399"/>
                    <a:pt x="17680" y="10332"/>
                  </a:cubicBezTo>
                  <a:cubicBezTo>
                    <a:pt x="17880" y="10265"/>
                    <a:pt x="18047" y="10232"/>
                    <a:pt x="18214" y="10165"/>
                  </a:cubicBezTo>
                  <a:cubicBezTo>
                    <a:pt x="18881" y="9965"/>
                    <a:pt x="19248" y="9832"/>
                    <a:pt x="19248" y="9832"/>
                  </a:cubicBezTo>
                  <a:cubicBezTo>
                    <a:pt x="19648" y="9698"/>
                    <a:pt x="20082" y="9532"/>
                    <a:pt x="20449" y="9298"/>
                  </a:cubicBezTo>
                  <a:cubicBezTo>
                    <a:pt x="22784" y="7797"/>
                    <a:pt x="23484" y="4661"/>
                    <a:pt x="21983" y="2326"/>
                  </a:cubicBezTo>
                  <a:cubicBezTo>
                    <a:pt x="20997" y="826"/>
                    <a:pt x="19363" y="0"/>
                    <a:pt x="17693"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38;p36"/>
            <p:cNvSpPr/>
            <p:nvPr/>
          </p:nvSpPr>
          <p:spPr>
            <a:xfrm>
              <a:off x="6095787" y="3179219"/>
              <a:ext cx="457509" cy="1040216"/>
            </a:xfrm>
            <a:custGeom>
              <a:avLst/>
              <a:gdLst/>
              <a:ahLst/>
              <a:cxnLst/>
              <a:rect l="l" t="t" r="r" b="b"/>
              <a:pathLst>
                <a:path w="10908" h="24801" extrusionOk="0">
                  <a:moveTo>
                    <a:pt x="5653" y="0"/>
                  </a:moveTo>
                  <a:cubicBezTo>
                    <a:pt x="5395" y="0"/>
                    <a:pt x="5134" y="19"/>
                    <a:pt x="4870" y="59"/>
                  </a:cubicBezTo>
                  <a:cubicBezTo>
                    <a:pt x="2002" y="459"/>
                    <a:pt x="0" y="3128"/>
                    <a:pt x="400" y="6030"/>
                  </a:cubicBezTo>
                  <a:lnTo>
                    <a:pt x="400" y="6063"/>
                  </a:lnTo>
                  <a:cubicBezTo>
                    <a:pt x="400" y="6063"/>
                    <a:pt x="467" y="6330"/>
                    <a:pt x="534" y="6831"/>
                  </a:cubicBezTo>
                  <a:cubicBezTo>
                    <a:pt x="601" y="7331"/>
                    <a:pt x="701" y="7998"/>
                    <a:pt x="867" y="8832"/>
                  </a:cubicBezTo>
                  <a:cubicBezTo>
                    <a:pt x="1168" y="10467"/>
                    <a:pt x="1635" y="12601"/>
                    <a:pt x="2168" y="14736"/>
                  </a:cubicBezTo>
                  <a:cubicBezTo>
                    <a:pt x="2735" y="16838"/>
                    <a:pt x="3403" y="18939"/>
                    <a:pt x="3970" y="20474"/>
                  </a:cubicBezTo>
                  <a:cubicBezTo>
                    <a:pt x="4103" y="20874"/>
                    <a:pt x="4237" y="21241"/>
                    <a:pt x="4370" y="21575"/>
                  </a:cubicBezTo>
                  <a:cubicBezTo>
                    <a:pt x="4503" y="21875"/>
                    <a:pt x="4603" y="22175"/>
                    <a:pt x="4704" y="22375"/>
                  </a:cubicBezTo>
                  <a:cubicBezTo>
                    <a:pt x="4870" y="22809"/>
                    <a:pt x="4970" y="23042"/>
                    <a:pt x="4970" y="23042"/>
                  </a:cubicBezTo>
                  <a:cubicBezTo>
                    <a:pt x="5423" y="24099"/>
                    <a:pt x="6477" y="24800"/>
                    <a:pt x="7638" y="24800"/>
                  </a:cubicBezTo>
                  <a:cubicBezTo>
                    <a:pt x="7760" y="24800"/>
                    <a:pt x="7882" y="24793"/>
                    <a:pt x="8006" y="24777"/>
                  </a:cubicBezTo>
                  <a:cubicBezTo>
                    <a:pt x="9607" y="24577"/>
                    <a:pt x="10741" y="23109"/>
                    <a:pt x="10541" y="21541"/>
                  </a:cubicBezTo>
                  <a:cubicBezTo>
                    <a:pt x="10541" y="21541"/>
                    <a:pt x="10508" y="21274"/>
                    <a:pt x="10441" y="20807"/>
                  </a:cubicBezTo>
                  <a:cubicBezTo>
                    <a:pt x="10408" y="20574"/>
                    <a:pt x="10408" y="20340"/>
                    <a:pt x="10374" y="20073"/>
                  </a:cubicBezTo>
                  <a:cubicBezTo>
                    <a:pt x="10341" y="19773"/>
                    <a:pt x="10308" y="19440"/>
                    <a:pt x="10308" y="19106"/>
                  </a:cubicBezTo>
                  <a:cubicBezTo>
                    <a:pt x="10207" y="17638"/>
                    <a:pt x="10141" y="15670"/>
                    <a:pt x="10207" y="13736"/>
                  </a:cubicBezTo>
                  <a:cubicBezTo>
                    <a:pt x="10241" y="11768"/>
                    <a:pt x="10408" y="9799"/>
                    <a:pt x="10541" y="8365"/>
                  </a:cubicBezTo>
                  <a:cubicBezTo>
                    <a:pt x="10608" y="7631"/>
                    <a:pt x="10708" y="7064"/>
                    <a:pt x="10741" y="6631"/>
                  </a:cubicBezTo>
                  <a:lnTo>
                    <a:pt x="10841" y="5997"/>
                  </a:lnTo>
                  <a:cubicBezTo>
                    <a:pt x="10908" y="5530"/>
                    <a:pt x="10908" y="4996"/>
                    <a:pt x="10841" y="4496"/>
                  </a:cubicBezTo>
                  <a:cubicBezTo>
                    <a:pt x="10447" y="1890"/>
                    <a:pt x="8210" y="0"/>
                    <a:pt x="5653"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39;p36"/>
            <p:cNvSpPr/>
            <p:nvPr/>
          </p:nvSpPr>
          <p:spPr>
            <a:xfrm>
              <a:off x="6778527" y="2296035"/>
              <a:ext cx="980783" cy="1049443"/>
            </a:xfrm>
            <a:custGeom>
              <a:avLst/>
              <a:gdLst/>
              <a:ahLst/>
              <a:cxnLst/>
              <a:rect l="l" t="t" r="r" b="b"/>
              <a:pathLst>
                <a:path w="23384" h="25021" extrusionOk="0">
                  <a:moveTo>
                    <a:pt x="5650" y="1"/>
                  </a:moveTo>
                  <a:cubicBezTo>
                    <a:pt x="3500" y="1"/>
                    <a:pt x="1510" y="1375"/>
                    <a:pt x="834" y="3537"/>
                  </a:cubicBezTo>
                  <a:cubicBezTo>
                    <a:pt x="0" y="6205"/>
                    <a:pt x="1468" y="9041"/>
                    <a:pt x="4137" y="9875"/>
                  </a:cubicBezTo>
                  <a:cubicBezTo>
                    <a:pt x="4137" y="9875"/>
                    <a:pt x="4504" y="10008"/>
                    <a:pt x="5137" y="10208"/>
                  </a:cubicBezTo>
                  <a:cubicBezTo>
                    <a:pt x="5304" y="10242"/>
                    <a:pt x="5504" y="10308"/>
                    <a:pt x="5671" y="10375"/>
                  </a:cubicBezTo>
                  <a:cubicBezTo>
                    <a:pt x="5838" y="10408"/>
                    <a:pt x="6005" y="10475"/>
                    <a:pt x="6205" y="10542"/>
                  </a:cubicBezTo>
                  <a:cubicBezTo>
                    <a:pt x="6372" y="10609"/>
                    <a:pt x="6572" y="10675"/>
                    <a:pt x="6772" y="10742"/>
                  </a:cubicBezTo>
                  <a:cubicBezTo>
                    <a:pt x="6872" y="10775"/>
                    <a:pt x="6972" y="10809"/>
                    <a:pt x="7072" y="10842"/>
                  </a:cubicBezTo>
                  <a:cubicBezTo>
                    <a:pt x="7172" y="10875"/>
                    <a:pt x="7272" y="10942"/>
                    <a:pt x="7406" y="10976"/>
                  </a:cubicBezTo>
                  <a:cubicBezTo>
                    <a:pt x="7873" y="11176"/>
                    <a:pt x="8373" y="11376"/>
                    <a:pt x="8873" y="11643"/>
                  </a:cubicBezTo>
                  <a:cubicBezTo>
                    <a:pt x="9140" y="11743"/>
                    <a:pt x="9407" y="11876"/>
                    <a:pt x="9674" y="12010"/>
                  </a:cubicBezTo>
                  <a:cubicBezTo>
                    <a:pt x="9941" y="12143"/>
                    <a:pt x="10208" y="12310"/>
                    <a:pt x="10508" y="12443"/>
                  </a:cubicBezTo>
                  <a:cubicBezTo>
                    <a:pt x="10641" y="12543"/>
                    <a:pt x="10775" y="12610"/>
                    <a:pt x="10908" y="12677"/>
                  </a:cubicBezTo>
                  <a:cubicBezTo>
                    <a:pt x="11042" y="12777"/>
                    <a:pt x="11175" y="12877"/>
                    <a:pt x="11309" y="12944"/>
                  </a:cubicBezTo>
                  <a:cubicBezTo>
                    <a:pt x="11575" y="13110"/>
                    <a:pt x="11876" y="13277"/>
                    <a:pt x="12142" y="13477"/>
                  </a:cubicBezTo>
                  <a:cubicBezTo>
                    <a:pt x="12676" y="13878"/>
                    <a:pt x="13243" y="14245"/>
                    <a:pt x="13744" y="14678"/>
                  </a:cubicBezTo>
                  <a:lnTo>
                    <a:pt x="14144" y="15012"/>
                  </a:lnTo>
                  <a:cubicBezTo>
                    <a:pt x="14277" y="15112"/>
                    <a:pt x="14377" y="15245"/>
                    <a:pt x="14511" y="15345"/>
                  </a:cubicBezTo>
                  <a:cubicBezTo>
                    <a:pt x="14744" y="15579"/>
                    <a:pt x="15011" y="15812"/>
                    <a:pt x="15245" y="16046"/>
                  </a:cubicBezTo>
                  <a:cubicBezTo>
                    <a:pt x="15478" y="16279"/>
                    <a:pt x="15712" y="16546"/>
                    <a:pt x="15945" y="16780"/>
                  </a:cubicBezTo>
                  <a:cubicBezTo>
                    <a:pt x="16179" y="17013"/>
                    <a:pt x="16345" y="17280"/>
                    <a:pt x="16579" y="17514"/>
                  </a:cubicBezTo>
                  <a:cubicBezTo>
                    <a:pt x="16679" y="17647"/>
                    <a:pt x="16779" y="17780"/>
                    <a:pt x="16879" y="17880"/>
                  </a:cubicBezTo>
                  <a:cubicBezTo>
                    <a:pt x="16979" y="18014"/>
                    <a:pt x="17046" y="18147"/>
                    <a:pt x="17146" y="18281"/>
                  </a:cubicBezTo>
                  <a:cubicBezTo>
                    <a:pt x="17313" y="18514"/>
                    <a:pt x="17513" y="18748"/>
                    <a:pt x="17680" y="19015"/>
                  </a:cubicBezTo>
                  <a:cubicBezTo>
                    <a:pt x="17980" y="19515"/>
                    <a:pt x="18314" y="19982"/>
                    <a:pt x="18547" y="20449"/>
                  </a:cubicBezTo>
                  <a:cubicBezTo>
                    <a:pt x="18647" y="20682"/>
                    <a:pt x="18781" y="20916"/>
                    <a:pt x="18881" y="21116"/>
                  </a:cubicBezTo>
                  <a:cubicBezTo>
                    <a:pt x="18981" y="21350"/>
                    <a:pt x="19081" y="21550"/>
                    <a:pt x="19147" y="21750"/>
                  </a:cubicBezTo>
                  <a:cubicBezTo>
                    <a:pt x="19348" y="22150"/>
                    <a:pt x="19481" y="22484"/>
                    <a:pt x="19581" y="22784"/>
                  </a:cubicBezTo>
                  <a:cubicBezTo>
                    <a:pt x="19781" y="23351"/>
                    <a:pt x="19915" y="23718"/>
                    <a:pt x="19915" y="23718"/>
                  </a:cubicBezTo>
                  <a:lnTo>
                    <a:pt x="19948" y="23851"/>
                  </a:lnTo>
                  <a:cubicBezTo>
                    <a:pt x="20206" y="24561"/>
                    <a:pt x="20869" y="25021"/>
                    <a:pt x="21636" y="25021"/>
                  </a:cubicBezTo>
                  <a:cubicBezTo>
                    <a:pt x="21662" y="25021"/>
                    <a:pt x="21689" y="25020"/>
                    <a:pt x="21716" y="25019"/>
                  </a:cubicBezTo>
                  <a:cubicBezTo>
                    <a:pt x="22650" y="24952"/>
                    <a:pt x="23384" y="24118"/>
                    <a:pt x="23317" y="23151"/>
                  </a:cubicBezTo>
                  <a:cubicBezTo>
                    <a:pt x="23317" y="23151"/>
                    <a:pt x="23284" y="22751"/>
                    <a:pt x="23217" y="22017"/>
                  </a:cubicBezTo>
                  <a:cubicBezTo>
                    <a:pt x="23217" y="21616"/>
                    <a:pt x="23117" y="21183"/>
                    <a:pt x="23050" y="20682"/>
                  </a:cubicBezTo>
                  <a:cubicBezTo>
                    <a:pt x="23017" y="20416"/>
                    <a:pt x="22984" y="20149"/>
                    <a:pt x="22917" y="19849"/>
                  </a:cubicBezTo>
                  <a:cubicBezTo>
                    <a:pt x="22883" y="19548"/>
                    <a:pt x="22817" y="19248"/>
                    <a:pt x="22750" y="18948"/>
                  </a:cubicBezTo>
                  <a:cubicBezTo>
                    <a:pt x="22617" y="18314"/>
                    <a:pt x="22383" y="17647"/>
                    <a:pt x="22183" y="16913"/>
                  </a:cubicBezTo>
                  <a:cubicBezTo>
                    <a:pt x="22050" y="16580"/>
                    <a:pt x="21916" y="16213"/>
                    <a:pt x="21783" y="15846"/>
                  </a:cubicBezTo>
                  <a:cubicBezTo>
                    <a:pt x="21716" y="15646"/>
                    <a:pt x="21649" y="15479"/>
                    <a:pt x="21583" y="15279"/>
                  </a:cubicBezTo>
                  <a:cubicBezTo>
                    <a:pt x="21482" y="15112"/>
                    <a:pt x="21416" y="14912"/>
                    <a:pt x="21316" y="14712"/>
                  </a:cubicBezTo>
                  <a:cubicBezTo>
                    <a:pt x="21149" y="14345"/>
                    <a:pt x="20982" y="13944"/>
                    <a:pt x="20782" y="13577"/>
                  </a:cubicBezTo>
                  <a:cubicBezTo>
                    <a:pt x="20582" y="13210"/>
                    <a:pt x="20382" y="12844"/>
                    <a:pt x="20182" y="12443"/>
                  </a:cubicBezTo>
                  <a:cubicBezTo>
                    <a:pt x="19981" y="12076"/>
                    <a:pt x="19748" y="11709"/>
                    <a:pt x="19514" y="11342"/>
                  </a:cubicBezTo>
                  <a:cubicBezTo>
                    <a:pt x="19381" y="11142"/>
                    <a:pt x="19281" y="10942"/>
                    <a:pt x="19147" y="10775"/>
                  </a:cubicBezTo>
                  <a:lnTo>
                    <a:pt x="18781" y="10242"/>
                  </a:lnTo>
                  <a:cubicBezTo>
                    <a:pt x="18280" y="9508"/>
                    <a:pt x="17713" y="8807"/>
                    <a:pt x="17146" y="8140"/>
                  </a:cubicBezTo>
                  <a:cubicBezTo>
                    <a:pt x="16879" y="7807"/>
                    <a:pt x="16579" y="7473"/>
                    <a:pt x="16279" y="7173"/>
                  </a:cubicBezTo>
                  <a:cubicBezTo>
                    <a:pt x="16145" y="7006"/>
                    <a:pt x="16012" y="6839"/>
                    <a:pt x="15845" y="6672"/>
                  </a:cubicBezTo>
                  <a:cubicBezTo>
                    <a:pt x="15712" y="6539"/>
                    <a:pt x="15545" y="6406"/>
                    <a:pt x="15411" y="6239"/>
                  </a:cubicBezTo>
                  <a:cubicBezTo>
                    <a:pt x="15111" y="5939"/>
                    <a:pt x="14811" y="5672"/>
                    <a:pt x="14511" y="5372"/>
                  </a:cubicBezTo>
                  <a:cubicBezTo>
                    <a:pt x="14211" y="5105"/>
                    <a:pt x="13944" y="4871"/>
                    <a:pt x="13644" y="4604"/>
                  </a:cubicBezTo>
                  <a:cubicBezTo>
                    <a:pt x="13076" y="4104"/>
                    <a:pt x="12476" y="3670"/>
                    <a:pt x="11976" y="3237"/>
                  </a:cubicBezTo>
                  <a:cubicBezTo>
                    <a:pt x="11842" y="3137"/>
                    <a:pt x="11709" y="3037"/>
                    <a:pt x="11575" y="2936"/>
                  </a:cubicBezTo>
                  <a:cubicBezTo>
                    <a:pt x="11442" y="2836"/>
                    <a:pt x="11309" y="2770"/>
                    <a:pt x="11175" y="2670"/>
                  </a:cubicBezTo>
                  <a:cubicBezTo>
                    <a:pt x="10908" y="2503"/>
                    <a:pt x="10641" y="2303"/>
                    <a:pt x="10408" y="2136"/>
                  </a:cubicBezTo>
                  <a:cubicBezTo>
                    <a:pt x="10174" y="2002"/>
                    <a:pt x="9941" y="1836"/>
                    <a:pt x="9741" y="1702"/>
                  </a:cubicBezTo>
                  <a:cubicBezTo>
                    <a:pt x="9574" y="1602"/>
                    <a:pt x="9407" y="1502"/>
                    <a:pt x="9274" y="1402"/>
                  </a:cubicBezTo>
                  <a:cubicBezTo>
                    <a:pt x="8707" y="1035"/>
                    <a:pt x="8373" y="835"/>
                    <a:pt x="8373" y="835"/>
                  </a:cubicBezTo>
                  <a:cubicBezTo>
                    <a:pt x="8006" y="601"/>
                    <a:pt x="7573" y="401"/>
                    <a:pt x="7172" y="235"/>
                  </a:cubicBezTo>
                  <a:cubicBezTo>
                    <a:pt x="6666" y="76"/>
                    <a:pt x="6153" y="1"/>
                    <a:pt x="5650"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40;p36"/>
            <p:cNvSpPr/>
            <p:nvPr/>
          </p:nvSpPr>
          <p:spPr>
            <a:xfrm>
              <a:off x="6919831" y="3179219"/>
              <a:ext cx="457551" cy="1040635"/>
            </a:xfrm>
            <a:custGeom>
              <a:avLst/>
              <a:gdLst/>
              <a:ahLst/>
              <a:cxnLst/>
              <a:rect l="l" t="t" r="r" b="b"/>
              <a:pathLst>
                <a:path w="10909" h="24811" extrusionOk="0">
                  <a:moveTo>
                    <a:pt x="5652" y="1"/>
                  </a:moveTo>
                  <a:cubicBezTo>
                    <a:pt x="5394" y="1"/>
                    <a:pt x="5133" y="20"/>
                    <a:pt x="4871" y="59"/>
                  </a:cubicBezTo>
                  <a:cubicBezTo>
                    <a:pt x="2002" y="459"/>
                    <a:pt x="1" y="3128"/>
                    <a:pt x="401" y="5997"/>
                  </a:cubicBezTo>
                  <a:lnTo>
                    <a:pt x="501" y="6631"/>
                  </a:lnTo>
                  <a:cubicBezTo>
                    <a:pt x="534" y="7064"/>
                    <a:pt x="634" y="7631"/>
                    <a:pt x="701" y="8365"/>
                  </a:cubicBezTo>
                  <a:cubicBezTo>
                    <a:pt x="834" y="9799"/>
                    <a:pt x="1001" y="11768"/>
                    <a:pt x="1035" y="13736"/>
                  </a:cubicBezTo>
                  <a:cubicBezTo>
                    <a:pt x="1101" y="15670"/>
                    <a:pt x="1035" y="17638"/>
                    <a:pt x="935" y="19106"/>
                  </a:cubicBezTo>
                  <a:cubicBezTo>
                    <a:pt x="935" y="19440"/>
                    <a:pt x="901" y="19773"/>
                    <a:pt x="868" y="20073"/>
                  </a:cubicBezTo>
                  <a:cubicBezTo>
                    <a:pt x="868" y="20340"/>
                    <a:pt x="834" y="20574"/>
                    <a:pt x="801" y="20807"/>
                  </a:cubicBezTo>
                  <a:cubicBezTo>
                    <a:pt x="734" y="21274"/>
                    <a:pt x="701" y="21541"/>
                    <a:pt x="701" y="21541"/>
                  </a:cubicBezTo>
                  <a:cubicBezTo>
                    <a:pt x="568" y="22775"/>
                    <a:pt x="1235" y="24043"/>
                    <a:pt x="2436" y="24577"/>
                  </a:cubicBezTo>
                  <a:cubicBezTo>
                    <a:pt x="2804" y="24736"/>
                    <a:pt x="3189" y="24811"/>
                    <a:pt x="3569" y="24811"/>
                  </a:cubicBezTo>
                  <a:cubicBezTo>
                    <a:pt x="4704" y="24811"/>
                    <a:pt x="5797" y="24142"/>
                    <a:pt x="6272" y="23042"/>
                  </a:cubicBezTo>
                  <a:cubicBezTo>
                    <a:pt x="6272" y="23042"/>
                    <a:pt x="6372" y="22809"/>
                    <a:pt x="6539" y="22375"/>
                  </a:cubicBezTo>
                  <a:cubicBezTo>
                    <a:pt x="6639" y="22175"/>
                    <a:pt x="6739" y="21908"/>
                    <a:pt x="6872" y="21575"/>
                  </a:cubicBezTo>
                  <a:cubicBezTo>
                    <a:pt x="7006" y="21241"/>
                    <a:pt x="7139" y="20874"/>
                    <a:pt x="7272" y="20474"/>
                  </a:cubicBezTo>
                  <a:cubicBezTo>
                    <a:pt x="7839" y="18939"/>
                    <a:pt x="8507" y="16838"/>
                    <a:pt x="9040" y="14736"/>
                  </a:cubicBezTo>
                  <a:cubicBezTo>
                    <a:pt x="9607" y="12601"/>
                    <a:pt x="10074" y="10467"/>
                    <a:pt x="10375" y="8832"/>
                  </a:cubicBezTo>
                  <a:cubicBezTo>
                    <a:pt x="10508" y="7998"/>
                    <a:pt x="10641" y="7331"/>
                    <a:pt x="10708" y="6831"/>
                  </a:cubicBezTo>
                  <a:cubicBezTo>
                    <a:pt x="10775" y="6330"/>
                    <a:pt x="10808" y="6063"/>
                    <a:pt x="10808" y="6063"/>
                  </a:cubicBezTo>
                  <a:lnTo>
                    <a:pt x="10842" y="5997"/>
                  </a:lnTo>
                  <a:cubicBezTo>
                    <a:pt x="10908" y="5530"/>
                    <a:pt x="10908" y="5029"/>
                    <a:pt x="10842" y="4529"/>
                  </a:cubicBezTo>
                  <a:cubicBezTo>
                    <a:pt x="10478" y="1920"/>
                    <a:pt x="8237" y="1"/>
                    <a:pt x="5652"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41;p36"/>
            <p:cNvSpPr/>
            <p:nvPr/>
          </p:nvSpPr>
          <p:spPr>
            <a:xfrm>
              <a:off x="6066385" y="2219113"/>
              <a:ext cx="1354365" cy="1634164"/>
            </a:xfrm>
            <a:custGeom>
              <a:avLst/>
              <a:gdLst/>
              <a:ahLst/>
              <a:cxnLst/>
              <a:rect l="l" t="t" r="r" b="b"/>
              <a:pathLst>
                <a:path w="32291" h="38962" extrusionOk="0">
                  <a:moveTo>
                    <a:pt x="16146" y="0"/>
                  </a:moveTo>
                  <a:cubicBezTo>
                    <a:pt x="7239" y="0"/>
                    <a:pt x="1" y="7606"/>
                    <a:pt x="1" y="19481"/>
                  </a:cubicBezTo>
                  <a:cubicBezTo>
                    <a:pt x="1" y="34091"/>
                    <a:pt x="5705" y="38962"/>
                    <a:pt x="16146" y="38962"/>
                  </a:cubicBezTo>
                  <a:cubicBezTo>
                    <a:pt x="26586" y="38962"/>
                    <a:pt x="32290" y="34091"/>
                    <a:pt x="32290" y="19481"/>
                  </a:cubicBezTo>
                  <a:cubicBezTo>
                    <a:pt x="32290" y="7606"/>
                    <a:pt x="25052" y="0"/>
                    <a:pt x="16146"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42;p36"/>
            <p:cNvSpPr/>
            <p:nvPr/>
          </p:nvSpPr>
          <p:spPr>
            <a:xfrm>
              <a:off x="6260873" y="2307234"/>
              <a:ext cx="964006" cy="1284405"/>
            </a:xfrm>
            <a:custGeom>
              <a:avLst/>
              <a:gdLst/>
              <a:ahLst/>
              <a:cxnLst/>
              <a:rect l="l" t="t" r="r" b="b"/>
              <a:pathLst>
                <a:path w="22984" h="30623" extrusionOk="0">
                  <a:moveTo>
                    <a:pt x="11509" y="1"/>
                  </a:moveTo>
                  <a:cubicBezTo>
                    <a:pt x="5171" y="1"/>
                    <a:pt x="0" y="6872"/>
                    <a:pt x="0" y="15312"/>
                  </a:cubicBezTo>
                  <a:cubicBezTo>
                    <a:pt x="0" y="23785"/>
                    <a:pt x="5171" y="30623"/>
                    <a:pt x="11509" y="30623"/>
                  </a:cubicBezTo>
                  <a:cubicBezTo>
                    <a:pt x="17846" y="30623"/>
                    <a:pt x="22983" y="23785"/>
                    <a:pt x="22983" y="15312"/>
                  </a:cubicBezTo>
                  <a:cubicBezTo>
                    <a:pt x="22983" y="6872"/>
                    <a:pt x="17846" y="1"/>
                    <a:pt x="115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43;p36"/>
            <p:cNvSpPr/>
            <p:nvPr/>
          </p:nvSpPr>
          <p:spPr>
            <a:xfrm>
              <a:off x="5779582" y="2275064"/>
              <a:ext cx="691170" cy="1547427"/>
            </a:xfrm>
            <a:custGeom>
              <a:avLst/>
              <a:gdLst/>
              <a:ahLst/>
              <a:cxnLst/>
              <a:rect l="l" t="t" r="r" b="b"/>
              <a:pathLst>
                <a:path w="16479" h="36894" extrusionOk="0">
                  <a:moveTo>
                    <a:pt x="16479" y="1"/>
                  </a:moveTo>
                  <a:lnTo>
                    <a:pt x="16479" y="1"/>
                  </a:lnTo>
                  <a:cubicBezTo>
                    <a:pt x="9874" y="2969"/>
                    <a:pt x="4103" y="7573"/>
                    <a:pt x="0" y="13177"/>
                  </a:cubicBezTo>
                  <a:cubicBezTo>
                    <a:pt x="167" y="13377"/>
                    <a:pt x="334" y="13610"/>
                    <a:pt x="467" y="13844"/>
                  </a:cubicBezTo>
                  <a:cubicBezTo>
                    <a:pt x="2269" y="17246"/>
                    <a:pt x="3503" y="20982"/>
                    <a:pt x="4037" y="24818"/>
                  </a:cubicBezTo>
                  <a:cubicBezTo>
                    <a:pt x="4370" y="24085"/>
                    <a:pt x="4737" y="23351"/>
                    <a:pt x="5004" y="22517"/>
                  </a:cubicBezTo>
                  <a:cubicBezTo>
                    <a:pt x="5571" y="20816"/>
                    <a:pt x="6238" y="19181"/>
                    <a:pt x="7072" y="17613"/>
                  </a:cubicBezTo>
                  <a:lnTo>
                    <a:pt x="7072" y="17613"/>
                  </a:lnTo>
                  <a:cubicBezTo>
                    <a:pt x="6205" y="23984"/>
                    <a:pt x="6038" y="30489"/>
                    <a:pt x="6605" y="36894"/>
                  </a:cubicBezTo>
                  <a:cubicBezTo>
                    <a:pt x="8673" y="35092"/>
                    <a:pt x="11609" y="33691"/>
                    <a:pt x="14878" y="32991"/>
                  </a:cubicBezTo>
                  <a:cubicBezTo>
                    <a:pt x="14010" y="21950"/>
                    <a:pt x="14578" y="10775"/>
                    <a:pt x="16479"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44;p36"/>
            <p:cNvSpPr/>
            <p:nvPr/>
          </p:nvSpPr>
          <p:spPr>
            <a:xfrm>
              <a:off x="7033160" y="2275064"/>
              <a:ext cx="692597" cy="1547427"/>
            </a:xfrm>
            <a:custGeom>
              <a:avLst/>
              <a:gdLst/>
              <a:ahLst/>
              <a:cxnLst/>
              <a:rect l="l" t="t" r="r" b="b"/>
              <a:pathLst>
                <a:path w="16513" h="36894" extrusionOk="0">
                  <a:moveTo>
                    <a:pt x="0" y="1"/>
                  </a:moveTo>
                  <a:cubicBezTo>
                    <a:pt x="1935" y="10775"/>
                    <a:pt x="2502" y="21950"/>
                    <a:pt x="1635" y="32991"/>
                  </a:cubicBezTo>
                  <a:cubicBezTo>
                    <a:pt x="4904" y="33691"/>
                    <a:pt x="7839" y="35092"/>
                    <a:pt x="9908" y="36894"/>
                  </a:cubicBezTo>
                  <a:cubicBezTo>
                    <a:pt x="10475" y="30489"/>
                    <a:pt x="10308" y="23984"/>
                    <a:pt x="9441" y="17613"/>
                  </a:cubicBezTo>
                  <a:lnTo>
                    <a:pt x="9441" y="17613"/>
                  </a:lnTo>
                  <a:cubicBezTo>
                    <a:pt x="10241" y="19181"/>
                    <a:pt x="10942" y="20816"/>
                    <a:pt x="11509" y="22517"/>
                  </a:cubicBezTo>
                  <a:cubicBezTo>
                    <a:pt x="11776" y="23351"/>
                    <a:pt x="12142" y="24085"/>
                    <a:pt x="12476" y="24818"/>
                  </a:cubicBezTo>
                  <a:cubicBezTo>
                    <a:pt x="13010" y="20982"/>
                    <a:pt x="14211" y="17246"/>
                    <a:pt x="16045" y="13844"/>
                  </a:cubicBezTo>
                  <a:cubicBezTo>
                    <a:pt x="16145" y="13610"/>
                    <a:pt x="16312" y="13377"/>
                    <a:pt x="16512" y="13177"/>
                  </a:cubicBezTo>
                  <a:cubicBezTo>
                    <a:pt x="12409" y="7573"/>
                    <a:pt x="6639" y="2969"/>
                    <a:pt x="0"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45;p36"/>
            <p:cNvSpPr/>
            <p:nvPr/>
          </p:nvSpPr>
          <p:spPr>
            <a:xfrm>
              <a:off x="7013573" y="1264711"/>
              <a:ext cx="791916" cy="1315527"/>
            </a:xfrm>
            <a:custGeom>
              <a:avLst/>
              <a:gdLst/>
              <a:ahLst/>
              <a:cxnLst/>
              <a:rect l="l" t="t" r="r" b="b"/>
              <a:pathLst>
                <a:path w="18881" h="31365" extrusionOk="0">
                  <a:moveTo>
                    <a:pt x="2833" y="1"/>
                  </a:moveTo>
                  <a:cubicBezTo>
                    <a:pt x="2135" y="1"/>
                    <a:pt x="1444" y="231"/>
                    <a:pt x="1001" y="740"/>
                  </a:cubicBezTo>
                  <a:cubicBezTo>
                    <a:pt x="0" y="1907"/>
                    <a:pt x="568" y="3708"/>
                    <a:pt x="1235" y="5109"/>
                  </a:cubicBezTo>
                  <a:cubicBezTo>
                    <a:pt x="2436" y="7745"/>
                    <a:pt x="3636" y="10413"/>
                    <a:pt x="4837" y="13048"/>
                  </a:cubicBezTo>
                  <a:cubicBezTo>
                    <a:pt x="5738" y="15016"/>
                    <a:pt x="6672" y="17085"/>
                    <a:pt x="6705" y="19253"/>
                  </a:cubicBezTo>
                  <a:cubicBezTo>
                    <a:pt x="6772" y="21521"/>
                    <a:pt x="5871" y="23689"/>
                    <a:pt x="5771" y="25958"/>
                  </a:cubicBezTo>
                  <a:cubicBezTo>
                    <a:pt x="5671" y="27592"/>
                    <a:pt x="6138" y="29393"/>
                    <a:pt x="7506" y="30294"/>
                  </a:cubicBezTo>
                  <a:cubicBezTo>
                    <a:pt x="8273" y="30828"/>
                    <a:pt x="9240" y="30995"/>
                    <a:pt x="10208" y="31128"/>
                  </a:cubicBezTo>
                  <a:cubicBezTo>
                    <a:pt x="11084" y="31253"/>
                    <a:pt x="12022" y="31364"/>
                    <a:pt x="12937" y="31364"/>
                  </a:cubicBezTo>
                  <a:cubicBezTo>
                    <a:pt x="14461" y="31364"/>
                    <a:pt x="15925" y="31057"/>
                    <a:pt x="16946" y="29994"/>
                  </a:cubicBezTo>
                  <a:cubicBezTo>
                    <a:pt x="18881" y="28026"/>
                    <a:pt x="18147" y="24790"/>
                    <a:pt x="17279" y="22188"/>
                  </a:cubicBezTo>
                  <a:cubicBezTo>
                    <a:pt x="14811" y="14816"/>
                    <a:pt x="12142" y="7144"/>
                    <a:pt x="6505" y="1774"/>
                  </a:cubicBezTo>
                  <a:cubicBezTo>
                    <a:pt x="5771" y="1073"/>
                    <a:pt x="4871" y="473"/>
                    <a:pt x="3870" y="173"/>
                  </a:cubicBezTo>
                  <a:cubicBezTo>
                    <a:pt x="3544" y="60"/>
                    <a:pt x="3188" y="1"/>
                    <a:pt x="2833"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46;p36"/>
            <p:cNvSpPr/>
            <p:nvPr/>
          </p:nvSpPr>
          <p:spPr>
            <a:xfrm>
              <a:off x="6143350" y="1233506"/>
              <a:ext cx="1312381" cy="1188525"/>
            </a:xfrm>
            <a:custGeom>
              <a:avLst/>
              <a:gdLst/>
              <a:ahLst/>
              <a:cxnLst/>
              <a:rect l="l" t="t" r="r" b="b"/>
              <a:pathLst>
                <a:path w="31290" h="28337" extrusionOk="0">
                  <a:moveTo>
                    <a:pt x="8521" y="0"/>
                  </a:moveTo>
                  <a:cubicBezTo>
                    <a:pt x="6716" y="0"/>
                    <a:pt x="4734" y="396"/>
                    <a:pt x="3469" y="3285"/>
                  </a:cubicBezTo>
                  <a:cubicBezTo>
                    <a:pt x="1535" y="8322"/>
                    <a:pt x="434" y="13659"/>
                    <a:pt x="100" y="19063"/>
                  </a:cubicBezTo>
                  <a:cubicBezTo>
                    <a:pt x="0" y="20998"/>
                    <a:pt x="34" y="23032"/>
                    <a:pt x="1034" y="24667"/>
                  </a:cubicBezTo>
                  <a:cubicBezTo>
                    <a:pt x="2602" y="27269"/>
                    <a:pt x="6005" y="27969"/>
                    <a:pt x="9040" y="28203"/>
                  </a:cubicBezTo>
                  <a:cubicBezTo>
                    <a:pt x="10358" y="28292"/>
                    <a:pt x="11679" y="28337"/>
                    <a:pt x="13000" y="28337"/>
                  </a:cubicBezTo>
                  <a:cubicBezTo>
                    <a:pt x="16126" y="28337"/>
                    <a:pt x="19254" y="28085"/>
                    <a:pt x="22350" y="27569"/>
                  </a:cubicBezTo>
                  <a:cubicBezTo>
                    <a:pt x="24685" y="27202"/>
                    <a:pt x="27153" y="26602"/>
                    <a:pt x="28821" y="24900"/>
                  </a:cubicBezTo>
                  <a:cubicBezTo>
                    <a:pt x="31156" y="22565"/>
                    <a:pt x="31289" y="18729"/>
                    <a:pt x="30355" y="15560"/>
                  </a:cubicBezTo>
                  <a:cubicBezTo>
                    <a:pt x="29455" y="12358"/>
                    <a:pt x="27653" y="9489"/>
                    <a:pt x="26553" y="6354"/>
                  </a:cubicBezTo>
                  <a:cubicBezTo>
                    <a:pt x="25919" y="4486"/>
                    <a:pt x="25352" y="2351"/>
                    <a:pt x="23651" y="1384"/>
                  </a:cubicBezTo>
                  <a:cubicBezTo>
                    <a:pt x="22783" y="850"/>
                    <a:pt x="21749" y="750"/>
                    <a:pt x="20748" y="683"/>
                  </a:cubicBezTo>
                  <a:cubicBezTo>
                    <a:pt x="17179" y="383"/>
                    <a:pt x="13610" y="149"/>
                    <a:pt x="10041" y="49"/>
                  </a:cubicBezTo>
                  <a:cubicBezTo>
                    <a:pt x="9565" y="34"/>
                    <a:pt x="9051" y="0"/>
                    <a:pt x="8521"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47;p36"/>
            <p:cNvSpPr/>
            <p:nvPr/>
          </p:nvSpPr>
          <p:spPr>
            <a:xfrm>
              <a:off x="6101365" y="1541951"/>
              <a:ext cx="489721" cy="485526"/>
            </a:xfrm>
            <a:custGeom>
              <a:avLst/>
              <a:gdLst/>
              <a:ahLst/>
              <a:cxnLst/>
              <a:rect l="l" t="t" r="r" b="b"/>
              <a:pathLst>
                <a:path w="11676" h="11576" extrusionOk="0">
                  <a:moveTo>
                    <a:pt x="5838" y="0"/>
                  </a:moveTo>
                  <a:cubicBezTo>
                    <a:pt x="2602" y="0"/>
                    <a:pt x="1" y="2602"/>
                    <a:pt x="1" y="5771"/>
                  </a:cubicBezTo>
                  <a:cubicBezTo>
                    <a:pt x="1" y="8974"/>
                    <a:pt x="2602" y="11575"/>
                    <a:pt x="5838" y="11575"/>
                  </a:cubicBezTo>
                  <a:cubicBezTo>
                    <a:pt x="9040" y="11575"/>
                    <a:pt x="11676" y="8974"/>
                    <a:pt x="11676" y="5771"/>
                  </a:cubicBezTo>
                  <a:cubicBezTo>
                    <a:pt x="11676" y="2602"/>
                    <a:pt x="9040" y="0"/>
                    <a:pt x="58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48;p36"/>
            <p:cNvSpPr/>
            <p:nvPr/>
          </p:nvSpPr>
          <p:spPr>
            <a:xfrm>
              <a:off x="6539287" y="1858156"/>
              <a:ext cx="467323" cy="463129"/>
            </a:xfrm>
            <a:custGeom>
              <a:avLst/>
              <a:gdLst/>
              <a:ahLst/>
              <a:cxnLst/>
              <a:rect l="l" t="t" r="r" b="b"/>
              <a:pathLst>
                <a:path w="11142" h="11042" extrusionOk="0">
                  <a:moveTo>
                    <a:pt x="5571" y="0"/>
                  </a:moveTo>
                  <a:cubicBezTo>
                    <a:pt x="2502" y="0"/>
                    <a:pt x="0" y="2469"/>
                    <a:pt x="0" y="5504"/>
                  </a:cubicBezTo>
                  <a:cubicBezTo>
                    <a:pt x="0" y="8540"/>
                    <a:pt x="2502" y="11041"/>
                    <a:pt x="5571" y="11041"/>
                  </a:cubicBezTo>
                  <a:cubicBezTo>
                    <a:pt x="8640" y="11041"/>
                    <a:pt x="11142" y="8540"/>
                    <a:pt x="11142" y="5504"/>
                  </a:cubicBezTo>
                  <a:cubicBezTo>
                    <a:pt x="11142" y="2469"/>
                    <a:pt x="8640" y="0"/>
                    <a:pt x="55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49;p36"/>
            <p:cNvSpPr/>
            <p:nvPr/>
          </p:nvSpPr>
          <p:spPr>
            <a:xfrm>
              <a:off x="5681647" y="1217148"/>
              <a:ext cx="791916" cy="1316575"/>
            </a:xfrm>
            <a:custGeom>
              <a:avLst/>
              <a:gdLst/>
              <a:ahLst/>
              <a:cxnLst/>
              <a:rect l="l" t="t" r="r" b="b"/>
              <a:pathLst>
                <a:path w="18881" h="31390" extrusionOk="0">
                  <a:moveTo>
                    <a:pt x="16031" y="1"/>
                  </a:moveTo>
                  <a:cubicBezTo>
                    <a:pt x="15675" y="1"/>
                    <a:pt x="15315" y="60"/>
                    <a:pt x="14978" y="172"/>
                  </a:cubicBezTo>
                  <a:cubicBezTo>
                    <a:pt x="14010" y="506"/>
                    <a:pt x="13110" y="1073"/>
                    <a:pt x="12343" y="1774"/>
                  </a:cubicBezTo>
                  <a:cubicBezTo>
                    <a:pt x="6705" y="7144"/>
                    <a:pt x="4070" y="14816"/>
                    <a:pt x="1602" y="22188"/>
                  </a:cubicBezTo>
                  <a:cubicBezTo>
                    <a:pt x="734" y="24823"/>
                    <a:pt x="0" y="28059"/>
                    <a:pt x="1935" y="30027"/>
                  </a:cubicBezTo>
                  <a:cubicBezTo>
                    <a:pt x="2964" y="31076"/>
                    <a:pt x="4398" y="31390"/>
                    <a:pt x="5902" y="31390"/>
                  </a:cubicBezTo>
                  <a:cubicBezTo>
                    <a:pt x="6837" y="31390"/>
                    <a:pt x="7799" y="31269"/>
                    <a:pt x="8707" y="31128"/>
                  </a:cubicBezTo>
                  <a:cubicBezTo>
                    <a:pt x="9641" y="30994"/>
                    <a:pt x="10608" y="30828"/>
                    <a:pt x="11409" y="30294"/>
                  </a:cubicBezTo>
                  <a:cubicBezTo>
                    <a:pt x="12743" y="29393"/>
                    <a:pt x="13210" y="27592"/>
                    <a:pt x="13143" y="25958"/>
                  </a:cubicBezTo>
                  <a:cubicBezTo>
                    <a:pt x="13010" y="23689"/>
                    <a:pt x="12109" y="21521"/>
                    <a:pt x="12176" y="19253"/>
                  </a:cubicBezTo>
                  <a:cubicBezTo>
                    <a:pt x="12209" y="17084"/>
                    <a:pt x="13143" y="15016"/>
                    <a:pt x="14044" y="13048"/>
                  </a:cubicBezTo>
                  <a:cubicBezTo>
                    <a:pt x="15245" y="10413"/>
                    <a:pt x="16446" y="7744"/>
                    <a:pt x="17646" y="5109"/>
                  </a:cubicBezTo>
                  <a:cubicBezTo>
                    <a:pt x="18280" y="3708"/>
                    <a:pt x="18881" y="1907"/>
                    <a:pt x="17880" y="739"/>
                  </a:cubicBezTo>
                  <a:cubicBezTo>
                    <a:pt x="17415" y="231"/>
                    <a:pt x="16731" y="1"/>
                    <a:pt x="16031"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50;p36"/>
            <p:cNvSpPr/>
            <p:nvPr/>
          </p:nvSpPr>
          <p:spPr>
            <a:xfrm>
              <a:off x="6774333" y="1063303"/>
              <a:ext cx="761131" cy="647634"/>
            </a:xfrm>
            <a:custGeom>
              <a:avLst/>
              <a:gdLst/>
              <a:ahLst/>
              <a:cxnLst/>
              <a:rect l="l" t="t" r="r" b="b"/>
              <a:pathLst>
                <a:path w="18147" h="15441" extrusionOk="0">
                  <a:moveTo>
                    <a:pt x="10567" y="1"/>
                  </a:moveTo>
                  <a:cubicBezTo>
                    <a:pt x="9408" y="1"/>
                    <a:pt x="1550" y="1920"/>
                    <a:pt x="834" y="3807"/>
                  </a:cubicBezTo>
                  <a:cubicBezTo>
                    <a:pt x="0" y="6009"/>
                    <a:pt x="801" y="8744"/>
                    <a:pt x="2802" y="9945"/>
                  </a:cubicBezTo>
                  <a:cubicBezTo>
                    <a:pt x="3703" y="10445"/>
                    <a:pt x="4737" y="10679"/>
                    <a:pt x="5571" y="11279"/>
                  </a:cubicBezTo>
                  <a:cubicBezTo>
                    <a:pt x="6672" y="12013"/>
                    <a:pt x="7372" y="13247"/>
                    <a:pt x="8373" y="14114"/>
                  </a:cubicBezTo>
                  <a:cubicBezTo>
                    <a:pt x="9382" y="14977"/>
                    <a:pt x="10723" y="15441"/>
                    <a:pt x="12052" y="15441"/>
                  </a:cubicBezTo>
                  <a:cubicBezTo>
                    <a:pt x="12832" y="15441"/>
                    <a:pt x="13608" y="15281"/>
                    <a:pt x="14311" y="14948"/>
                  </a:cubicBezTo>
                  <a:cubicBezTo>
                    <a:pt x="16245" y="14081"/>
                    <a:pt x="17546" y="12013"/>
                    <a:pt x="17546" y="9911"/>
                  </a:cubicBezTo>
                  <a:cubicBezTo>
                    <a:pt x="17546" y="9911"/>
                    <a:pt x="18147" y="6776"/>
                    <a:pt x="16245" y="4741"/>
                  </a:cubicBezTo>
                  <a:cubicBezTo>
                    <a:pt x="14377" y="2706"/>
                    <a:pt x="11475" y="104"/>
                    <a:pt x="10641" y="4"/>
                  </a:cubicBezTo>
                  <a:cubicBezTo>
                    <a:pt x="10621" y="2"/>
                    <a:pt x="10596" y="1"/>
                    <a:pt x="10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651;p36"/>
            <p:cNvSpPr/>
            <p:nvPr/>
          </p:nvSpPr>
          <p:spPr>
            <a:xfrm>
              <a:off x="6364387" y="1791006"/>
              <a:ext cx="124569" cy="124527"/>
            </a:xfrm>
            <a:custGeom>
              <a:avLst/>
              <a:gdLst/>
              <a:ahLst/>
              <a:cxnLst/>
              <a:rect l="l" t="t" r="r" b="b"/>
              <a:pathLst>
                <a:path w="2970" h="2969" extrusionOk="0">
                  <a:moveTo>
                    <a:pt x="1502" y="0"/>
                  </a:moveTo>
                  <a:cubicBezTo>
                    <a:pt x="668" y="0"/>
                    <a:pt x="1" y="667"/>
                    <a:pt x="1" y="1501"/>
                  </a:cubicBezTo>
                  <a:cubicBezTo>
                    <a:pt x="1" y="2302"/>
                    <a:pt x="668" y="2969"/>
                    <a:pt x="1502" y="2969"/>
                  </a:cubicBezTo>
                  <a:cubicBezTo>
                    <a:pt x="2302" y="2969"/>
                    <a:pt x="2970" y="2302"/>
                    <a:pt x="2970" y="1501"/>
                  </a:cubicBezTo>
                  <a:cubicBezTo>
                    <a:pt x="2970" y="667"/>
                    <a:pt x="2302" y="0"/>
                    <a:pt x="150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652;p36"/>
            <p:cNvSpPr/>
            <p:nvPr/>
          </p:nvSpPr>
          <p:spPr>
            <a:xfrm>
              <a:off x="6283270" y="1964480"/>
              <a:ext cx="211264" cy="124569"/>
            </a:xfrm>
            <a:custGeom>
              <a:avLst/>
              <a:gdLst/>
              <a:ahLst/>
              <a:cxnLst/>
              <a:rect l="l" t="t" r="r" b="b"/>
              <a:pathLst>
                <a:path w="5037" h="2970" extrusionOk="0">
                  <a:moveTo>
                    <a:pt x="2535" y="0"/>
                  </a:moveTo>
                  <a:cubicBezTo>
                    <a:pt x="1134" y="0"/>
                    <a:pt x="0" y="667"/>
                    <a:pt x="0" y="1501"/>
                  </a:cubicBezTo>
                  <a:cubicBezTo>
                    <a:pt x="0" y="2302"/>
                    <a:pt x="1134" y="2969"/>
                    <a:pt x="2535" y="2969"/>
                  </a:cubicBezTo>
                  <a:cubicBezTo>
                    <a:pt x="3936" y="2969"/>
                    <a:pt x="5037" y="2302"/>
                    <a:pt x="5037" y="1501"/>
                  </a:cubicBezTo>
                  <a:cubicBezTo>
                    <a:pt x="5037" y="667"/>
                    <a:pt x="3936" y="0"/>
                    <a:pt x="2535"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653;p36"/>
            <p:cNvSpPr/>
            <p:nvPr/>
          </p:nvSpPr>
          <p:spPr>
            <a:xfrm>
              <a:off x="7056941" y="1791006"/>
              <a:ext cx="124569" cy="124527"/>
            </a:xfrm>
            <a:custGeom>
              <a:avLst/>
              <a:gdLst/>
              <a:ahLst/>
              <a:cxnLst/>
              <a:rect l="l" t="t" r="r" b="b"/>
              <a:pathLst>
                <a:path w="2970" h="2969" extrusionOk="0">
                  <a:moveTo>
                    <a:pt x="1468" y="0"/>
                  </a:moveTo>
                  <a:cubicBezTo>
                    <a:pt x="668" y="0"/>
                    <a:pt x="1" y="667"/>
                    <a:pt x="1" y="1501"/>
                  </a:cubicBezTo>
                  <a:cubicBezTo>
                    <a:pt x="1" y="2302"/>
                    <a:pt x="668" y="2969"/>
                    <a:pt x="1468" y="2969"/>
                  </a:cubicBezTo>
                  <a:cubicBezTo>
                    <a:pt x="2302" y="2969"/>
                    <a:pt x="2969" y="2302"/>
                    <a:pt x="2969" y="1501"/>
                  </a:cubicBezTo>
                  <a:cubicBezTo>
                    <a:pt x="2969" y="667"/>
                    <a:pt x="2302" y="0"/>
                    <a:pt x="146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654;p36"/>
            <p:cNvSpPr/>
            <p:nvPr/>
          </p:nvSpPr>
          <p:spPr>
            <a:xfrm>
              <a:off x="7049937" y="1964480"/>
              <a:ext cx="212690" cy="124569"/>
            </a:xfrm>
            <a:custGeom>
              <a:avLst/>
              <a:gdLst/>
              <a:ahLst/>
              <a:cxnLst/>
              <a:rect l="l" t="t" r="r" b="b"/>
              <a:pathLst>
                <a:path w="5071" h="2970" extrusionOk="0">
                  <a:moveTo>
                    <a:pt x="2536" y="0"/>
                  </a:moveTo>
                  <a:cubicBezTo>
                    <a:pt x="1135" y="0"/>
                    <a:pt x="1" y="667"/>
                    <a:pt x="1" y="1501"/>
                  </a:cubicBezTo>
                  <a:cubicBezTo>
                    <a:pt x="1" y="2302"/>
                    <a:pt x="1135" y="2969"/>
                    <a:pt x="2536" y="2969"/>
                  </a:cubicBezTo>
                  <a:cubicBezTo>
                    <a:pt x="3937" y="2969"/>
                    <a:pt x="5071" y="2302"/>
                    <a:pt x="5071" y="1501"/>
                  </a:cubicBezTo>
                  <a:cubicBezTo>
                    <a:pt x="5071" y="667"/>
                    <a:pt x="3937" y="0"/>
                    <a:pt x="2536"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655;p36"/>
            <p:cNvSpPr/>
            <p:nvPr/>
          </p:nvSpPr>
          <p:spPr>
            <a:xfrm>
              <a:off x="6680591" y="2037208"/>
              <a:ext cx="184715" cy="81201"/>
            </a:xfrm>
            <a:custGeom>
              <a:avLst/>
              <a:gdLst/>
              <a:ahLst/>
              <a:cxnLst/>
              <a:rect l="l" t="t" r="r" b="b"/>
              <a:pathLst>
                <a:path w="4404" h="1936" fill="none" extrusionOk="0">
                  <a:moveTo>
                    <a:pt x="4404" y="1"/>
                  </a:moveTo>
                  <a:cubicBezTo>
                    <a:pt x="4337" y="701"/>
                    <a:pt x="3670" y="1936"/>
                    <a:pt x="2202" y="1936"/>
                  </a:cubicBezTo>
                  <a:cubicBezTo>
                    <a:pt x="734" y="1936"/>
                    <a:pt x="67" y="701"/>
                    <a:pt x="0" y="1"/>
                  </a:cubicBezTo>
                </a:path>
              </a:pathLst>
            </a:custGeom>
            <a:noFill/>
            <a:ln w="22525" cap="rnd"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656;p36"/>
            <p:cNvSpPr/>
            <p:nvPr/>
          </p:nvSpPr>
          <p:spPr>
            <a:xfrm>
              <a:off x="6772949" y="1981257"/>
              <a:ext cx="0" cy="137152"/>
            </a:xfrm>
            <a:custGeom>
              <a:avLst/>
              <a:gdLst/>
              <a:ahLst/>
              <a:cxnLst/>
              <a:rect l="l" t="t" r="r" b="b"/>
              <a:pathLst>
                <a:path h="3270" fill="none" extrusionOk="0">
                  <a:moveTo>
                    <a:pt x="0" y="1"/>
                  </a:moveTo>
                  <a:lnTo>
                    <a:pt x="0" y="3270"/>
                  </a:lnTo>
                </a:path>
              </a:pathLst>
            </a:custGeom>
            <a:noFill/>
            <a:ln w="22525" cap="rnd"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657;p36"/>
            <p:cNvSpPr/>
            <p:nvPr/>
          </p:nvSpPr>
          <p:spPr>
            <a:xfrm>
              <a:off x="6642801" y="1881937"/>
              <a:ext cx="260295" cy="155313"/>
            </a:xfrm>
            <a:custGeom>
              <a:avLst/>
              <a:gdLst/>
              <a:ahLst/>
              <a:cxnLst/>
              <a:rect l="l" t="t" r="r" b="b"/>
              <a:pathLst>
                <a:path w="6206" h="3703" extrusionOk="0">
                  <a:moveTo>
                    <a:pt x="3103" y="0"/>
                  </a:moveTo>
                  <a:cubicBezTo>
                    <a:pt x="1969" y="0"/>
                    <a:pt x="535" y="534"/>
                    <a:pt x="268" y="1268"/>
                  </a:cubicBezTo>
                  <a:cubicBezTo>
                    <a:pt x="1" y="2035"/>
                    <a:pt x="3103" y="3703"/>
                    <a:pt x="3103" y="3703"/>
                  </a:cubicBezTo>
                  <a:cubicBezTo>
                    <a:pt x="3103" y="3703"/>
                    <a:pt x="6205" y="2035"/>
                    <a:pt x="5938" y="1268"/>
                  </a:cubicBezTo>
                  <a:cubicBezTo>
                    <a:pt x="5672" y="534"/>
                    <a:pt x="4237" y="0"/>
                    <a:pt x="310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658;p36"/>
            <p:cNvGrpSpPr/>
            <p:nvPr/>
          </p:nvGrpSpPr>
          <p:grpSpPr>
            <a:xfrm rot="-1397085">
              <a:off x="5084564" y="2769067"/>
              <a:ext cx="675882" cy="619032"/>
              <a:chOff x="4814374" y="2713812"/>
              <a:chExt cx="556850" cy="510051"/>
            </a:xfrm>
          </p:grpSpPr>
          <p:sp>
            <p:nvSpPr>
              <p:cNvPr id="294" name="Google Shape;659;p36"/>
              <p:cNvSpPr/>
              <p:nvPr/>
            </p:nvSpPr>
            <p:spPr>
              <a:xfrm flipH="1">
                <a:off x="5306883" y="2889845"/>
                <a:ext cx="29261" cy="334018"/>
              </a:xfrm>
              <a:custGeom>
                <a:avLst/>
                <a:gdLst/>
                <a:ahLst/>
                <a:cxnLst/>
                <a:rect l="l" t="t" r="r" b="b"/>
                <a:pathLst>
                  <a:path w="2069" h="23618" extrusionOk="0">
                    <a:moveTo>
                      <a:pt x="201" y="0"/>
                    </a:moveTo>
                    <a:cubicBezTo>
                      <a:pt x="1835" y="667"/>
                      <a:pt x="1835" y="667"/>
                      <a:pt x="1835" y="2235"/>
                    </a:cubicBezTo>
                    <a:cubicBezTo>
                      <a:pt x="1868" y="7973"/>
                      <a:pt x="1868" y="13677"/>
                      <a:pt x="1902" y="19414"/>
                    </a:cubicBezTo>
                    <a:cubicBezTo>
                      <a:pt x="1902" y="20515"/>
                      <a:pt x="2002" y="21616"/>
                      <a:pt x="2069" y="22717"/>
                    </a:cubicBezTo>
                    <a:cubicBezTo>
                      <a:pt x="2069" y="22983"/>
                      <a:pt x="2069" y="23350"/>
                      <a:pt x="1735" y="23450"/>
                    </a:cubicBezTo>
                    <a:cubicBezTo>
                      <a:pt x="1268" y="23617"/>
                      <a:pt x="801" y="23617"/>
                      <a:pt x="367" y="23417"/>
                    </a:cubicBezTo>
                    <a:cubicBezTo>
                      <a:pt x="201" y="23350"/>
                      <a:pt x="167" y="23150"/>
                      <a:pt x="167" y="22983"/>
                    </a:cubicBezTo>
                    <a:cubicBezTo>
                      <a:pt x="167" y="22750"/>
                      <a:pt x="134" y="22483"/>
                      <a:pt x="134" y="22216"/>
                    </a:cubicBezTo>
                    <a:cubicBezTo>
                      <a:pt x="134" y="15111"/>
                      <a:pt x="134" y="7973"/>
                      <a:pt x="101" y="868"/>
                    </a:cubicBezTo>
                    <a:cubicBezTo>
                      <a:pt x="101" y="567"/>
                      <a:pt x="0" y="267"/>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660;p36"/>
              <p:cNvSpPr/>
              <p:nvPr/>
            </p:nvSpPr>
            <p:spPr>
              <a:xfrm flipH="1">
                <a:off x="4814374" y="2713812"/>
                <a:ext cx="556850" cy="244980"/>
              </a:xfrm>
              <a:custGeom>
                <a:avLst/>
                <a:gdLst/>
                <a:ahLst/>
                <a:cxnLst/>
                <a:rect l="l" t="t" r="r" b="b"/>
                <a:pathLst>
                  <a:path w="52471" h="23084" extrusionOk="0">
                    <a:moveTo>
                      <a:pt x="52237" y="3637"/>
                    </a:moveTo>
                    <a:cubicBezTo>
                      <a:pt x="52204" y="2803"/>
                      <a:pt x="52171" y="1935"/>
                      <a:pt x="51770" y="1168"/>
                    </a:cubicBezTo>
                    <a:cubicBezTo>
                      <a:pt x="51203" y="67"/>
                      <a:pt x="50469" y="1"/>
                      <a:pt x="49769" y="968"/>
                    </a:cubicBezTo>
                    <a:cubicBezTo>
                      <a:pt x="48935" y="2069"/>
                      <a:pt x="48234" y="3236"/>
                      <a:pt x="47334" y="4237"/>
                    </a:cubicBezTo>
                    <a:cubicBezTo>
                      <a:pt x="45099" y="6739"/>
                      <a:pt x="42197" y="7706"/>
                      <a:pt x="38828" y="6138"/>
                    </a:cubicBezTo>
                    <a:cubicBezTo>
                      <a:pt x="37594" y="5538"/>
                      <a:pt x="36293" y="4938"/>
                      <a:pt x="34992" y="4437"/>
                    </a:cubicBezTo>
                    <a:cubicBezTo>
                      <a:pt x="32256" y="3336"/>
                      <a:pt x="29621" y="3370"/>
                      <a:pt x="27153" y="5171"/>
                    </a:cubicBezTo>
                    <a:cubicBezTo>
                      <a:pt x="26652" y="5538"/>
                      <a:pt x="26219" y="5972"/>
                      <a:pt x="25718" y="6405"/>
                    </a:cubicBezTo>
                    <a:cubicBezTo>
                      <a:pt x="24384" y="4904"/>
                      <a:pt x="22616" y="4571"/>
                      <a:pt x="20748" y="4604"/>
                    </a:cubicBezTo>
                    <a:cubicBezTo>
                      <a:pt x="19147" y="4604"/>
                      <a:pt x="17813" y="5371"/>
                      <a:pt x="16412" y="5972"/>
                    </a:cubicBezTo>
                    <a:cubicBezTo>
                      <a:pt x="14610" y="6806"/>
                      <a:pt x="12809" y="7639"/>
                      <a:pt x="10774" y="7940"/>
                    </a:cubicBezTo>
                    <a:cubicBezTo>
                      <a:pt x="9073" y="8207"/>
                      <a:pt x="7505" y="7906"/>
                      <a:pt x="6138" y="6772"/>
                    </a:cubicBezTo>
                    <a:cubicBezTo>
                      <a:pt x="4670" y="5571"/>
                      <a:pt x="3536" y="4137"/>
                      <a:pt x="2835" y="2336"/>
                    </a:cubicBezTo>
                    <a:cubicBezTo>
                      <a:pt x="2669" y="1902"/>
                      <a:pt x="2535" y="1468"/>
                      <a:pt x="2302" y="1035"/>
                    </a:cubicBezTo>
                    <a:cubicBezTo>
                      <a:pt x="2035" y="534"/>
                      <a:pt x="1701" y="534"/>
                      <a:pt x="1334" y="968"/>
                    </a:cubicBezTo>
                    <a:cubicBezTo>
                      <a:pt x="1034" y="1335"/>
                      <a:pt x="967" y="1802"/>
                      <a:pt x="867" y="2269"/>
                    </a:cubicBezTo>
                    <a:cubicBezTo>
                      <a:pt x="0" y="5905"/>
                      <a:pt x="33" y="9574"/>
                      <a:pt x="600" y="13277"/>
                    </a:cubicBezTo>
                    <a:cubicBezTo>
                      <a:pt x="934" y="15445"/>
                      <a:pt x="1801" y="17413"/>
                      <a:pt x="3302" y="19081"/>
                    </a:cubicBezTo>
                    <a:cubicBezTo>
                      <a:pt x="3869" y="19715"/>
                      <a:pt x="7305" y="22517"/>
                      <a:pt x="10541" y="22750"/>
                    </a:cubicBezTo>
                    <a:cubicBezTo>
                      <a:pt x="15945" y="23084"/>
                      <a:pt x="22383" y="21483"/>
                      <a:pt x="25785" y="15645"/>
                    </a:cubicBezTo>
                    <a:cubicBezTo>
                      <a:pt x="27753" y="17947"/>
                      <a:pt x="29788" y="19948"/>
                      <a:pt x="32423" y="21283"/>
                    </a:cubicBezTo>
                    <a:cubicBezTo>
                      <a:pt x="34725" y="22417"/>
                      <a:pt x="37093" y="22750"/>
                      <a:pt x="39595" y="22150"/>
                    </a:cubicBezTo>
                    <a:cubicBezTo>
                      <a:pt x="44065" y="21082"/>
                      <a:pt x="47334" y="18380"/>
                      <a:pt x="49669" y="14511"/>
                    </a:cubicBezTo>
                    <a:cubicBezTo>
                      <a:pt x="51670" y="11175"/>
                      <a:pt x="52471" y="7506"/>
                      <a:pt x="52237" y="363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661;p36"/>
            <p:cNvGrpSpPr/>
            <p:nvPr/>
          </p:nvGrpSpPr>
          <p:grpSpPr>
            <a:xfrm>
              <a:off x="6006527" y="713479"/>
              <a:ext cx="840272" cy="773913"/>
              <a:chOff x="9384727" y="2218854"/>
              <a:chExt cx="840272" cy="773913"/>
            </a:xfrm>
          </p:grpSpPr>
          <p:sp>
            <p:nvSpPr>
              <p:cNvPr id="287" name="Google Shape;662;p36"/>
              <p:cNvSpPr/>
              <p:nvPr/>
            </p:nvSpPr>
            <p:spPr>
              <a:xfrm rot="-812769">
                <a:off x="9491888" y="2699374"/>
                <a:ext cx="718246" cy="21222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663;p36"/>
              <p:cNvSpPr/>
              <p:nvPr/>
            </p:nvSpPr>
            <p:spPr>
              <a:xfrm rot="-812681">
                <a:off x="9448397" y="2342101"/>
                <a:ext cx="707462" cy="538904"/>
              </a:xfrm>
              <a:custGeom>
                <a:avLst/>
                <a:gdLst/>
                <a:ahLst/>
                <a:cxnLst/>
                <a:rect l="l" t="t" r="r" b="b"/>
                <a:pathLst>
                  <a:path w="40363" h="34125" extrusionOk="0">
                    <a:moveTo>
                      <a:pt x="18313" y="1"/>
                    </a:moveTo>
                    <a:cubicBezTo>
                      <a:pt x="19114" y="1001"/>
                      <a:pt x="19514" y="2035"/>
                      <a:pt x="20014" y="3003"/>
                    </a:cubicBezTo>
                    <a:cubicBezTo>
                      <a:pt x="22650" y="8173"/>
                      <a:pt x="25452" y="13210"/>
                      <a:pt x="28187" y="18280"/>
                    </a:cubicBezTo>
                    <a:cubicBezTo>
                      <a:pt x="28454" y="18747"/>
                      <a:pt x="28787" y="19214"/>
                      <a:pt x="29121" y="19648"/>
                    </a:cubicBezTo>
                    <a:cubicBezTo>
                      <a:pt x="30122" y="20849"/>
                      <a:pt x="30689" y="20849"/>
                      <a:pt x="31656" y="19715"/>
                    </a:cubicBezTo>
                    <a:cubicBezTo>
                      <a:pt x="32257" y="19014"/>
                      <a:pt x="32790" y="18314"/>
                      <a:pt x="33324" y="17580"/>
                    </a:cubicBezTo>
                    <a:cubicBezTo>
                      <a:pt x="34592" y="15745"/>
                      <a:pt x="35959" y="13944"/>
                      <a:pt x="37160" y="12043"/>
                    </a:cubicBezTo>
                    <a:cubicBezTo>
                      <a:pt x="37794" y="11008"/>
                      <a:pt x="38594" y="10074"/>
                      <a:pt x="39395" y="9007"/>
                    </a:cubicBezTo>
                    <a:cubicBezTo>
                      <a:pt x="39829" y="9541"/>
                      <a:pt x="39695" y="10041"/>
                      <a:pt x="39729" y="10508"/>
                    </a:cubicBezTo>
                    <a:cubicBezTo>
                      <a:pt x="40095" y="16012"/>
                      <a:pt x="40262" y="21549"/>
                      <a:pt x="40329" y="27053"/>
                    </a:cubicBezTo>
                    <a:cubicBezTo>
                      <a:pt x="40329" y="27320"/>
                      <a:pt x="40329" y="27554"/>
                      <a:pt x="40329" y="27820"/>
                    </a:cubicBezTo>
                    <a:cubicBezTo>
                      <a:pt x="40362" y="29488"/>
                      <a:pt x="40262" y="29722"/>
                      <a:pt x="38694" y="30322"/>
                    </a:cubicBezTo>
                    <a:cubicBezTo>
                      <a:pt x="35993" y="31390"/>
                      <a:pt x="33291" y="32357"/>
                      <a:pt x="30422" y="32824"/>
                    </a:cubicBezTo>
                    <a:cubicBezTo>
                      <a:pt x="25485" y="33691"/>
                      <a:pt x="20481" y="34125"/>
                      <a:pt x="15478" y="33491"/>
                    </a:cubicBezTo>
                    <a:cubicBezTo>
                      <a:pt x="10374" y="32891"/>
                      <a:pt x="5504" y="31556"/>
                      <a:pt x="834" y="29355"/>
                    </a:cubicBezTo>
                    <a:cubicBezTo>
                      <a:pt x="200" y="29055"/>
                      <a:pt x="0" y="28654"/>
                      <a:pt x="34" y="27954"/>
                    </a:cubicBezTo>
                    <a:cubicBezTo>
                      <a:pt x="67" y="25519"/>
                      <a:pt x="34" y="23050"/>
                      <a:pt x="67" y="20582"/>
                    </a:cubicBezTo>
                    <a:cubicBezTo>
                      <a:pt x="100" y="18447"/>
                      <a:pt x="167" y="16346"/>
                      <a:pt x="234" y="14211"/>
                    </a:cubicBezTo>
                    <a:cubicBezTo>
                      <a:pt x="234" y="13677"/>
                      <a:pt x="300" y="13143"/>
                      <a:pt x="334" y="12676"/>
                    </a:cubicBezTo>
                    <a:cubicBezTo>
                      <a:pt x="567" y="12543"/>
                      <a:pt x="667" y="12576"/>
                      <a:pt x="767" y="12676"/>
                    </a:cubicBezTo>
                    <a:cubicBezTo>
                      <a:pt x="3202" y="15345"/>
                      <a:pt x="5638" y="17980"/>
                      <a:pt x="8073" y="20649"/>
                    </a:cubicBezTo>
                    <a:cubicBezTo>
                      <a:pt x="9474" y="22150"/>
                      <a:pt x="10041" y="22083"/>
                      <a:pt x="10741" y="20115"/>
                    </a:cubicBezTo>
                    <a:cubicBezTo>
                      <a:pt x="11608" y="17580"/>
                      <a:pt x="12376" y="15011"/>
                      <a:pt x="13243" y="12476"/>
                    </a:cubicBezTo>
                    <a:cubicBezTo>
                      <a:pt x="14611" y="8440"/>
                      <a:pt x="16345" y="4504"/>
                      <a:pt x="17980" y="534"/>
                    </a:cubicBezTo>
                    <a:cubicBezTo>
                      <a:pt x="18046" y="401"/>
                      <a:pt x="18146" y="267"/>
                      <a:pt x="18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9" name="Google Shape;664;p36"/>
              <p:cNvGrpSpPr/>
              <p:nvPr/>
            </p:nvGrpSpPr>
            <p:grpSpPr>
              <a:xfrm rot="-812769">
                <a:off x="9433779" y="2293009"/>
                <a:ext cx="692696" cy="501107"/>
                <a:chOff x="9302050" y="2556750"/>
                <a:chExt cx="973300" cy="704100"/>
              </a:xfrm>
            </p:grpSpPr>
            <p:sp>
              <p:nvSpPr>
                <p:cNvPr id="291" name="Google Shape;665;p36"/>
                <p:cNvSpPr/>
                <p:nvPr/>
              </p:nvSpPr>
              <p:spPr>
                <a:xfrm>
                  <a:off x="9302050" y="2845075"/>
                  <a:ext cx="414600" cy="4146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666;p36"/>
                <p:cNvSpPr/>
                <p:nvPr/>
              </p:nvSpPr>
              <p:spPr>
                <a:xfrm flipH="1">
                  <a:off x="9860750" y="2845075"/>
                  <a:ext cx="414600" cy="4146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667;p36"/>
                <p:cNvSpPr/>
                <p:nvPr/>
              </p:nvSpPr>
              <p:spPr>
                <a:xfrm>
                  <a:off x="9367825" y="2556750"/>
                  <a:ext cx="846300" cy="7041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 name="Google Shape;668;p36"/>
              <p:cNvSpPr/>
              <p:nvPr/>
            </p:nvSpPr>
            <p:spPr>
              <a:xfrm rot="-812769">
                <a:off x="9744795" y="2637140"/>
                <a:ext cx="156716" cy="156716"/>
              </a:xfrm>
              <a:prstGeom prst="hear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6" name="Google Shape;756;p37"/>
          <p:cNvGrpSpPr/>
          <p:nvPr/>
        </p:nvGrpSpPr>
        <p:grpSpPr>
          <a:xfrm rot="-312" flipH="1">
            <a:off x="6487281" y="3650260"/>
            <a:ext cx="973181" cy="1434642"/>
            <a:chOff x="23446075" y="2526400"/>
            <a:chExt cx="1377675" cy="2197225"/>
          </a:xfrm>
        </p:grpSpPr>
        <p:sp>
          <p:nvSpPr>
            <p:cNvPr id="297" name="Google Shape;757;p37"/>
            <p:cNvSpPr/>
            <p:nvPr/>
          </p:nvSpPr>
          <p:spPr>
            <a:xfrm>
              <a:off x="23587850" y="3470425"/>
              <a:ext cx="457850" cy="951725"/>
            </a:xfrm>
            <a:custGeom>
              <a:avLst/>
              <a:gdLst/>
              <a:ahLst/>
              <a:cxnLst/>
              <a:rect l="l" t="t" r="r" b="b"/>
              <a:pathLst>
                <a:path w="18314" h="38069" extrusionOk="0">
                  <a:moveTo>
                    <a:pt x="18314" y="1"/>
                  </a:moveTo>
                  <a:cubicBezTo>
                    <a:pt x="8206" y="1"/>
                    <a:pt x="0" y="12876"/>
                    <a:pt x="0" y="26253"/>
                  </a:cubicBezTo>
                  <a:cubicBezTo>
                    <a:pt x="0" y="36767"/>
                    <a:pt x="1737" y="38069"/>
                    <a:pt x="9087" y="38069"/>
                  </a:cubicBezTo>
                  <a:cubicBezTo>
                    <a:pt x="11507" y="38069"/>
                    <a:pt x="14537" y="37928"/>
                    <a:pt x="18314" y="37928"/>
                  </a:cubicBezTo>
                  <a:lnTo>
                    <a:pt x="18314" y="1"/>
                  </a:ln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758;p37"/>
            <p:cNvSpPr/>
            <p:nvPr/>
          </p:nvSpPr>
          <p:spPr>
            <a:xfrm>
              <a:off x="24045675" y="3470425"/>
              <a:ext cx="458675" cy="951725"/>
            </a:xfrm>
            <a:custGeom>
              <a:avLst/>
              <a:gdLst/>
              <a:ahLst/>
              <a:cxnLst/>
              <a:rect l="l" t="t" r="r" b="b"/>
              <a:pathLst>
                <a:path w="18347" h="38069" extrusionOk="0">
                  <a:moveTo>
                    <a:pt x="1" y="1"/>
                  </a:moveTo>
                  <a:lnTo>
                    <a:pt x="1" y="37928"/>
                  </a:lnTo>
                  <a:cubicBezTo>
                    <a:pt x="3777" y="37928"/>
                    <a:pt x="6809" y="38069"/>
                    <a:pt x="9233" y="38069"/>
                  </a:cubicBezTo>
                  <a:cubicBezTo>
                    <a:pt x="16592" y="38069"/>
                    <a:pt x="18347" y="36767"/>
                    <a:pt x="18347" y="26253"/>
                  </a:cubicBezTo>
                  <a:cubicBezTo>
                    <a:pt x="18347" y="12876"/>
                    <a:pt x="10141" y="1"/>
                    <a:pt x="1" y="1"/>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759;p37"/>
            <p:cNvSpPr/>
            <p:nvPr/>
          </p:nvSpPr>
          <p:spPr>
            <a:xfrm>
              <a:off x="23446075" y="3551325"/>
              <a:ext cx="562925" cy="628250"/>
            </a:xfrm>
            <a:custGeom>
              <a:avLst/>
              <a:gdLst/>
              <a:ahLst/>
              <a:cxnLst/>
              <a:rect l="l" t="t" r="r" b="b"/>
              <a:pathLst>
                <a:path w="22517" h="25130" extrusionOk="0">
                  <a:moveTo>
                    <a:pt x="17397" y="0"/>
                  </a:moveTo>
                  <a:cubicBezTo>
                    <a:pt x="16559" y="0"/>
                    <a:pt x="15708" y="237"/>
                    <a:pt x="14945" y="734"/>
                  </a:cubicBezTo>
                  <a:cubicBezTo>
                    <a:pt x="14945" y="734"/>
                    <a:pt x="14611" y="934"/>
                    <a:pt x="14011" y="1334"/>
                  </a:cubicBezTo>
                  <a:cubicBezTo>
                    <a:pt x="13877" y="1435"/>
                    <a:pt x="13711" y="1535"/>
                    <a:pt x="13544" y="1635"/>
                  </a:cubicBezTo>
                  <a:cubicBezTo>
                    <a:pt x="13310" y="1768"/>
                    <a:pt x="13110" y="1935"/>
                    <a:pt x="12877" y="2102"/>
                  </a:cubicBezTo>
                  <a:cubicBezTo>
                    <a:pt x="12376" y="2435"/>
                    <a:pt x="11809" y="2802"/>
                    <a:pt x="11309" y="3202"/>
                  </a:cubicBezTo>
                  <a:cubicBezTo>
                    <a:pt x="10775" y="3636"/>
                    <a:pt x="10175" y="4070"/>
                    <a:pt x="9608" y="4604"/>
                  </a:cubicBezTo>
                  <a:cubicBezTo>
                    <a:pt x="9341" y="4870"/>
                    <a:pt x="9007" y="5137"/>
                    <a:pt x="8740" y="5404"/>
                  </a:cubicBezTo>
                  <a:cubicBezTo>
                    <a:pt x="8440" y="5704"/>
                    <a:pt x="8140" y="5971"/>
                    <a:pt x="7840" y="6271"/>
                  </a:cubicBezTo>
                  <a:cubicBezTo>
                    <a:pt x="7539" y="6572"/>
                    <a:pt x="7273" y="6905"/>
                    <a:pt x="6972" y="7239"/>
                  </a:cubicBezTo>
                  <a:cubicBezTo>
                    <a:pt x="6672" y="7572"/>
                    <a:pt x="6372" y="7873"/>
                    <a:pt x="6105" y="8206"/>
                  </a:cubicBezTo>
                  <a:cubicBezTo>
                    <a:pt x="5838" y="8573"/>
                    <a:pt x="5571" y="8907"/>
                    <a:pt x="5271" y="9274"/>
                  </a:cubicBezTo>
                  <a:cubicBezTo>
                    <a:pt x="5004" y="9607"/>
                    <a:pt x="4771" y="10007"/>
                    <a:pt x="4504" y="10374"/>
                  </a:cubicBezTo>
                  <a:cubicBezTo>
                    <a:pt x="4270" y="10741"/>
                    <a:pt x="4037" y="11108"/>
                    <a:pt x="3803" y="11475"/>
                  </a:cubicBezTo>
                  <a:cubicBezTo>
                    <a:pt x="3570" y="11875"/>
                    <a:pt x="3336" y="12242"/>
                    <a:pt x="3136" y="12643"/>
                  </a:cubicBezTo>
                  <a:cubicBezTo>
                    <a:pt x="2936" y="13010"/>
                    <a:pt x="2736" y="13410"/>
                    <a:pt x="2536" y="13777"/>
                  </a:cubicBezTo>
                  <a:cubicBezTo>
                    <a:pt x="2336" y="14177"/>
                    <a:pt x="2169" y="14544"/>
                    <a:pt x="2002" y="14944"/>
                  </a:cubicBezTo>
                  <a:cubicBezTo>
                    <a:pt x="1835" y="15311"/>
                    <a:pt x="1702" y="15711"/>
                    <a:pt x="1569" y="16078"/>
                  </a:cubicBezTo>
                  <a:cubicBezTo>
                    <a:pt x="1435" y="16445"/>
                    <a:pt x="1268" y="16812"/>
                    <a:pt x="1168" y="17179"/>
                  </a:cubicBezTo>
                  <a:cubicBezTo>
                    <a:pt x="968" y="17880"/>
                    <a:pt x="735" y="18580"/>
                    <a:pt x="635" y="19214"/>
                  </a:cubicBezTo>
                  <a:cubicBezTo>
                    <a:pt x="568" y="19514"/>
                    <a:pt x="501" y="19848"/>
                    <a:pt x="434" y="20115"/>
                  </a:cubicBezTo>
                  <a:cubicBezTo>
                    <a:pt x="368" y="20415"/>
                    <a:pt x="334" y="20682"/>
                    <a:pt x="301" y="20949"/>
                  </a:cubicBezTo>
                  <a:cubicBezTo>
                    <a:pt x="234" y="21482"/>
                    <a:pt x="134" y="21916"/>
                    <a:pt x="134" y="22316"/>
                  </a:cubicBezTo>
                  <a:cubicBezTo>
                    <a:pt x="67" y="23050"/>
                    <a:pt x="34" y="23484"/>
                    <a:pt x="34" y="23484"/>
                  </a:cubicBezTo>
                  <a:cubicBezTo>
                    <a:pt x="1" y="24184"/>
                    <a:pt x="434" y="24851"/>
                    <a:pt x="1102" y="25051"/>
                  </a:cubicBezTo>
                  <a:cubicBezTo>
                    <a:pt x="1267" y="25105"/>
                    <a:pt x="1433" y="25130"/>
                    <a:pt x="1595" y="25130"/>
                  </a:cubicBezTo>
                  <a:cubicBezTo>
                    <a:pt x="2245" y="25130"/>
                    <a:pt x="2823" y="24719"/>
                    <a:pt x="3036" y="24051"/>
                  </a:cubicBezTo>
                  <a:lnTo>
                    <a:pt x="3070" y="23951"/>
                  </a:lnTo>
                  <a:cubicBezTo>
                    <a:pt x="3070" y="23951"/>
                    <a:pt x="3203" y="23584"/>
                    <a:pt x="3403" y="22950"/>
                  </a:cubicBezTo>
                  <a:cubicBezTo>
                    <a:pt x="3470" y="22650"/>
                    <a:pt x="3637" y="22283"/>
                    <a:pt x="3803" y="21883"/>
                  </a:cubicBezTo>
                  <a:cubicBezTo>
                    <a:pt x="3870" y="21682"/>
                    <a:pt x="3970" y="21449"/>
                    <a:pt x="4070" y="21215"/>
                  </a:cubicBezTo>
                  <a:cubicBezTo>
                    <a:pt x="4170" y="20982"/>
                    <a:pt x="4270" y="20748"/>
                    <a:pt x="4404" y="20515"/>
                  </a:cubicBezTo>
                  <a:cubicBezTo>
                    <a:pt x="4604" y="20015"/>
                    <a:pt x="4938" y="19481"/>
                    <a:pt x="5238" y="18947"/>
                  </a:cubicBezTo>
                  <a:cubicBezTo>
                    <a:pt x="5405" y="18680"/>
                    <a:pt x="5571" y="18413"/>
                    <a:pt x="5738" y="18147"/>
                  </a:cubicBezTo>
                  <a:cubicBezTo>
                    <a:pt x="5938" y="17880"/>
                    <a:pt x="6105" y="17613"/>
                    <a:pt x="6305" y="17346"/>
                  </a:cubicBezTo>
                  <a:cubicBezTo>
                    <a:pt x="6539" y="17079"/>
                    <a:pt x="6739" y="16779"/>
                    <a:pt x="6939" y="16512"/>
                  </a:cubicBezTo>
                  <a:cubicBezTo>
                    <a:pt x="7173" y="16279"/>
                    <a:pt x="7406" y="16012"/>
                    <a:pt x="7606" y="15745"/>
                  </a:cubicBezTo>
                  <a:cubicBezTo>
                    <a:pt x="7840" y="15478"/>
                    <a:pt x="8107" y="15211"/>
                    <a:pt x="8340" y="14978"/>
                  </a:cubicBezTo>
                  <a:cubicBezTo>
                    <a:pt x="8607" y="14711"/>
                    <a:pt x="8840" y="14444"/>
                    <a:pt x="9107" y="14244"/>
                  </a:cubicBezTo>
                  <a:cubicBezTo>
                    <a:pt x="9374" y="14010"/>
                    <a:pt x="9641" y="13743"/>
                    <a:pt x="9908" y="13543"/>
                  </a:cubicBezTo>
                  <a:cubicBezTo>
                    <a:pt x="10175" y="13310"/>
                    <a:pt x="10442" y="13110"/>
                    <a:pt x="10742" y="12876"/>
                  </a:cubicBezTo>
                  <a:cubicBezTo>
                    <a:pt x="10975" y="12643"/>
                    <a:pt x="11275" y="12476"/>
                    <a:pt x="11576" y="12276"/>
                  </a:cubicBezTo>
                  <a:cubicBezTo>
                    <a:pt x="11843" y="12076"/>
                    <a:pt x="12109" y="11875"/>
                    <a:pt x="12410" y="11709"/>
                  </a:cubicBezTo>
                  <a:cubicBezTo>
                    <a:pt x="12676" y="11542"/>
                    <a:pt x="12943" y="11375"/>
                    <a:pt x="13210" y="11208"/>
                  </a:cubicBezTo>
                  <a:cubicBezTo>
                    <a:pt x="13477" y="11075"/>
                    <a:pt x="13777" y="10908"/>
                    <a:pt x="14044" y="10775"/>
                  </a:cubicBezTo>
                  <a:cubicBezTo>
                    <a:pt x="14544" y="10474"/>
                    <a:pt x="15078" y="10241"/>
                    <a:pt x="15545" y="10041"/>
                  </a:cubicBezTo>
                  <a:cubicBezTo>
                    <a:pt x="16012" y="9774"/>
                    <a:pt x="16412" y="9674"/>
                    <a:pt x="16779" y="9507"/>
                  </a:cubicBezTo>
                  <a:cubicBezTo>
                    <a:pt x="16980" y="9440"/>
                    <a:pt x="17146" y="9374"/>
                    <a:pt x="17313" y="9307"/>
                  </a:cubicBezTo>
                  <a:cubicBezTo>
                    <a:pt x="17513" y="9240"/>
                    <a:pt x="17680" y="9173"/>
                    <a:pt x="17847" y="9107"/>
                  </a:cubicBezTo>
                  <a:cubicBezTo>
                    <a:pt x="18514" y="8873"/>
                    <a:pt x="18881" y="8740"/>
                    <a:pt x="18881" y="8740"/>
                  </a:cubicBezTo>
                  <a:cubicBezTo>
                    <a:pt x="19214" y="8640"/>
                    <a:pt x="19548" y="8473"/>
                    <a:pt x="19815" y="8306"/>
                  </a:cubicBezTo>
                  <a:cubicBezTo>
                    <a:pt x="21916" y="6939"/>
                    <a:pt x="22517" y="4170"/>
                    <a:pt x="21149" y="2068"/>
                  </a:cubicBezTo>
                  <a:cubicBezTo>
                    <a:pt x="20299" y="730"/>
                    <a:pt x="18868" y="0"/>
                    <a:pt x="17397"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760;p37"/>
            <p:cNvSpPr/>
            <p:nvPr/>
          </p:nvSpPr>
          <p:spPr>
            <a:xfrm>
              <a:off x="23676250" y="4108225"/>
              <a:ext cx="244350" cy="615400"/>
            </a:xfrm>
            <a:custGeom>
              <a:avLst/>
              <a:gdLst/>
              <a:ahLst/>
              <a:cxnLst/>
              <a:rect l="l" t="t" r="r" b="b"/>
              <a:pathLst>
                <a:path w="9774" h="24616" extrusionOk="0">
                  <a:moveTo>
                    <a:pt x="4983" y="0"/>
                  </a:moveTo>
                  <a:cubicBezTo>
                    <a:pt x="4781" y="0"/>
                    <a:pt x="4576" y="13"/>
                    <a:pt x="4370" y="40"/>
                  </a:cubicBezTo>
                  <a:cubicBezTo>
                    <a:pt x="1802" y="374"/>
                    <a:pt x="0" y="2709"/>
                    <a:pt x="301" y="5277"/>
                  </a:cubicBezTo>
                  <a:cubicBezTo>
                    <a:pt x="301" y="5277"/>
                    <a:pt x="367" y="5577"/>
                    <a:pt x="401" y="6078"/>
                  </a:cubicBezTo>
                  <a:cubicBezTo>
                    <a:pt x="467" y="6578"/>
                    <a:pt x="567" y="7312"/>
                    <a:pt x="734" y="8146"/>
                  </a:cubicBezTo>
                  <a:cubicBezTo>
                    <a:pt x="1001" y="9847"/>
                    <a:pt x="1435" y="12082"/>
                    <a:pt x="1935" y="14284"/>
                  </a:cubicBezTo>
                  <a:cubicBezTo>
                    <a:pt x="2469" y="16485"/>
                    <a:pt x="3103" y="18654"/>
                    <a:pt x="3636" y="20288"/>
                  </a:cubicBezTo>
                  <a:cubicBezTo>
                    <a:pt x="3770" y="20688"/>
                    <a:pt x="3903" y="21055"/>
                    <a:pt x="4003" y="21422"/>
                  </a:cubicBezTo>
                  <a:cubicBezTo>
                    <a:pt x="4137" y="21756"/>
                    <a:pt x="4237" y="22056"/>
                    <a:pt x="4337" y="22256"/>
                  </a:cubicBezTo>
                  <a:cubicBezTo>
                    <a:pt x="4504" y="22723"/>
                    <a:pt x="4604" y="22957"/>
                    <a:pt x="4604" y="22957"/>
                  </a:cubicBezTo>
                  <a:cubicBezTo>
                    <a:pt x="4994" y="23949"/>
                    <a:pt x="5927" y="24616"/>
                    <a:pt x="7011" y="24616"/>
                  </a:cubicBezTo>
                  <a:cubicBezTo>
                    <a:pt x="7130" y="24616"/>
                    <a:pt x="7250" y="24608"/>
                    <a:pt x="7372" y="24591"/>
                  </a:cubicBezTo>
                  <a:cubicBezTo>
                    <a:pt x="8773" y="24391"/>
                    <a:pt x="9774" y="23090"/>
                    <a:pt x="9574" y="21656"/>
                  </a:cubicBezTo>
                  <a:cubicBezTo>
                    <a:pt x="9574" y="21656"/>
                    <a:pt x="9540" y="21389"/>
                    <a:pt x="9474" y="20922"/>
                  </a:cubicBezTo>
                  <a:cubicBezTo>
                    <a:pt x="9440" y="20688"/>
                    <a:pt x="9407" y="20421"/>
                    <a:pt x="9407" y="20121"/>
                  </a:cubicBezTo>
                  <a:cubicBezTo>
                    <a:pt x="9374" y="19854"/>
                    <a:pt x="9340" y="19487"/>
                    <a:pt x="9307" y="19087"/>
                  </a:cubicBezTo>
                  <a:cubicBezTo>
                    <a:pt x="9174" y="17553"/>
                    <a:pt x="9107" y="15485"/>
                    <a:pt x="9107" y="13416"/>
                  </a:cubicBezTo>
                  <a:cubicBezTo>
                    <a:pt x="9140" y="11348"/>
                    <a:pt x="9240" y="9280"/>
                    <a:pt x="9374" y="7746"/>
                  </a:cubicBezTo>
                  <a:cubicBezTo>
                    <a:pt x="9440" y="6978"/>
                    <a:pt x="9507" y="6345"/>
                    <a:pt x="9540" y="5911"/>
                  </a:cubicBezTo>
                  <a:cubicBezTo>
                    <a:pt x="9607" y="5477"/>
                    <a:pt x="9641" y="5211"/>
                    <a:pt x="9641" y="5211"/>
                  </a:cubicBezTo>
                  <a:cubicBezTo>
                    <a:pt x="9674" y="4877"/>
                    <a:pt x="9674" y="4477"/>
                    <a:pt x="9607" y="4076"/>
                  </a:cubicBezTo>
                  <a:cubicBezTo>
                    <a:pt x="9331" y="1714"/>
                    <a:pt x="7305" y="0"/>
                    <a:pt x="4983"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761;p37"/>
            <p:cNvSpPr/>
            <p:nvPr/>
          </p:nvSpPr>
          <p:spPr>
            <a:xfrm>
              <a:off x="23675400" y="3480425"/>
              <a:ext cx="740575" cy="1022425"/>
            </a:xfrm>
            <a:custGeom>
              <a:avLst/>
              <a:gdLst/>
              <a:ahLst/>
              <a:cxnLst/>
              <a:rect l="l" t="t" r="r" b="b"/>
              <a:pathLst>
                <a:path w="29623" h="40897" extrusionOk="0">
                  <a:moveTo>
                    <a:pt x="14812" y="1"/>
                  </a:moveTo>
                  <a:cubicBezTo>
                    <a:pt x="6639" y="1"/>
                    <a:pt x="1" y="9174"/>
                    <a:pt x="1" y="20449"/>
                  </a:cubicBezTo>
                  <a:cubicBezTo>
                    <a:pt x="1" y="31757"/>
                    <a:pt x="6639" y="40897"/>
                    <a:pt x="14812" y="40897"/>
                  </a:cubicBezTo>
                  <a:cubicBezTo>
                    <a:pt x="22984" y="40897"/>
                    <a:pt x="29622" y="31757"/>
                    <a:pt x="29622" y="20449"/>
                  </a:cubicBezTo>
                  <a:cubicBezTo>
                    <a:pt x="29622" y="9174"/>
                    <a:pt x="22984" y="1"/>
                    <a:pt x="14812"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762;p37"/>
            <p:cNvSpPr/>
            <p:nvPr/>
          </p:nvSpPr>
          <p:spPr>
            <a:xfrm>
              <a:off x="23754625" y="3536300"/>
              <a:ext cx="291075" cy="803100"/>
            </a:xfrm>
            <a:custGeom>
              <a:avLst/>
              <a:gdLst/>
              <a:ahLst/>
              <a:cxnLst/>
              <a:rect l="l" t="t" r="r" b="b"/>
              <a:pathLst>
                <a:path w="11643" h="32124" extrusionOk="0">
                  <a:moveTo>
                    <a:pt x="11643" y="1"/>
                  </a:moveTo>
                  <a:cubicBezTo>
                    <a:pt x="5238" y="1"/>
                    <a:pt x="1" y="6272"/>
                    <a:pt x="1" y="16079"/>
                  </a:cubicBezTo>
                  <a:cubicBezTo>
                    <a:pt x="1" y="28121"/>
                    <a:pt x="4104" y="32124"/>
                    <a:pt x="11643" y="32124"/>
                  </a:cubicBezTo>
                  <a:lnTo>
                    <a:pt x="11643" y="1"/>
                  </a:ln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763;p37"/>
            <p:cNvSpPr/>
            <p:nvPr/>
          </p:nvSpPr>
          <p:spPr>
            <a:xfrm>
              <a:off x="24167425" y="4108425"/>
              <a:ext cx="241025" cy="615025"/>
            </a:xfrm>
            <a:custGeom>
              <a:avLst/>
              <a:gdLst/>
              <a:ahLst/>
              <a:cxnLst/>
              <a:rect l="l" t="t" r="r" b="b"/>
              <a:pathLst>
                <a:path w="9641" h="24601" extrusionOk="0">
                  <a:moveTo>
                    <a:pt x="4954" y="0"/>
                  </a:moveTo>
                  <a:cubicBezTo>
                    <a:pt x="4773" y="0"/>
                    <a:pt x="4589" y="11"/>
                    <a:pt x="4404" y="32"/>
                  </a:cubicBezTo>
                  <a:cubicBezTo>
                    <a:pt x="1835" y="299"/>
                    <a:pt x="1" y="2634"/>
                    <a:pt x="301" y="5203"/>
                  </a:cubicBezTo>
                  <a:cubicBezTo>
                    <a:pt x="301" y="5203"/>
                    <a:pt x="334" y="5469"/>
                    <a:pt x="368" y="5903"/>
                  </a:cubicBezTo>
                  <a:cubicBezTo>
                    <a:pt x="434" y="6337"/>
                    <a:pt x="501" y="6970"/>
                    <a:pt x="534" y="7738"/>
                  </a:cubicBezTo>
                  <a:cubicBezTo>
                    <a:pt x="668" y="9272"/>
                    <a:pt x="801" y="11340"/>
                    <a:pt x="801" y="13408"/>
                  </a:cubicBezTo>
                  <a:cubicBezTo>
                    <a:pt x="801" y="15477"/>
                    <a:pt x="735" y="17578"/>
                    <a:pt x="601" y="19113"/>
                  </a:cubicBezTo>
                  <a:cubicBezTo>
                    <a:pt x="601" y="19479"/>
                    <a:pt x="568" y="19846"/>
                    <a:pt x="534" y="20113"/>
                  </a:cubicBezTo>
                  <a:cubicBezTo>
                    <a:pt x="501" y="20447"/>
                    <a:pt x="468" y="20680"/>
                    <a:pt x="434" y="20914"/>
                  </a:cubicBezTo>
                  <a:cubicBezTo>
                    <a:pt x="368" y="21414"/>
                    <a:pt x="334" y="21681"/>
                    <a:pt x="334" y="21681"/>
                  </a:cubicBezTo>
                  <a:cubicBezTo>
                    <a:pt x="167" y="22815"/>
                    <a:pt x="835" y="23983"/>
                    <a:pt x="1969" y="24416"/>
                  </a:cubicBezTo>
                  <a:cubicBezTo>
                    <a:pt x="2282" y="24541"/>
                    <a:pt x="2604" y="24601"/>
                    <a:pt x="2920" y="24601"/>
                  </a:cubicBezTo>
                  <a:cubicBezTo>
                    <a:pt x="3954" y="24601"/>
                    <a:pt x="4929" y="23970"/>
                    <a:pt x="5338" y="22949"/>
                  </a:cubicBezTo>
                  <a:cubicBezTo>
                    <a:pt x="5338" y="22949"/>
                    <a:pt x="5405" y="22715"/>
                    <a:pt x="5605" y="22248"/>
                  </a:cubicBezTo>
                  <a:cubicBezTo>
                    <a:pt x="5671" y="22048"/>
                    <a:pt x="5771" y="21748"/>
                    <a:pt x="5905" y="21414"/>
                  </a:cubicBezTo>
                  <a:cubicBezTo>
                    <a:pt x="6038" y="21047"/>
                    <a:pt x="6172" y="20680"/>
                    <a:pt x="6305" y="20280"/>
                  </a:cubicBezTo>
                  <a:cubicBezTo>
                    <a:pt x="6839" y="18646"/>
                    <a:pt x="7473" y="16477"/>
                    <a:pt x="7973" y="14276"/>
                  </a:cubicBezTo>
                  <a:cubicBezTo>
                    <a:pt x="8507" y="12074"/>
                    <a:pt x="8940" y="9839"/>
                    <a:pt x="9207" y="8138"/>
                  </a:cubicBezTo>
                  <a:cubicBezTo>
                    <a:pt x="9341" y="7304"/>
                    <a:pt x="9441" y="6570"/>
                    <a:pt x="9507" y="6070"/>
                  </a:cubicBezTo>
                  <a:cubicBezTo>
                    <a:pt x="9574" y="5569"/>
                    <a:pt x="9608" y="5269"/>
                    <a:pt x="9608" y="5269"/>
                  </a:cubicBezTo>
                  <a:lnTo>
                    <a:pt x="9608" y="5236"/>
                  </a:lnTo>
                  <a:cubicBezTo>
                    <a:pt x="9641" y="4869"/>
                    <a:pt x="9641" y="4502"/>
                    <a:pt x="9608" y="4135"/>
                  </a:cubicBezTo>
                  <a:cubicBezTo>
                    <a:pt x="9329" y="1752"/>
                    <a:pt x="7298" y="0"/>
                    <a:pt x="4954"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764;p37"/>
            <p:cNvSpPr/>
            <p:nvPr/>
          </p:nvSpPr>
          <p:spPr>
            <a:xfrm>
              <a:off x="24097375" y="3592675"/>
              <a:ext cx="726375" cy="475575"/>
            </a:xfrm>
            <a:custGeom>
              <a:avLst/>
              <a:gdLst/>
              <a:ahLst/>
              <a:cxnLst/>
              <a:rect l="l" t="t" r="r" b="b"/>
              <a:pathLst>
                <a:path w="29055" h="19023" extrusionOk="0">
                  <a:moveTo>
                    <a:pt x="4738" y="1"/>
                  </a:moveTo>
                  <a:cubicBezTo>
                    <a:pt x="4649" y="1"/>
                    <a:pt x="4560" y="5"/>
                    <a:pt x="4471" y="14"/>
                  </a:cubicBezTo>
                  <a:cubicBezTo>
                    <a:pt x="2002" y="47"/>
                    <a:pt x="1" y="2082"/>
                    <a:pt x="34" y="4551"/>
                  </a:cubicBezTo>
                  <a:cubicBezTo>
                    <a:pt x="67" y="7032"/>
                    <a:pt x="2068" y="8988"/>
                    <a:pt x="4541" y="8988"/>
                  </a:cubicBezTo>
                  <a:cubicBezTo>
                    <a:pt x="4562" y="8988"/>
                    <a:pt x="4583" y="8987"/>
                    <a:pt x="4604" y="8987"/>
                  </a:cubicBezTo>
                  <a:lnTo>
                    <a:pt x="5771" y="8987"/>
                  </a:lnTo>
                  <a:cubicBezTo>
                    <a:pt x="5938" y="8987"/>
                    <a:pt x="6138" y="8987"/>
                    <a:pt x="6372" y="8954"/>
                  </a:cubicBezTo>
                  <a:cubicBezTo>
                    <a:pt x="6572" y="8954"/>
                    <a:pt x="6739" y="8987"/>
                    <a:pt x="6972" y="8987"/>
                  </a:cubicBezTo>
                  <a:cubicBezTo>
                    <a:pt x="7406" y="8987"/>
                    <a:pt x="7840" y="8987"/>
                    <a:pt x="8407" y="9021"/>
                  </a:cubicBezTo>
                  <a:cubicBezTo>
                    <a:pt x="8974" y="9087"/>
                    <a:pt x="9574" y="9121"/>
                    <a:pt x="10208" y="9221"/>
                  </a:cubicBezTo>
                  <a:cubicBezTo>
                    <a:pt x="10542" y="9254"/>
                    <a:pt x="10875" y="9321"/>
                    <a:pt x="11175" y="9354"/>
                  </a:cubicBezTo>
                  <a:cubicBezTo>
                    <a:pt x="11509" y="9421"/>
                    <a:pt x="11842" y="9488"/>
                    <a:pt x="12209" y="9554"/>
                  </a:cubicBezTo>
                  <a:cubicBezTo>
                    <a:pt x="12543" y="9621"/>
                    <a:pt x="12877" y="9721"/>
                    <a:pt x="13243" y="9821"/>
                  </a:cubicBezTo>
                  <a:cubicBezTo>
                    <a:pt x="13577" y="9921"/>
                    <a:pt x="13944" y="9988"/>
                    <a:pt x="14311" y="10088"/>
                  </a:cubicBezTo>
                  <a:cubicBezTo>
                    <a:pt x="14644" y="10221"/>
                    <a:pt x="15011" y="10321"/>
                    <a:pt x="15345" y="10455"/>
                  </a:cubicBezTo>
                  <a:cubicBezTo>
                    <a:pt x="15712" y="10588"/>
                    <a:pt x="16045" y="10722"/>
                    <a:pt x="16412" y="10855"/>
                  </a:cubicBezTo>
                  <a:cubicBezTo>
                    <a:pt x="16779" y="10989"/>
                    <a:pt x="17113" y="11155"/>
                    <a:pt x="17446" y="11322"/>
                  </a:cubicBezTo>
                  <a:cubicBezTo>
                    <a:pt x="17780" y="11489"/>
                    <a:pt x="18147" y="11622"/>
                    <a:pt x="18447" y="11823"/>
                  </a:cubicBezTo>
                  <a:cubicBezTo>
                    <a:pt x="18781" y="11989"/>
                    <a:pt x="19114" y="12156"/>
                    <a:pt x="19448" y="12356"/>
                  </a:cubicBezTo>
                  <a:cubicBezTo>
                    <a:pt x="19748" y="12523"/>
                    <a:pt x="20048" y="12723"/>
                    <a:pt x="20349" y="12923"/>
                  </a:cubicBezTo>
                  <a:cubicBezTo>
                    <a:pt x="20649" y="13123"/>
                    <a:pt x="20949" y="13324"/>
                    <a:pt x="21216" y="13524"/>
                  </a:cubicBezTo>
                  <a:cubicBezTo>
                    <a:pt x="21483" y="13757"/>
                    <a:pt x="21783" y="13924"/>
                    <a:pt x="22050" y="14158"/>
                  </a:cubicBezTo>
                  <a:cubicBezTo>
                    <a:pt x="22517" y="14591"/>
                    <a:pt x="23050" y="14958"/>
                    <a:pt x="23451" y="15392"/>
                  </a:cubicBezTo>
                  <a:cubicBezTo>
                    <a:pt x="23651" y="15592"/>
                    <a:pt x="23851" y="15792"/>
                    <a:pt x="24051" y="15959"/>
                  </a:cubicBezTo>
                  <a:cubicBezTo>
                    <a:pt x="24218" y="16159"/>
                    <a:pt x="24385" y="16359"/>
                    <a:pt x="24552" y="16526"/>
                  </a:cubicBezTo>
                  <a:cubicBezTo>
                    <a:pt x="24885" y="16893"/>
                    <a:pt x="25152" y="17193"/>
                    <a:pt x="25352" y="17460"/>
                  </a:cubicBezTo>
                  <a:cubicBezTo>
                    <a:pt x="25786" y="18027"/>
                    <a:pt x="26019" y="18327"/>
                    <a:pt x="26019" y="18327"/>
                  </a:cubicBezTo>
                  <a:lnTo>
                    <a:pt x="26119" y="18427"/>
                  </a:lnTo>
                  <a:cubicBezTo>
                    <a:pt x="26410" y="18807"/>
                    <a:pt x="26851" y="19023"/>
                    <a:pt x="27311" y="19023"/>
                  </a:cubicBezTo>
                  <a:cubicBezTo>
                    <a:pt x="27537" y="19023"/>
                    <a:pt x="27768" y="18971"/>
                    <a:pt x="27987" y="18861"/>
                  </a:cubicBezTo>
                  <a:cubicBezTo>
                    <a:pt x="28755" y="18494"/>
                    <a:pt x="29055" y="17593"/>
                    <a:pt x="28721" y="16826"/>
                  </a:cubicBezTo>
                  <a:cubicBezTo>
                    <a:pt x="28721" y="16826"/>
                    <a:pt x="28521" y="16426"/>
                    <a:pt x="28187" y="15692"/>
                  </a:cubicBezTo>
                  <a:cubicBezTo>
                    <a:pt x="28021" y="15325"/>
                    <a:pt x="27787" y="14925"/>
                    <a:pt x="27487" y="14424"/>
                  </a:cubicBezTo>
                  <a:cubicBezTo>
                    <a:pt x="27354" y="14191"/>
                    <a:pt x="27220" y="13924"/>
                    <a:pt x="27053" y="13657"/>
                  </a:cubicBezTo>
                  <a:cubicBezTo>
                    <a:pt x="26887" y="13390"/>
                    <a:pt x="26686" y="13123"/>
                    <a:pt x="26520" y="12823"/>
                  </a:cubicBezTo>
                  <a:cubicBezTo>
                    <a:pt x="26153" y="12256"/>
                    <a:pt x="25686" y="11656"/>
                    <a:pt x="25185" y="11022"/>
                  </a:cubicBezTo>
                  <a:cubicBezTo>
                    <a:pt x="24952" y="10722"/>
                    <a:pt x="24685" y="10422"/>
                    <a:pt x="24418" y="10088"/>
                  </a:cubicBezTo>
                  <a:cubicBezTo>
                    <a:pt x="24118" y="9788"/>
                    <a:pt x="23851" y="9454"/>
                    <a:pt x="23517" y="9154"/>
                  </a:cubicBezTo>
                  <a:cubicBezTo>
                    <a:pt x="23217" y="8854"/>
                    <a:pt x="22917" y="8520"/>
                    <a:pt x="22583" y="8220"/>
                  </a:cubicBezTo>
                  <a:cubicBezTo>
                    <a:pt x="22250" y="7920"/>
                    <a:pt x="21916" y="7620"/>
                    <a:pt x="21549" y="7319"/>
                  </a:cubicBezTo>
                  <a:cubicBezTo>
                    <a:pt x="21216" y="6986"/>
                    <a:pt x="20849" y="6752"/>
                    <a:pt x="20482" y="6452"/>
                  </a:cubicBezTo>
                  <a:cubicBezTo>
                    <a:pt x="20082" y="6152"/>
                    <a:pt x="19715" y="5852"/>
                    <a:pt x="19314" y="5618"/>
                  </a:cubicBezTo>
                  <a:cubicBezTo>
                    <a:pt x="18948" y="5351"/>
                    <a:pt x="18547" y="5084"/>
                    <a:pt x="18147" y="4818"/>
                  </a:cubicBezTo>
                  <a:cubicBezTo>
                    <a:pt x="17747" y="4584"/>
                    <a:pt x="17346" y="4351"/>
                    <a:pt x="16946" y="4117"/>
                  </a:cubicBezTo>
                  <a:cubicBezTo>
                    <a:pt x="16546" y="3850"/>
                    <a:pt x="16112" y="3683"/>
                    <a:pt x="15712" y="3450"/>
                  </a:cubicBezTo>
                  <a:cubicBezTo>
                    <a:pt x="15312" y="3250"/>
                    <a:pt x="14911" y="3050"/>
                    <a:pt x="14511" y="2849"/>
                  </a:cubicBezTo>
                  <a:cubicBezTo>
                    <a:pt x="14111" y="2683"/>
                    <a:pt x="13710" y="2516"/>
                    <a:pt x="13310" y="2349"/>
                  </a:cubicBezTo>
                  <a:cubicBezTo>
                    <a:pt x="12910" y="2182"/>
                    <a:pt x="12510" y="2049"/>
                    <a:pt x="12143" y="1882"/>
                  </a:cubicBezTo>
                  <a:cubicBezTo>
                    <a:pt x="11375" y="1582"/>
                    <a:pt x="10642" y="1382"/>
                    <a:pt x="9941" y="1148"/>
                  </a:cubicBezTo>
                  <a:cubicBezTo>
                    <a:pt x="9274" y="915"/>
                    <a:pt x="8573" y="781"/>
                    <a:pt x="8006" y="648"/>
                  </a:cubicBezTo>
                  <a:cubicBezTo>
                    <a:pt x="7706" y="581"/>
                    <a:pt x="7439" y="514"/>
                    <a:pt x="7172" y="448"/>
                  </a:cubicBezTo>
                  <a:cubicBezTo>
                    <a:pt x="6939" y="414"/>
                    <a:pt x="6739" y="348"/>
                    <a:pt x="6572" y="314"/>
                  </a:cubicBezTo>
                  <a:cubicBezTo>
                    <a:pt x="5838" y="181"/>
                    <a:pt x="5438" y="81"/>
                    <a:pt x="5438" y="81"/>
                  </a:cubicBezTo>
                  <a:cubicBezTo>
                    <a:pt x="5218" y="32"/>
                    <a:pt x="4980" y="1"/>
                    <a:pt x="4738"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765;p37"/>
            <p:cNvSpPr/>
            <p:nvPr/>
          </p:nvSpPr>
          <p:spPr>
            <a:xfrm>
              <a:off x="24043206" y="3536289"/>
              <a:ext cx="293549" cy="803100"/>
            </a:xfrm>
            <a:custGeom>
              <a:avLst/>
              <a:gdLst/>
              <a:ahLst/>
              <a:cxnLst/>
              <a:rect l="l" t="t" r="r" b="b"/>
              <a:pathLst>
                <a:path w="11643" h="32124" extrusionOk="0">
                  <a:moveTo>
                    <a:pt x="1" y="1"/>
                  </a:moveTo>
                  <a:lnTo>
                    <a:pt x="1" y="32124"/>
                  </a:lnTo>
                  <a:cubicBezTo>
                    <a:pt x="7539" y="32124"/>
                    <a:pt x="11642" y="28121"/>
                    <a:pt x="11642" y="16079"/>
                  </a:cubicBezTo>
                  <a:cubicBezTo>
                    <a:pt x="11642" y="6272"/>
                    <a:pt x="6438" y="1"/>
                    <a:pt x="1"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766;p37"/>
            <p:cNvSpPr/>
            <p:nvPr/>
          </p:nvSpPr>
          <p:spPr>
            <a:xfrm>
              <a:off x="24184100" y="3553750"/>
              <a:ext cx="331925" cy="671100"/>
            </a:xfrm>
            <a:custGeom>
              <a:avLst/>
              <a:gdLst/>
              <a:ahLst/>
              <a:cxnLst/>
              <a:rect l="l" t="t" r="r" b="b"/>
              <a:pathLst>
                <a:path w="13277" h="26844" extrusionOk="0">
                  <a:moveTo>
                    <a:pt x="4438" y="6177"/>
                  </a:moveTo>
                  <a:cubicBezTo>
                    <a:pt x="4440" y="6267"/>
                    <a:pt x="4448" y="6322"/>
                    <a:pt x="4451" y="6322"/>
                  </a:cubicBezTo>
                  <a:cubicBezTo>
                    <a:pt x="4454" y="6322"/>
                    <a:pt x="4452" y="6279"/>
                    <a:pt x="4438" y="6177"/>
                  </a:cubicBezTo>
                  <a:close/>
                  <a:moveTo>
                    <a:pt x="2201" y="0"/>
                  </a:moveTo>
                  <a:cubicBezTo>
                    <a:pt x="2168" y="0"/>
                    <a:pt x="2135" y="1"/>
                    <a:pt x="2102" y="3"/>
                  </a:cubicBezTo>
                  <a:cubicBezTo>
                    <a:pt x="968" y="37"/>
                    <a:pt x="1" y="904"/>
                    <a:pt x="1" y="2071"/>
                  </a:cubicBezTo>
                  <a:cubicBezTo>
                    <a:pt x="34" y="9043"/>
                    <a:pt x="2069" y="16015"/>
                    <a:pt x="5805" y="21886"/>
                  </a:cubicBezTo>
                  <a:cubicBezTo>
                    <a:pt x="6305" y="22653"/>
                    <a:pt x="6806" y="23420"/>
                    <a:pt x="7373" y="24154"/>
                  </a:cubicBezTo>
                  <a:cubicBezTo>
                    <a:pt x="8107" y="25121"/>
                    <a:pt x="8840" y="26022"/>
                    <a:pt x="9908" y="26589"/>
                  </a:cubicBezTo>
                  <a:cubicBezTo>
                    <a:pt x="10235" y="26758"/>
                    <a:pt x="10608" y="26844"/>
                    <a:pt x="10979" y="26844"/>
                  </a:cubicBezTo>
                  <a:cubicBezTo>
                    <a:pt x="11705" y="26844"/>
                    <a:pt x="12423" y="26517"/>
                    <a:pt x="12777" y="25855"/>
                  </a:cubicBezTo>
                  <a:cubicBezTo>
                    <a:pt x="13277" y="24888"/>
                    <a:pt x="13043" y="23520"/>
                    <a:pt x="12009" y="22986"/>
                  </a:cubicBezTo>
                  <a:cubicBezTo>
                    <a:pt x="11907" y="22935"/>
                    <a:pt x="11804" y="22864"/>
                    <a:pt x="11687" y="22789"/>
                  </a:cubicBezTo>
                  <a:lnTo>
                    <a:pt x="11687" y="22789"/>
                  </a:lnTo>
                  <a:cubicBezTo>
                    <a:pt x="11707" y="22801"/>
                    <a:pt x="11718" y="22806"/>
                    <a:pt x="11721" y="22806"/>
                  </a:cubicBezTo>
                  <a:cubicBezTo>
                    <a:pt x="11736" y="22806"/>
                    <a:pt x="11491" y="22626"/>
                    <a:pt x="11442" y="22553"/>
                  </a:cubicBezTo>
                  <a:cubicBezTo>
                    <a:pt x="11309" y="22419"/>
                    <a:pt x="11175" y="22286"/>
                    <a:pt x="11075" y="22152"/>
                  </a:cubicBezTo>
                  <a:cubicBezTo>
                    <a:pt x="11009" y="22086"/>
                    <a:pt x="10975" y="22019"/>
                    <a:pt x="10909" y="21952"/>
                  </a:cubicBezTo>
                  <a:cubicBezTo>
                    <a:pt x="10881" y="21919"/>
                    <a:pt x="10859" y="21893"/>
                    <a:pt x="10842" y="21873"/>
                  </a:cubicBezTo>
                  <a:lnTo>
                    <a:pt x="10842" y="21873"/>
                  </a:lnTo>
                  <a:cubicBezTo>
                    <a:pt x="10386" y="21255"/>
                    <a:pt x="9932" y="20636"/>
                    <a:pt x="9541" y="20018"/>
                  </a:cubicBezTo>
                  <a:cubicBezTo>
                    <a:pt x="8674" y="18650"/>
                    <a:pt x="7873" y="17249"/>
                    <a:pt x="7206" y="15781"/>
                  </a:cubicBezTo>
                  <a:cubicBezTo>
                    <a:pt x="7053" y="15476"/>
                    <a:pt x="6901" y="15143"/>
                    <a:pt x="6774" y="14833"/>
                  </a:cubicBezTo>
                  <a:lnTo>
                    <a:pt x="6774" y="14833"/>
                  </a:lnTo>
                  <a:cubicBezTo>
                    <a:pt x="6789" y="14869"/>
                    <a:pt x="6795" y="14883"/>
                    <a:pt x="6796" y="14883"/>
                  </a:cubicBezTo>
                  <a:cubicBezTo>
                    <a:pt x="6799" y="14883"/>
                    <a:pt x="6719" y="14674"/>
                    <a:pt x="6672" y="14580"/>
                  </a:cubicBezTo>
                  <a:cubicBezTo>
                    <a:pt x="6606" y="14380"/>
                    <a:pt x="6505" y="14180"/>
                    <a:pt x="6439" y="13980"/>
                  </a:cubicBezTo>
                  <a:cubicBezTo>
                    <a:pt x="6139" y="13246"/>
                    <a:pt x="5872" y="12479"/>
                    <a:pt x="5638" y="11712"/>
                  </a:cubicBezTo>
                  <a:cubicBezTo>
                    <a:pt x="5205" y="10211"/>
                    <a:pt x="4838" y="8676"/>
                    <a:pt x="4571" y="7108"/>
                  </a:cubicBezTo>
                  <a:cubicBezTo>
                    <a:pt x="4537" y="6875"/>
                    <a:pt x="4504" y="6641"/>
                    <a:pt x="4471" y="6408"/>
                  </a:cubicBezTo>
                  <a:cubicBezTo>
                    <a:pt x="4441" y="6349"/>
                    <a:pt x="4438" y="6263"/>
                    <a:pt x="4437" y="6175"/>
                  </a:cubicBezTo>
                  <a:lnTo>
                    <a:pt x="4437" y="6175"/>
                  </a:lnTo>
                  <a:cubicBezTo>
                    <a:pt x="4438" y="6175"/>
                    <a:pt x="4438" y="6176"/>
                    <a:pt x="4438" y="6177"/>
                  </a:cubicBezTo>
                  <a:lnTo>
                    <a:pt x="4438" y="6177"/>
                  </a:lnTo>
                  <a:cubicBezTo>
                    <a:pt x="4437" y="6166"/>
                    <a:pt x="4437" y="6154"/>
                    <a:pt x="4437" y="6142"/>
                  </a:cubicBezTo>
                  <a:lnTo>
                    <a:pt x="4437" y="6142"/>
                  </a:lnTo>
                  <a:cubicBezTo>
                    <a:pt x="4437" y="6153"/>
                    <a:pt x="4437" y="6164"/>
                    <a:pt x="4437" y="6175"/>
                  </a:cubicBezTo>
                  <a:lnTo>
                    <a:pt x="4437" y="6175"/>
                  </a:lnTo>
                  <a:cubicBezTo>
                    <a:pt x="4437" y="6175"/>
                    <a:pt x="4437" y="6174"/>
                    <a:pt x="4437" y="6174"/>
                  </a:cubicBezTo>
                  <a:cubicBezTo>
                    <a:pt x="4371" y="5741"/>
                    <a:pt x="4337" y="5274"/>
                    <a:pt x="4304" y="4840"/>
                  </a:cubicBezTo>
                  <a:cubicBezTo>
                    <a:pt x="4204" y="3939"/>
                    <a:pt x="4170" y="3005"/>
                    <a:pt x="4170" y="2071"/>
                  </a:cubicBezTo>
                  <a:cubicBezTo>
                    <a:pt x="4170" y="1036"/>
                    <a:pt x="3260" y="0"/>
                    <a:pt x="2201"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767;p37"/>
            <p:cNvSpPr/>
            <p:nvPr/>
          </p:nvSpPr>
          <p:spPr>
            <a:xfrm>
              <a:off x="24290025" y="3873700"/>
              <a:ext cx="507875" cy="447700"/>
            </a:xfrm>
            <a:custGeom>
              <a:avLst/>
              <a:gdLst/>
              <a:ahLst/>
              <a:cxnLst/>
              <a:rect l="l" t="t" r="r" b="b"/>
              <a:pathLst>
                <a:path w="20315" h="17908" extrusionOk="0">
                  <a:moveTo>
                    <a:pt x="10166" y="1"/>
                  </a:moveTo>
                  <a:cubicBezTo>
                    <a:pt x="7337" y="1"/>
                    <a:pt x="4546" y="1335"/>
                    <a:pt x="2802" y="3817"/>
                  </a:cubicBezTo>
                  <a:cubicBezTo>
                    <a:pt x="0" y="7887"/>
                    <a:pt x="968" y="13457"/>
                    <a:pt x="5037" y="16293"/>
                  </a:cubicBezTo>
                  <a:cubicBezTo>
                    <a:pt x="6591" y="17384"/>
                    <a:pt x="8373" y="17907"/>
                    <a:pt x="10138" y="17907"/>
                  </a:cubicBezTo>
                  <a:cubicBezTo>
                    <a:pt x="12958" y="17907"/>
                    <a:pt x="15736" y="16573"/>
                    <a:pt x="17479" y="14091"/>
                  </a:cubicBezTo>
                  <a:cubicBezTo>
                    <a:pt x="20315" y="10022"/>
                    <a:pt x="19314" y="4451"/>
                    <a:pt x="15278" y="1616"/>
                  </a:cubicBezTo>
                  <a:cubicBezTo>
                    <a:pt x="13724" y="524"/>
                    <a:pt x="11937" y="1"/>
                    <a:pt x="10166"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768;p37"/>
            <p:cNvSpPr/>
            <p:nvPr/>
          </p:nvSpPr>
          <p:spPr>
            <a:xfrm>
              <a:off x="24400100" y="3925750"/>
              <a:ext cx="287725" cy="341950"/>
            </a:xfrm>
            <a:custGeom>
              <a:avLst/>
              <a:gdLst/>
              <a:ahLst/>
              <a:cxnLst/>
              <a:rect l="l" t="t" r="r" b="b"/>
              <a:pathLst>
                <a:path w="11509" h="13678" fill="none" extrusionOk="0">
                  <a:moveTo>
                    <a:pt x="0" y="1"/>
                  </a:moveTo>
                  <a:lnTo>
                    <a:pt x="11509" y="13677"/>
                  </a:lnTo>
                </a:path>
              </a:pathLst>
            </a:custGeom>
            <a:noFill/>
            <a:ln w="18350" cap="rnd" cmpd="sng">
              <a:solidFill>
                <a:srgbClr val="1D1E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769;p37"/>
            <p:cNvSpPr/>
            <p:nvPr/>
          </p:nvSpPr>
          <p:spPr>
            <a:xfrm>
              <a:off x="24350900" y="3919075"/>
              <a:ext cx="387800" cy="351125"/>
            </a:xfrm>
            <a:custGeom>
              <a:avLst/>
              <a:gdLst/>
              <a:ahLst/>
              <a:cxnLst/>
              <a:rect l="l" t="t" r="r" b="b"/>
              <a:pathLst>
                <a:path w="15512" h="14045" fill="none" extrusionOk="0">
                  <a:moveTo>
                    <a:pt x="15511" y="2736"/>
                  </a:moveTo>
                  <a:cubicBezTo>
                    <a:pt x="12242" y="67"/>
                    <a:pt x="7439" y="1"/>
                    <a:pt x="4103" y="2836"/>
                  </a:cubicBezTo>
                  <a:cubicBezTo>
                    <a:pt x="767" y="5638"/>
                    <a:pt x="0" y="10375"/>
                    <a:pt x="2068" y="14044"/>
                  </a:cubicBezTo>
                </a:path>
              </a:pathLst>
            </a:custGeom>
            <a:noFill/>
            <a:ln w="18350" cap="rnd" cmpd="sng">
              <a:solidFill>
                <a:srgbClr val="1D1E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770;p37"/>
            <p:cNvSpPr/>
            <p:nvPr/>
          </p:nvSpPr>
          <p:spPr>
            <a:xfrm>
              <a:off x="24517675" y="3873225"/>
              <a:ext cx="235200" cy="304400"/>
            </a:xfrm>
            <a:custGeom>
              <a:avLst/>
              <a:gdLst/>
              <a:ahLst/>
              <a:cxnLst/>
              <a:rect l="l" t="t" r="r" b="b"/>
              <a:pathLst>
                <a:path w="9408" h="12176" fill="none" extrusionOk="0">
                  <a:moveTo>
                    <a:pt x="1135" y="0"/>
                  </a:moveTo>
                  <a:cubicBezTo>
                    <a:pt x="268" y="767"/>
                    <a:pt x="1" y="1868"/>
                    <a:pt x="1368" y="3503"/>
                  </a:cubicBezTo>
                  <a:cubicBezTo>
                    <a:pt x="2903" y="5271"/>
                    <a:pt x="4904" y="4203"/>
                    <a:pt x="7539" y="7072"/>
                  </a:cubicBezTo>
                  <a:cubicBezTo>
                    <a:pt x="8774" y="8406"/>
                    <a:pt x="9241" y="10408"/>
                    <a:pt x="9407" y="12175"/>
                  </a:cubicBezTo>
                </a:path>
              </a:pathLst>
            </a:custGeom>
            <a:noFill/>
            <a:ln w="18350" cap="rnd" cmpd="sng">
              <a:solidFill>
                <a:srgbClr val="1D1E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771;p37"/>
            <p:cNvSpPr/>
            <p:nvPr/>
          </p:nvSpPr>
          <p:spPr>
            <a:xfrm>
              <a:off x="24323375" y="4041675"/>
              <a:ext cx="265225" cy="274375"/>
            </a:xfrm>
            <a:custGeom>
              <a:avLst/>
              <a:gdLst/>
              <a:ahLst/>
              <a:cxnLst/>
              <a:rect l="l" t="t" r="r" b="b"/>
              <a:pathLst>
                <a:path w="10609" h="10975" fill="none" extrusionOk="0">
                  <a:moveTo>
                    <a:pt x="10608" y="10975"/>
                  </a:moveTo>
                  <a:cubicBezTo>
                    <a:pt x="8873" y="10541"/>
                    <a:pt x="6972" y="9741"/>
                    <a:pt x="5838" y="8306"/>
                  </a:cubicBezTo>
                  <a:cubicBezTo>
                    <a:pt x="3470" y="5204"/>
                    <a:pt x="4904" y="3403"/>
                    <a:pt x="3370" y="1601"/>
                  </a:cubicBezTo>
                  <a:cubicBezTo>
                    <a:pt x="2002" y="0"/>
                    <a:pt x="868" y="67"/>
                    <a:pt x="0" y="767"/>
                  </a:cubicBezTo>
                </a:path>
              </a:pathLst>
            </a:custGeom>
            <a:noFill/>
            <a:ln w="18350" cap="rnd" cmpd="sng">
              <a:solidFill>
                <a:srgbClr val="1D1E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772;p37"/>
            <p:cNvSpPr/>
            <p:nvPr/>
          </p:nvSpPr>
          <p:spPr>
            <a:xfrm>
              <a:off x="23583675" y="3553750"/>
              <a:ext cx="323600" cy="671450"/>
            </a:xfrm>
            <a:custGeom>
              <a:avLst/>
              <a:gdLst/>
              <a:ahLst/>
              <a:cxnLst/>
              <a:rect l="l" t="t" r="r" b="b"/>
              <a:pathLst>
                <a:path w="12944" h="26858" extrusionOk="0">
                  <a:moveTo>
                    <a:pt x="8507" y="6458"/>
                  </a:moveTo>
                  <a:cubicBezTo>
                    <a:pt x="8507" y="6463"/>
                    <a:pt x="8507" y="6469"/>
                    <a:pt x="8507" y="6475"/>
                  </a:cubicBezTo>
                  <a:cubicBezTo>
                    <a:pt x="8500" y="6535"/>
                    <a:pt x="8497" y="6558"/>
                    <a:pt x="8497" y="6558"/>
                  </a:cubicBezTo>
                  <a:cubicBezTo>
                    <a:pt x="8497" y="6558"/>
                    <a:pt x="8502" y="6508"/>
                    <a:pt x="8507" y="6458"/>
                  </a:cubicBezTo>
                  <a:close/>
                  <a:moveTo>
                    <a:pt x="10946" y="0"/>
                  </a:moveTo>
                  <a:cubicBezTo>
                    <a:pt x="10911" y="0"/>
                    <a:pt x="10877" y="1"/>
                    <a:pt x="10842" y="3"/>
                  </a:cubicBezTo>
                  <a:cubicBezTo>
                    <a:pt x="9708" y="37"/>
                    <a:pt x="8774" y="904"/>
                    <a:pt x="8774" y="2071"/>
                  </a:cubicBezTo>
                  <a:cubicBezTo>
                    <a:pt x="8774" y="2872"/>
                    <a:pt x="8740" y="3639"/>
                    <a:pt x="8707" y="4406"/>
                  </a:cubicBezTo>
                  <a:cubicBezTo>
                    <a:pt x="8674" y="4807"/>
                    <a:pt x="8640" y="5174"/>
                    <a:pt x="8607" y="5574"/>
                  </a:cubicBezTo>
                  <a:cubicBezTo>
                    <a:pt x="8573" y="5774"/>
                    <a:pt x="8540" y="6008"/>
                    <a:pt x="8540" y="6208"/>
                  </a:cubicBezTo>
                  <a:cubicBezTo>
                    <a:pt x="8511" y="6267"/>
                    <a:pt x="8507" y="6352"/>
                    <a:pt x="8507" y="6441"/>
                  </a:cubicBezTo>
                  <a:lnTo>
                    <a:pt x="8507" y="6441"/>
                  </a:lnTo>
                  <a:cubicBezTo>
                    <a:pt x="8507" y="6441"/>
                    <a:pt x="8507" y="6441"/>
                    <a:pt x="8507" y="6441"/>
                  </a:cubicBezTo>
                  <a:cubicBezTo>
                    <a:pt x="8273" y="8009"/>
                    <a:pt x="7973" y="9577"/>
                    <a:pt x="7539" y="11111"/>
                  </a:cubicBezTo>
                  <a:cubicBezTo>
                    <a:pt x="7339" y="11845"/>
                    <a:pt x="7106" y="12579"/>
                    <a:pt x="6839" y="13313"/>
                  </a:cubicBezTo>
                  <a:cubicBezTo>
                    <a:pt x="6739" y="13680"/>
                    <a:pt x="6605" y="14047"/>
                    <a:pt x="6472" y="14414"/>
                  </a:cubicBezTo>
                  <a:cubicBezTo>
                    <a:pt x="6405" y="14580"/>
                    <a:pt x="6339" y="14747"/>
                    <a:pt x="6272" y="14914"/>
                  </a:cubicBezTo>
                  <a:cubicBezTo>
                    <a:pt x="6205" y="15047"/>
                    <a:pt x="6172" y="15147"/>
                    <a:pt x="6138" y="15248"/>
                  </a:cubicBezTo>
                  <a:cubicBezTo>
                    <a:pt x="6123" y="15263"/>
                    <a:pt x="6084" y="15354"/>
                    <a:pt x="6059" y="15420"/>
                  </a:cubicBezTo>
                  <a:lnTo>
                    <a:pt x="6059" y="15420"/>
                  </a:lnTo>
                  <a:cubicBezTo>
                    <a:pt x="6049" y="15444"/>
                    <a:pt x="6041" y="15466"/>
                    <a:pt x="6039" y="15477"/>
                  </a:cubicBezTo>
                  <a:lnTo>
                    <a:pt x="6039" y="15477"/>
                  </a:lnTo>
                  <a:cubicBezTo>
                    <a:pt x="6037" y="15484"/>
                    <a:pt x="6035" y="15489"/>
                    <a:pt x="6035" y="15491"/>
                  </a:cubicBezTo>
                  <a:lnTo>
                    <a:pt x="6035" y="15491"/>
                  </a:lnTo>
                  <a:cubicBezTo>
                    <a:pt x="6003" y="15585"/>
                    <a:pt x="5971" y="15651"/>
                    <a:pt x="5938" y="15748"/>
                  </a:cubicBezTo>
                  <a:cubicBezTo>
                    <a:pt x="5838" y="15915"/>
                    <a:pt x="5738" y="16115"/>
                    <a:pt x="5671" y="16315"/>
                  </a:cubicBezTo>
                  <a:cubicBezTo>
                    <a:pt x="5505" y="16649"/>
                    <a:pt x="5338" y="17015"/>
                    <a:pt x="5171" y="17349"/>
                  </a:cubicBezTo>
                  <a:cubicBezTo>
                    <a:pt x="4804" y="18050"/>
                    <a:pt x="4404" y="18750"/>
                    <a:pt x="4004" y="19451"/>
                  </a:cubicBezTo>
                  <a:cubicBezTo>
                    <a:pt x="3570" y="20184"/>
                    <a:pt x="3103" y="20918"/>
                    <a:pt x="2636" y="21619"/>
                  </a:cubicBezTo>
                  <a:cubicBezTo>
                    <a:pt x="2469" y="21819"/>
                    <a:pt x="2336" y="21986"/>
                    <a:pt x="2202" y="22186"/>
                  </a:cubicBezTo>
                  <a:cubicBezTo>
                    <a:pt x="2188" y="22208"/>
                    <a:pt x="2177" y="22224"/>
                    <a:pt x="2170" y="22236"/>
                  </a:cubicBezTo>
                  <a:lnTo>
                    <a:pt x="2170" y="22236"/>
                  </a:lnTo>
                  <a:cubicBezTo>
                    <a:pt x="2134" y="22280"/>
                    <a:pt x="2101" y="22320"/>
                    <a:pt x="2069" y="22353"/>
                  </a:cubicBezTo>
                  <a:cubicBezTo>
                    <a:pt x="1938" y="22516"/>
                    <a:pt x="1776" y="22679"/>
                    <a:pt x="1613" y="22842"/>
                  </a:cubicBezTo>
                  <a:lnTo>
                    <a:pt x="1613" y="22842"/>
                  </a:lnTo>
                  <a:cubicBezTo>
                    <a:pt x="1546" y="22877"/>
                    <a:pt x="1368" y="22986"/>
                    <a:pt x="1368" y="22986"/>
                  </a:cubicBezTo>
                  <a:cubicBezTo>
                    <a:pt x="401" y="23520"/>
                    <a:pt x="1" y="24888"/>
                    <a:pt x="601" y="25822"/>
                  </a:cubicBezTo>
                  <a:cubicBezTo>
                    <a:pt x="1031" y="26478"/>
                    <a:pt x="1721" y="26857"/>
                    <a:pt x="2443" y="26857"/>
                  </a:cubicBezTo>
                  <a:cubicBezTo>
                    <a:pt x="2786" y="26857"/>
                    <a:pt x="3137" y="26772"/>
                    <a:pt x="3470" y="26589"/>
                  </a:cubicBezTo>
                  <a:cubicBezTo>
                    <a:pt x="5071" y="25688"/>
                    <a:pt x="6105" y="23987"/>
                    <a:pt x="7072" y="22453"/>
                  </a:cubicBezTo>
                  <a:cubicBezTo>
                    <a:pt x="7940" y="21052"/>
                    <a:pt x="8740" y="19617"/>
                    <a:pt x="9407" y="18083"/>
                  </a:cubicBezTo>
                  <a:cubicBezTo>
                    <a:pt x="10842" y="14914"/>
                    <a:pt x="11876" y="11612"/>
                    <a:pt x="12443" y="8176"/>
                  </a:cubicBezTo>
                  <a:cubicBezTo>
                    <a:pt x="12743" y="6141"/>
                    <a:pt x="12943" y="4106"/>
                    <a:pt x="12943" y="2071"/>
                  </a:cubicBezTo>
                  <a:cubicBezTo>
                    <a:pt x="12943" y="1004"/>
                    <a:pt x="12034" y="0"/>
                    <a:pt x="10946"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773;p37"/>
            <p:cNvSpPr/>
            <p:nvPr/>
          </p:nvSpPr>
          <p:spPr>
            <a:xfrm>
              <a:off x="24184100" y="2526400"/>
              <a:ext cx="441175" cy="573775"/>
            </a:xfrm>
            <a:custGeom>
              <a:avLst/>
              <a:gdLst/>
              <a:ahLst/>
              <a:cxnLst/>
              <a:rect l="l" t="t" r="r" b="b"/>
              <a:pathLst>
                <a:path w="17647" h="22951" extrusionOk="0">
                  <a:moveTo>
                    <a:pt x="10024" y="1"/>
                  </a:moveTo>
                  <a:cubicBezTo>
                    <a:pt x="6283" y="1"/>
                    <a:pt x="3831" y="3686"/>
                    <a:pt x="2603" y="7040"/>
                  </a:cubicBezTo>
                  <a:cubicBezTo>
                    <a:pt x="935" y="11476"/>
                    <a:pt x="68" y="16146"/>
                    <a:pt x="1" y="20849"/>
                  </a:cubicBezTo>
                  <a:lnTo>
                    <a:pt x="7940" y="22951"/>
                  </a:lnTo>
                  <a:cubicBezTo>
                    <a:pt x="10475" y="21016"/>
                    <a:pt x="12743" y="18715"/>
                    <a:pt x="14545" y="16146"/>
                  </a:cubicBezTo>
                  <a:cubicBezTo>
                    <a:pt x="15845" y="14311"/>
                    <a:pt x="16913" y="12310"/>
                    <a:pt x="17246" y="10108"/>
                  </a:cubicBezTo>
                  <a:cubicBezTo>
                    <a:pt x="17647" y="7473"/>
                    <a:pt x="16813" y="4671"/>
                    <a:pt x="15012" y="2570"/>
                  </a:cubicBezTo>
                  <a:cubicBezTo>
                    <a:pt x="13777" y="1169"/>
                    <a:pt x="12009" y="35"/>
                    <a:pt x="10075" y="1"/>
                  </a:cubicBezTo>
                  <a:cubicBezTo>
                    <a:pt x="10058" y="1"/>
                    <a:pt x="10041" y="1"/>
                    <a:pt x="10024"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774;p37"/>
            <p:cNvSpPr/>
            <p:nvPr/>
          </p:nvSpPr>
          <p:spPr>
            <a:xfrm>
              <a:off x="24243325" y="2690625"/>
              <a:ext cx="293550" cy="451250"/>
            </a:xfrm>
            <a:custGeom>
              <a:avLst/>
              <a:gdLst/>
              <a:ahLst/>
              <a:cxnLst/>
              <a:rect l="l" t="t" r="r" b="b"/>
              <a:pathLst>
                <a:path w="11742" h="18050" extrusionOk="0">
                  <a:moveTo>
                    <a:pt x="8646" y="1"/>
                  </a:moveTo>
                  <a:cubicBezTo>
                    <a:pt x="8149" y="1"/>
                    <a:pt x="7638" y="124"/>
                    <a:pt x="7172" y="337"/>
                  </a:cubicBezTo>
                  <a:cubicBezTo>
                    <a:pt x="5404" y="1138"/>
                    <a:pt x="4437" y="2939"/>
                    <a:pt x="3703" y="4674"/>
                  </a:cubicBezTo>
                  <a:cubicBezTo>
                    <a:pt x="2035" y="8443"/>
                    <a:pt x="801" y="12379"/>
                    <a:pt x="0" y="16415"/>
                  </a:cubicBezTo>
                  <a:lnTo>
                    <a:pt x="2369" y="18050"/>
                  </a:lnTo>
                  <a:cubicBezTo>
                    <a:pt x="5904" y="14447"/>
                    <a:pt x="9574" y="10678"/>
                    <a:pt x="11075" y="5975"/>
                  </a:cubicBezTo>
                  <a:cubicBezTo>
                    <a:pt x="11575" y="4373"/>
                    <a:pt x="11742" y="2539"/>
                    <a:pt x="10775" y="1138"/>
                  </a:cubicBezTo>
                  <a:cubicBezTo>
                    <a:pt x="10508" y="737"/>
                    <a:pt x="10141" y="404"/>
                    <a:pt x="9674" y="204"/>
                  </a:cubicBezTo>
                  <a:cubicBezTo>
                    <a:pt x="9353" y="64"/>
                    <a:pt x="9003" y="1"/>
                    <a:pt x="8646" y="1"/>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775;p37"/>
            <p:cNvSpPr/>
            <p:nvPr/>
          </p:nvSpPr>
          <p:spPr>
            <a:xfrm>
              <a:off x="24217475" y="2666350"/>
              <a:ext cx="340250" cy="499575"/>
            </a:xfrm>
            <a:custGeom>
              <a:avLst/>
              <a:gdLst/>
              <a:ahLst/>
              <a:cxnLst/>
              <a:rect l="l" t="t" r="r" b="b"/>
              <a:pathLst>
                <a:path w="13610" h="19983" extrusionOk="0">
                  <a:moveTo>
                    <a:pt x="9664" y="0"/>
                  </a:moveTo>
                  <a:cubicBezTo>
                    <a:pt x="9200" y="0"/>
                    <a:pt x="8728" y="82"/>
                    <a:pt x="8273" y="241"/>
                  </a:cubicBezTo>
                  <a:cubicBezTo>
                    <a:pt x="5471" y="1208"/>
                    <a:pt x="4270" y="4110"/>
                    <a:pt x="3236" y="6645"/>
                  </a:cubicBezTo>
                  <a:cubicBezTo>
                    <a:pt x="1868" y="10014"/>
                    <a:pt x="801" y="13517"/>
                    <a:pt x="100" y="17119"/>
                  </a:cubicBezTo>
                  <a:cubicBezTo>
                    <a:pt x="0" y="17620"/>
                    <a:pt x="234" y="18154"/>
                    <a:pt x="767" y="18320"/>
                  </a:cubicBezTo>
                  <a:cubicBezTo>
                    <a:pt x="847" y="18342"/>
                    <a:pt x="930" y="18352"/>
                    <a:pt x="1012" y="18352"/>
                  </a:cubicBezTo>
                  <a:cubicBezTo>
                    <a:pt x="1447" y="18352"/>
                    <a:pt x="1884" y="18068"/>
                    <a:pt x="1968" y="17620"/>
                  </a:cubicBezTo>
                  <a:cubicBezTo>
                    <a:pt x="2535" y="14784"/>
                    <a:pt x="3336" y="11982"/>
                    <a:pt x="4303" y="9247"/>
                  </a:cubicBezTo>
                  <a:cubicBezTo>
                    <a:pt x="4804" y="7980"/>
                    <a:pt x="5304" y="6679"/>
                    <a:pt x="5904" y="5444"/>
                  </a:cubicBezTo>
                  <a:cubicBezTo>
                    <a:pt x="6371" y="4444"/>
                    <a:pt x="6905" y="3476"/>
                    <a:pt x="7739" y="2742"/>
                  </a:cubicBezTo>
                  <a:cubicBezTo>
                    <a:pt x="8249" y="2321"/>
                    <a:pt x="8980" y="1944"/>
                    <a:pt x="9667" y="1944"/>
                  </a:cubicBezTo>
                  <a:cubicBezTo>
                    <a:pt x="10014" y="1944"/>
                    <a:pt x="10350" y="2040"/>
                    <a:pt x="10641" y="2275"/>
                  </a:cubicBezTo>
                  <a:cubicBezTo>
                    <a:pt x="11508" y="2943"/>
                    <a:pt x="11608" y="4177"/>
                    <a:pt x="11508" y="5178"/>
                  </a:cubicBezTo>
                  <a:cubicBezTo>
                    <a:pt x="11208" y="7579"/>
                    <a:pt x="9874" y="9848"/>
                    <a:pt x="8506" y="11782"/>
                  </a:cubicBezTo>
                  <a:cubicBezTo>
                    <a:pt x="6838" y="14151"/>
                    <a:pt x="4770" y="16252"/>
                    <a:pt x="2702" y="18320"/>
                  </a:cubicBezTo>
                  <a:cubicBezTo>
                    <a:pt x="2035" y="19013"/>
                    <a:pt x="2691" y="19983"/>
                    <a:pt x="3439" y="19983"/>
                  </a:cubicBezTo>
                  <a:cubicBezTo>
                    <a:pt x="3663" y="19983"/>
                    <a:pt x="3895" y="19896"/>
                    <a:pt x="4103" y="19688"/>
                  </a:cubicBezTo>
                  <a:cubicBezTo>
                    <a:pt x="6171" y="17586"/>
                    <a:pt x="8239" y="15452"/>
                    <a:pt x="10007" y="13050"/>
                  </a:cubicBezTo>
                  <a:cubicBezTo>
                    <a:pt x="11675" y="10782"/>
                    <a:pt x="13176" y="8046"/>
                    <a:pt x="13443" y="5178"/>
                  </a:cubicBezTo>
                  <a:cubicBezTo>
                    <a:pt x="13610" y="3743"/>
                    <a:pt x="13276" y="2275"/>
                    <a:pt x="12309" y="1175"/>
                  </a:cubicBezTo>
                  <a:cubicBezTo>
                    <a:pt x="11626" y="378"/>
                    <a:pt x="10663" y="0"/>
                    <a:pt x="9664"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776;p37"/>
            <p:cNvSpPr/>
            <p:nvPr/>
          </p:nvSpPr>
          <p:spPr>
            <a:xfrm>
              <a:off x="23466100" y="2526400"/>
              <a:ext cx="441175" cy="573775"/>
            </a:xfrm>
            <a:custGeom>
              <a:avLst/>
              <a:gdLst/>
              <a:ahLst/>
              <a:cxnLst/>
              <a:rect l="l" t="t" r="r" b="b"/>
              <a:pathLst>
                <a:path w="17647" h="22951" extrusionOk="0">
                  <a:moveTo>
                    <a:pt x="7656" y="1"/>
                  </a:moveTo>
                  <a:cubicBezTo>
                    <a:pt x="7639" y="1"/>
                    <a:pt x="7622" y="1"/>
                    <a:pt x="7606" y="1"/>
                  </a:cubicBezTo>
                  <a:cubicBezTo>
                    <a:pt x="5671" y="35"/>
                    <a:pt x="3870" y="1169"/>
                    <a:pt x="2636" y="2570"/>
                  </a:cubicBezTo>
                  <a:cubicBezTo>
                    <a:pt x="834" y="4671"/>
                    <a:pt x="0" y="7473"/>
                    <a:pt x="401" y="10108"/>
                  </a:cubicBezTo>
                  <a:cubicBezTo>
                    <a:pt x="734" y="12310"/>
                    <a:pt x="1835" y="14311"/>
                    <a:pt x="3103" y="16146"/>
                  </a:cubicBezTo>
                  <a:cubicBezTo>
                    <a:pt x="4937" y="18715"/>
                    <a:pt x="7172" y="21016"/>
                    <a:pt x="9741" y="22951"/>
                  </a:cubicBezTo>
                  <a:lnTo>
                    <a:pt x="17646" y="20849"/>
                  </a:lnTo>
                  <a:cubicBezTo>
                    <a:pt x="17580" y="16146"/>
                    <a:pt x="16712" y="11476"/>
                    <a:pt x="15078" y="7040"/>
                  </a:cubicBezTo>
                  <a:cubicBezTo>
                    <a:pt x="13849" y="3686"/>
                    <a:pt x="11364" y="1"/>
                    <a:pt x="7656"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777;p37"/>
            <p:cNvSpPr/>
            <p:nvPr/>
          </p:nvSpPr>
          <p:spPr>
            <a:xfrm>
              <a:off x="23554500" y="2690625"/>
              <a:ext cx="293550" cy="451250"/>
            </a:xfrm>
            <a:custGeom>
              <a:avLst/>
              <a:gdLst/>
              <a:ahLst/>
              <a:cxnLst/>
              <a:rect l="l" t="t" r="r" b="b"/>
              <a:pathLst>
                <a:path w="11742" h="18050" extrusionOk="0">
                  <a:moveTo>
                    <a:pt x="3107" y="1"/>
                  </a:moveTo>
                  <a:cubicBezTo>
                    <a:pt x="2745" y="1"/>
                    <a:pt x="2389" y="64"/>
                    <a:pt x="2068" y="204"/>
                  </a:cubicBezTo>
                  <a:cubicBezTo>
                    <a:pt x="1601" y="404"/>
                    <a:pt x="1234" y="737"/>
                    <a:pt x="968" y="1138"/>
                  </a:cubicBezTo>
                  <a:cubicBezTo>
                    <a:pt x="0" y="2539"/>
                    <a:pt x="167" y="4373"/>
                    <a:pt x="701" y="5975"/>
                  </a:cubicBezTo>
                  <a:cubicBezTo>
                    <a:pt x="2168" y="10678"/>
                    <a:pt x="5838" y="14447"/>
                    <a:pt x="9374" y="18050"/>
                  </a:cubicBezTo>
                  <a:lnTo>
                    <a:pt x="11742" y="16415"/>
                  </a:lnTo>
                  <a:cubicBezTo>
                    <a:pt x="10941" y="12379"/>
                    <a:pt x="9707" y="8443"/>
                    <a:pt x="8039" y="4674"/>
                  </a:cubicBezTo>
                  <a:cubicBezTo>
                    <a:pt x="7305" y="2939"/>
                    <a:pt x="6338" y="1138"/>
                    <a:pt x="4570" y="337"/>
                  </a:cubicBezTo>
                  <a:cubicBezTo>
                    <a:pt x="4124" y="124"/>
                    <a:pt x="3610" y="1"/>
                    <a:pt x="3107" y="1"/>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778;p37"/>
            <p:cNvSpPr/>
            <p:nvPr/>
          </p:nvSpPr>
          <p:spPr>
            <a:xfrm>
              <a:off x="23535300" y="2666150"/>
              <a:ext cx="339450" cy="499775"/>
            </a:xfrm>
            <a:custGeom>
              <a:avLst/>
              <a:gdLst/>
              <a:ahLst/>
              <a:cxnLst/>
              <a:rect l="l" t="t" r="r" b="b"/>
              <a:pathLst>
                <a:path w="13578" h="19991" extrusionOk="0">
                  <a:moveTo>
                    <a:pt x="3866" y="1"/>
                  </a:moveTo>
                  <a:cubicBezTo>
                    <a:pt x="3190" y="1"/>
                    <a:pt x="2522" y="176"/>
                    <a:pt x="1936" y="582"/>
                  </a:cubicBezTo>
                  <a:cubicBezTo>
                    <a:pt x="735" y="1383"/>
                    <a:pt x="168" y="2817"/>
                    <a:pt x="68" y="4218"/>
                  </a:cubicBezTo>
                  <a:cubicBezTo>
                    <a:pt x="1" y="5619"/>
                    <a:pt x="401" y="7054"/>
                    <a:pt x="935" y="8355"/>
                  </a:cubicBezTo>
                  <a:cubicBezTo>
                    <a:pt x="1469" y="9689"/>
                    <a:pt x="2136" y="10990"/>
                    <a:pt x="2970" y="12191"/>
                  </a:cubicBezTo>
                  <a:cubicBezTo>
                    <a:pt x="4804" y="14959"/>
                    <a:pt x="7139" y="17361"/>
                    <a:pt x="9474" y="19696"/>
                  </a:cubicBezTo>
                  <a:cubicBezTo>
                    <a:pt x="9674" y="19904"/>
                    <a:pt x="9901" y="19991"/>
                    <a:pt x="10121" y="19991"/>
                  </a:cubicBezTo>
                  <a:cubicBezTo>
                    <a:pt x="10854" y="19991"/>
                    <a:pt x="11509" y="19021"/>
                    <a:pt x="10842" y="18328"/>
                  </a:cubicBezTo>
                  <a:cubicBezTo>
                    <a:pt x="9007" y="16494"/>
                    <a:pt x="7173" y="14626"/>
                    <a:pt x="5605" y="12558"/>
                  </a:cubicBezTo>
                  <a:cubicBezTo>
                    <a:pt x="4104" y="10589"/>
                    <a:pt x="2736" y="8355"/>
                    <a:pt x="2203" y="5919"/>
                  </a:cubicBezTo>
                  <a:cubicBezTo>
                    <a:pt x="1936" y="4885"/>
                    <a:pt x="1902" y="3684"/>
                    <a:pt x="2503" y="2750"/>
                  </a:cubicBezTo>
                  <a:cubicBezTo>
                    <a:pt x="2851" y="2201"/>
                    <a:pt x="3359" y="1974"/>
                    <a:pt x="3907" y="1974"/>
                  </a:cubicBezTo>
                  <a:cubicBezTo>
                    <a:pt x="4358" y="1974"/>
                    <a:pt x="4835" y="2128"/>
                    <a:pt x="5271" y="2384"/>
                  </a:cubicBezTo>
                  <a:cubicBezTo>
                    <a:pt x="6172" y="2917"/>
                    <a:pt x="6806" y="3818"/>
                    <a:pt x="7306" y="4752"/>
                  </a:cubicBezTo>
                  <a:cubicBezTo>
                    <a:pt x="7940" y="5886"/>
                    <a:pt x="8407" y="7087"/>
                    <a:pt x="8874" y="8254"/>
                  </a:cubicBezTo>
                  <a:cubicBezTo>
                    <a:pt x="10041" y="11290"/>
                    <a:pt x="10942" y="14426"/>
                    <a:pt x="11576" y="17628"/>
                  </a:cubicBezTo>
                  <a:cubicBezTo>
                    <a:pt x="11660" y="18076"/>
                    <a:pt x="12121" y="18360"/>
                    <a:pt x="12543" y="18360"/>
                  </a:cubicBezTo>
                  <a:cubicBezTo>
                    <a:pt x="12623" y="18360"/>
                    <a:pt x="12702" y="18350"/>
                    <a:pt x="12777" y="18328"/>
                  </a:cubicBezTo>
                  <a:cubicBezTo>
                    <a:pt x="13310" y="18162"/>
                    <a:pt x="13577" y="17628"/>
                    <a:pt x="13477" y="17127"/>
                  </a:cubicBezTo>
                  <a:cubicBezTo>
                    <a:pt x="12843" y="13925"/>
                    <a:pt x="11909" y="10790"/>
                    <a:pt x="10742" y="7721"/>
                  </a:cubicBezTo>
                  <a:cubicBezTo>
                    <a:pt x="9775" y="5219"/>
                    <a:pt x="8707" y="2117"/>
                    <a:pt x="6239" y="682"/>
                  </a:cubicBezTo>
                  <a:cubicBezTo>
                    <a:pt x="5524" y="261"/>
                    <a:pt x="4689" y="1"/>
                    <a:pt x="3866" y="1"/>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779;p37"/>
            <p:cNvSpPr/>
            <p:nvPr/>
          </p:nvSpPr>
          <p:spPr>
            <a:xfrm>
              <a:off x="23541150" y="2980900"/>
              <a:ext cx="1009075" cy="649675"/>
            </a:xfrm>
            <a:custGeom>
              <a:avLst/>
              <a:gdLst/>
              <a:ahLst/>
              <a:cxnLst/>
              <a:rect l="l" t="t" r="r" b="b"/>
              <a:pathLst>
                <a:path w="40363" h="25987" extrusionOk="0">
                  <a:moveTo>
                    <a:pt x="20182" y="1"/>
                  </a:moveTo>
                  <a:cubicBezTo>
                    <a:pt x="9040" y="1"/>
                    <a:pt x="0" y="10342"/>
                    <a:pt x="0" y="17947"/>
                  </a:cubicBezTo>
                  <a:cubicBezTo>
                    <a:pt x="0" y="24819"/>
                    <a:pt x="9040" y="25986"/>
                    <a:pt x="20182" y="25986"/>
                  </a:cubicBezTo>
                  <a:cubicBezTo>
                    <a:pt x="31323" y="25986"/>
                    <a:pt x="40363" y="24819"/>
                    <a:pt x="40363" y="17947"/>
                  </a:cubicBezTo>
                  <a:cubicBezTo>
                    <a:pt x="40363" y="10342"/>
                    <a:pt x="31323" y="1"/>
                    <a:pt x="20182"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780;p37"/>
            <p:cNvSpPr/>
            <p:nvPr/>
          </p:nvSpPr>
          <p:spPr>
            <a:xfrm>
              <a:off x="23870550" y="2966725"/>
              <a:ext cx="351100" cy="256300"/>
            </a:xfrm>
            <a:custGeom>
              <a:avLst/>
              <a:gdLst/>
              <a:ahLst/>
              <a:cxnLst/>
              <a:rect l="l" t="t" r="r" b="b"/>
              <a:pathLst>
                <a:path w="14044" h="10252" extrusionOk="0">
                  <a:moveTo>
                    <a:pt x="8006" y="1"/>
                  </a:moveTo>
                  <a:lnTo>
                    <a:pt x="1869" y="234"/>
                  </a:lnTo>
                  <a:cubicBezTo>
                    <a:pt x="1101" y="334"/>
                    <a:pt x="568" y="1035"/>
                    <a:pt x="334" y="1769"/>
                  </a:cubicBezTo>
                  <a:cubicBezTo>
                    <a:pt x="1" y="2703"/>
                    <a:pt x="1" y="3804"/>
                    <a:pt x="534" y="4704"/>
                  </a:cubicBezTo>
                  <a:cubicBezTo>
                    <a:pt x="988" y="5490"/>
                    <a:pt x="1852" y="6057"/>
                    <a:pt x="2755" y="6057"/>
                  </a:cubicBezTo>
                  <a:cubicBezTo>
                    <a:pt x="2849" y="6057"/>
                    <a:pt x="2942" y="6051"/>
                    <a:pt x="3036" y="6038"/>
                  </a:cubicBezTo>
                  <a:cubicBezTo>
                    <a:pt x="3707" y="5971"/>
                    <a:pt x="4333" y="5559"/>
                    <a:pt x="4673" y="4984"/>
                  </a:cubicBezTo>
                  <a:lnTo>
                    <a:pt x="4673" y="4984"/>
                  </a:lnTo>
                  <a:cubicBezTo>
                    <a:pt x="4717" y="5324"/>
                    <a:pt x="4856" y="5676"/>
                    <a:pt x="5004" y="5972"/>
                  </a:cubicBezTo>
                  <a:cubicBezTo>
                    <a:pt x="6105" y="8040"/>
                    <a:pt x="7873" y="10075"/>
                    <a:pt x="10208" y="10241"/>
                  </a:cubicBezTo>
                  <a:cubicBezTo>
                    <a:pt x="10280" y="10248"/>
                    <a:pt x="10353" y="10251"/>
                    <a:pt x="10428" y="10251"/>
                  </a:cubicBezTo>
                  <a:cubicBezTo>
                    <a:pt x="11111" y="10251"/>
                    <a:pt x="11859" y="9969"/>
                    <a:pt x="12009" y="9307"/>
                  </a:cubicBezTo>
                  <a:cubicBezTo>
                    <a:pt x="12076" y="8941"/>
                    <a:pt x="11942" y="8574"/>
                    <a:pt x="11776" y="8240"/>
                  </a:cubicBezTo>
                  <a:cubicBezTo>
                    <a:pt x="11341" y="7340"/>
                    <a:pt x="10763" y="6527"/>
                    <a:pt x="10067" y="5854"/>
                  </a:cubicBezTo>
                  <a:lnTo>
                    <a:pt x="10067" y="5854"/>
                  </a:lnTo>
                  <a:cubicBezTo>
                    <a:pt x="10478" y="6201"/>
                    <a:pt x="11022" y="6385"/>
                    <a:pt x="11563" y="6385"/>
                  </a:cubicBezTo>
                  <a:cubicBezTo>
                    <a:pt x="11965" y="6385"/>
                    <a:pt x="12366" y="6283"/>
                    <a:pt x="12710" y="6072"/>
                  </a:cubicBezTo>
                  <a:cubicBezTo>
                    <a:pt x="13610" y="5571"/>
                    <a:pt x="14044" y="4404"/>
                    <a:pt x="13744" y="3437"/>
                  </a:cubicBezTo>
                  <a:cubicBezTo>
                    <a:pt x="13410" y="2369"/>
                    <a:pt x="12376" y="1702"/>
                    <a:pt x="11375" y="1202"/>
                  </a:cubicBezTo>
                  <a:cubicBezTo>
                    <a:pt x="10275" y="701"/>
                    <a:pt x="9140" y="301"/>
                    <a:pt x="8006"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781;p37"/>
            <p:cNvSpPr/>
            <p:nvPr/>
          </p:nvSpPr>
          <p:spPr>
            <a:xfrm>
              <a:off x="23856375" y="2953400"/>
              <a:ext cx="388625" cy="282150"/>
            </a:xfrm>
            <a:custGeom>
              <a:avLst/>
              <a:gdLst/>
              <a:ahLst/>
              <a:cxnLst/>
              <a:rect l="l" t="t" r="r" b="b"/>
              <a:pathLst>
                <a:path w="15545" h="11286" extrusionOk="0">
                  <a:moveTo>
                    <a:pt x="8369" y="1061"/>
                  </a:moveTo>
                  <a:cubicBezTo>
                    <a:pt x="8638" y="1061"/>
                    <a:pt x="8856" y="1148"/>
                    <a:pt x="9174" y="1234"/>
                  </a:cubicBezTo>
                  <a:cubicBezTo>
                    <a:pt x="10074" y="1501"/>
                    <a:pt x="10975" y="1835"/>
                    <a:pt x="11809" y="2268"/>
                  </a:cubicBezTo>
                  <a:cubicBezTo>
                    <a:pt x="12476" y="2602"/>
                    <a:pt x="13210" y="3002"/>
                    <a:pt x="13610" y="3669"/>
                  </a:cubicBezTo>
                  <a:cubicBezTo>
                    <a:pt x="14077" y="4437"/>
                    <a:pt x="13910" y="5471"/>
                    <a:pt x="13210" y="6038"/>
                  </a:cubicBezTo>
                  <a:cubicBezTo>
                    <a:pt x="12904" y="6285"/>
                    <a:pt x="12535" y="6399"/>
                    <a:pt x="12163" y="6399"/>
                  </a:cubicBezTo>
                  <a:cubicBezTo>
                    <a:pt x="11711" y="6399"/>
                    <a:pt x="11255" y="6231"/>
                    <a:pt x="10905" y="5928"/>
                  </a:cubicBezTo>
                  <a:lnTo>
                    <a:pt x="10905" y="5928"/>
                  </a:lnTo>
                  <a:cubicBezTo>
                    <a:pt x="10884" y="5909"/>
                    <a:pt x="10863" y="5890"/>
                    <a:pt x="10842" y="5871"/>
                  </a:cubicBezTo>
                  <a:cubicBezTo>
                    <a:pt x="10736" y="5766"/>
                    <a:pt x="10617" y="5721"/>
                    <a:pt x="10502" y="5721"/>
                  </a:cubicBezTo>
                  <a:cubicBezTo>
                    <a:pt x="10105" y="5721"/>
                    <a:pt x="9746" y="6243"/>
                    <a:pt x="10108" y="6605"/>
                  </a:cubicBezTo>
                  <a:cubicBezTo>
                    <a:pt x="10108" y="6605"/>
                    <a:pt x="10108" y="6605"/>
                    <a:pt x="10108" y="6605"/>
                  </a:cubicBezTo>
                  <a:lnTo>
                    <a:pt x="10108" y="6605"/>
                  </a:lnTo>
                  <a:cubicBezTo>
                    <a:pt x="10124" y="6620"/>
                    <a:pt x="10140" y="6635"/>
                    <a:pt x="10156" y="6650"/>
                  </a:cubicBezTo>
                  <a:lnTo>
                    <a:pt x="10156" y="6650"/>
                  </a:lnTo>
                  <a:cubicBezTo>
                    <a:pt x="10571" y="7038"/>
                    <a:pt x="10954" y="7457"/>
                    <a:pt x="11275" y="7939"/>
                  </a:cubicBezTo>
                  <a:cubicBezTo>
                    <a:pt x="11575" y="8373"/>
                    <a:pt x="12243" y="9240"/>
                    <a:pt x="12042" y="9774"/>
                  </a:cubicBezTo>
                  <a:cubicBezTo>
                    <a:pt x="11903" y="10149"/>
                    <a:pt x="11526" y="10276"/>
                    <a:pt x="11093" y="10276"/>
                  </a:cubicBezTo>
                  <a:cubicBezTo>
                    <a:pt x="10487" y="10276"/>
                    <a:pt x="9771" y="10029"/>
                    <a:pt x="9441" y="9874"/>
                  </a:cubicBezTo>
                  <a:cubicBezTo>
                    <a:pt x="8473" y="9440"/>
                    <a:pt x="7673" y="8706"/>
                    <a:pt x="7039" y="7872"/>
                  </a:cubicBezTo>
                  <a:cubicBezTo>
                    <a:pt x="6705" y="7405"/>
                    <a:pt x="6405" y="6938"/>
                    <a:pt x="6138" y="6438"/>
                  </a:cubicBezTo>
                  <a:cubicBezTo>
                    <a:pt x="6024" y="6229"/>
                    <a:pt x="5846" y="5913"/>
                    <a:pt x="5774" y="5605"/>
                  </a:cubicBezTo>
                  <a:lnTo>
                    <a:pt x="5774" y="5605"/>
                  </a:lnTo>
                  <a:cubicBezTo>
                    <a:pt x="5925" y="5288"/>
                    <a:pt x="6016" y="4938"/>
                    <a:pt x="6038" y="4570"/>
                  </a:cubicBezTo>
                  <a:cubicBezTo>
                    <a:pt x="6038" y="4272"/>
                    <a:pt x="5755" y="4053"/>
                    <a:pt x="5480" y="4053"/>
                  </a:cubicBezTo>
                  <a:cubicBezTo>
                    <a:pt x="5355" y="4053"/>
                    <a:pt x="5232" y="4099"/>
                    <a:pt x="5137" y="4203"/>
                  </a:cubicBezTo>
                  <a:cubicBezTo>
                    <a:pt x="4832" y="4557"/>
                    <a:pt x="4712" y="4954"/>
                    <a:pt x="4715" y="5367"/>
                  </a:cubicBezTo>
                  <a:lnTo>
                    <a:pt x="4715" y="5367"/>
                  </a:lnTo>
                  <a:cubicBezTo>
                    <a:pt x="4466" y="5739"/>
                    <a:pt x="4061" y="6009"/>
                    <a:pt x="3603" y="6071"/>
                  </a:cubicBezTo>
                  <a:cubicBezTo>
                    <a:pt x="3526" y="6082"/>
                    <a:pt x="3448" y="6088"/>
                    <a:pt x="3370" y="6088"/>
                  </a:cubicBezTo>
                  <a:cubicBezTo>
                    <a:pt x="2743" y="6088"/>
                    <a:pt x="2117" y="5741"/>
                    <a:pt x="1702" y="5237"/>
                  </a:cubicBezTo>
                  <a:cubicBezTo>
                    <a:pt x="925" y="4235"/>
                    <a:pt x="965" y="1727"/>
                    <a:pt x="2427" y="1301"/>
                  </a:cubicBezTo>
                  <a:lnTo>
                    <a:pt x="2427" y="1301"/>
                  </a:lnTo>
                  <a:cubicBezTo>
                    <a:pt x="2430" y="1301"/>
                    <a:pt x="2433" y="1301"/>
                    <a:pt x="2436" y="1301"/>
                  </a:cubicBezTo>
                  <a:cubicBezTo>
                    <a:pt x="4003" y="1234"/>
                    <a:pt x="5571" y="1168"/>
                    <a:pt x="7139" y="1101"/>
                  </a:cubicBezTo>
                  <a:cubicBezTo>
                    <a:pt x="7506" y="1101"/>
                    <a:pt x="7873" y="1068"/>
                    <a:pt x="8240" y="1068"/>
                  </a:cubicBezTo>
                  <a:cubicBezTo>
                    <a:pt x="8284" y="1063"/>
                    <a:pt x="8327" y="1061"/>
                    <a:pt x="8369" y="1061"/>
                  </a:cubicBezTo>
                  <a:close/>
                  <a:moveTo>
                    <a:pt x="8306" y="0"/>
                  </a:moveTo>
                  <a:cubicBezTo>
                    <a:pt x="7239" y="67"/>
                    <a:pt x="6205" y="100"/>
                    <a:pt x="5137" y="134"/>
                  </a:cubicBezTo>
                  <a:cubicBezTo>
                    <a:pt x="4260" y="166"/>
                    <a:pt x="3382" y="199"/>
                    <a:pt x="2504" y="262"/>
                  </a:cubicBezTo>
                  <a:lnTo>
                    <a:pt x="2504" y="262"/>
                  </a:lnTo>
                  <a:cubicBezTo>
                    <a:pt x="2476" y="257"/>
                    <a:pt x="2448" y="255"/>
                    <a:pt x="2419" y="255"/>
                  </a:cubicBezTo>
                  <a:cubicBezTo>
                    <a:pt x="2381" y="255"/>
                    <a:pt x="2342" y="259"/>
                    <a:pt x="2302" y="267"/>
                  </a:cubicBezTo>
                  <a:cubicBezTo>
                    <a:pt x="1168" y="467"/>
                    <a:pt x="467" y="1601"/>
                    <a:pt x="267" y="2635"/>
                  </a:cubicBezTo>
                  <a:cubicBezTo>
                    <a:pt x="0" y="3836"/>
                    <a:pt x="234" y="5137"/>
                    <a:pt x="1068" y="6071"/>
                  </a:cubicBezTo>
                  <a:cubicBezTo>
                    <a:pt x="1654" y="6709"/>
                    <a:pt x="2514" y="7132"/>
                    <a:pt x="3378" y="7132"/>
                  </a:cubicBezTo>
                  <a:cubicBezTo>
                    <a:pt x="3644" y="7132"/>
                    <a:pt x="3911" y="7092"/>
                    <a:pt x="4170" y="7005"/>
                  </a:cubicBezTo>
                  <a:cubicBezTo>
                    <a:pt x="4479" y="6908"/>
                    <a:pt x="4761" y="6759"/>
                    <a:pt x="5006" y="6567"/>
                  </a:cubicBezTo>
                  <a:lnTo>
                    <a:pt x="5006" y="6567"/>
                  </a:lnTo>
                  <a:cubicBezTo>
                    <a:pt x="5281" y="7201"/>
                    <a:pt x="5701" y="7804"/>
                    <a:pt x="6038" y="8273"/>
                  </a:cubicBezTo>
                  <a:cubicBezTo>
                    <a:pt x="6939" y="9440"/>
                    <a:pt x="8040" y="10508"/>
                    <a:pt x="9474" y="11008"/>
                  </a:cubicBezTo>
                  <a:cubicBezTo>
                    <a:pt x="9914" y="11168"/>
                    <a:pt x="10472" y="11285"/>
                    <a:pt x="11019" y="11285"/>
                  </a:cubicBezTo>
                  <a:cubicBezTo>
                    <a:pt x="11840" y="11285"/>
                    <a:pt x="12636" y="11021"/>
                    <a:pt x="12976" y="10241"/>
                  </a:cubicBezTo>
                  <a:cubicBezTo>
                    <a:pt x="13343" y="9440"/>
                    <a:pt x="12876" y="8573"/>
                    <a:pt x="12476" y="7872"/>
                  </a:cubicBezTo>
                  <a:cubicBezTo>
                    <a:pt x="12384" y="7717"/>
                    <a:pt x="12287" y="7564"/>
                    <a:pt x="12184" y="7412"/>
                  </a:cubicBezTo>
                  <a:lnTo>
                    <a:pt x="12184" y="7412"/>
                  </a:lnTo>
                  <a:cubicBezTo>
                    <a:pt x="13148" y="7399"/>
                    <a:pt x="14087" y="6914"/>
                    <a:pt x="14578" y="5971"/>
                  </a:cubicBezTo>
                  <a:cubicBezTo>
                    <a:pt x="15545" y="4170"/>
                    <a:pt x="14344" y="2469"/>
                    <a:pt x="12743" y="1568"/>
                  </a:cubicBezTo>
                  <a:cubicBezTo>
                    <a:pt x="11809" y="1068"/>
                    <a:pt x="10808" y="667"/>
                    <a:pt x="9807" y="334"/>
                  </a:cubicBezTo>
                  <a:cubicBezTo>
                    <a:pt x="9307" y="167"/>
                    <a:pt x="8807" y="0"/>
                    <a:pt x="8306"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782;p37"/>
            <p:cNvSpPr/>
            <p:nvPr/>
          </p:nvSpPr>
          <p:spPr>
            <a:xfrm>
              <a:off x="23985625" y="3479600"/>
              <a:ext cx="115950" cy="112600"/>
            </a:xfrm>
            <a:custGeom>
              <a:avLst/>
              <a:gdLst/>
              <a:ahLst/>
              <a:cxnLst/>
              <a:rect l="l" t="t" r="r" b="b"/>
              <a:pathLst>
                <a:path w="4638" h="4504" extrusionOk="0">
                  <a:moveTo>
                    <a:pt x="1" y="0"/>
                  </a:moveTo>
                  <a:lnTo>
                    <a:pt x="1268" y="4504"/>
                  </a:lnTo>
                  <a:lnTo>
                    <a:pt x="3403" y="4504"/>
                  </a:lnTo>
                  <a:lnTo>
                    <a:pt x="4637" y="0"/>
                  </a:ln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783;p37"/>
            <p:cNvSpPr/>
            <p:nvPr/>
          </p:nvSpPr>
          <p:spPr>
            <a:xfrm>
              <a:off x="23919750" y="3239425"/>
              <a:ext cx="248525" cy="268550"/>
            </a:xfrm>
            <a:custGeom>
              <a:avLst/>
              <a:gdLst/>
              <a:ahLst/>
              <a:cxnLst/>
              <a:rect l="l" t="t" r="r" b="b"/>
              <a:pathLst>
                <a:path w="9941" h="10742" extrusionOk="0">
                  <a:moveTo>
                    <a:pt x="4971" y="1"/>
                  </a:moveTo>
                  <a:cubicBezTo>
                    <a:pt x="2002" y="1"/>
                    <a:pt x="1" y="3637"/>
                    <a:pt x="1" y="6605"/>
                  </a:cubicBezTo>
                  <a:cubicBezTo>
                    <a:pt x="1" y="9607"/>
                    <a:pt x="2002" y="10742"/>
                    <a:pt x="4971" y="10742"/>
                  </a:cubicBezTo>
                  <a:cubicBezTo>
                    <a:pt x="7973" y="10742"/>
                    <a:pt x="9941" y="9574"/>
                    <a:pt x="9941" y="6605"/>
                  </a:cubicBezTo>
                  <a:cubicBezTo>
                    <a:pt x="9941" y="3637"/>
                    <a:pt x="7973" y="1"/>
                    <a:pt x="49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784;p37"/>
            <p:cNvSpPr/>
            <p:nvPr/>
          </p:nvSpPr>
          <p:spPr>
            <a:xfrm>
              <a:off x="24007325" y="3470425"/>
              <a:ext cx="78400" cy="70900"/>
            </a:xfrm>
            <a:custGeom>
              <a:avLst/>
              <a:gdLst/>
              <a:ahLst/>
              <a:cxnLst/>
              <a:rect l="l" t="t" r="r" b="b"/>
              <a:pathLst>
                <a:path w="3136" h="2836" extrusionOk="0">
                  <a:moveTo>
                    <a:pt x="1535" y="1"/>
                  </a:moveTo>
                  <a:lnTo>
                    <a:pt x="0" y="1335"/>
                  </a:lnTo>
                  <a:lnTo>
                    <a:pt x="767" y="2836"/>
                  </a:lnTo>
                  <a:lnTo>
                    <a:pt x="2135" y="2836"/>
                  </a:lnTo>
                  <a:lnTo>
                    <a:pt x="3136" y="1235"/>
                  </a:lnTo>
                  <a:lnTo>
                    <a:pt x="1535" y="1"/>
                  </a:ln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785;p37"/>
            <p:cNvSpPr/>
            <p:nvPr/>
          </p:nvSpPr>
          <p:spPr>
            <a:xfrm>
              <a:off x="23803000" y="3308650"/>
              <a:ext cx="74250" cy="74250"/>
            </a:xfrm>
            <a:custGeom>
              <a:avLst/>
              <a:gdLst/>
              <a:ahLst/>
              <a:cxnLst/>
              <a:rect l="l" t="t" r="r" b="b"/>
              <a:pathLst>
                <a:path w="2970" h="2970" extrusionOk="0">
                  <a:moveTo>
                    <a:pt x="1502" y="0"/>
                  </a:moveTo>
                  <a:cubicBezTo>
                    <a:pt x="668" y="0"/>
                    <a:pt x="1" y="667"/>
                    <a:pt x="1" y="1501"/>
                  </a:cubicBezTo>
                  <a:cubicBezTo>
                    <a:pt x="1" y="2302"/>
                    <a:pt x="668" y="2969"/>
                    <a:pt x="1502" y="2969"/>
                  </a:cubicBezTo>
                  <a:cubicBezTo>
                    <a:pt x="2302" y="2969"/>
                    <a:pt x="2969" y="2302"/>
                    <a:pt x="2969" y="1501"/>
                  </a:cubicBezTo>
                  <a:cubicBezTo>
                    <a:pt x="2969" y="667"/>
                    <a:pt x="2302" y="0"/>
                    <a:pt x="150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786;p37"/>
            <p:cNvSpPr/>
            <p:nvPr/>
          </p:nvSpPr>
          <p:spPr>
            <a:xfrm>
              <a:off x="23754625" y="3412875"/>
              <a:ext cx="126800" cy="73425"/>
            </a:xfrm>
            <a:custGeom>
              <a:avLst/>
              <a:gdLst/>
              <a:ahLst/>
              <a:cxnLst/>
              <a:rect l="l" t="t" r="r" b="b"/>
              <a:pathLst>
                <a:path w="5072" h="2937" extrusionOk="0">
                  <a:moveTo>
                    <a:pt x="2536" y="1"/>
                  </a:moveTo>
                  <a:cubicBezTo>
                    <a:pt x="1135" y="1"/>
                    <a:pt x="1" y="635"/>
                    <a:pt x="1" y="1469"/>
                  </a:cubicBezTo>
                  <a:cubicBezTo>
                    <a:pt x="1" y="2269"/>
                    <a:pt x="1135" y="2936"/>
                    <a:pt x="2536" y="2936"/>
                  </a:cubicBezTo>
                  <a:cubicBezTo>
                    <a:pt x="3937" y="2936"/>
                    <a:pt x="5071" y="2269"/>
                    <a:pt x="5071" y="1469"/>
                  </a:cubicBezTo>
                  <a:cubicBezTo>
                    <a:pt x="5071" y="635"/>
                    <a:pt x="3937" y="1"/>
                    <a:pt x="2536"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787;p37"/>
            <p:cNvSpPr/>
            <p:nvPr/>
          </p:nvSpPr>
          <p:spPr>
            <a:xfrm>
              <a:off x="24215800" y="3308650"/>
              <a:ext cx="74250" cy="74250"/>
            </a:xfrm>
            <a:custGeom>
              <a:avLst/>
              <a:gdLst/>
              <a:ahLst/>
              <a:cxnLst/>
              <a:rect l="l" t="t" r="r" b="b"/>
              <a:pathLst>
                <a:path w="2970" h="2970" extrusionOk="0">
                  <a:moveTo>
                    <a:pt x="1501" y="0"/>
                  </a:moveTo>
                  <a:cubicBezTo>
                    <a:pt x="668" y="0"/>
                    <a:pt x="0" y="667"/>
                    <a:pt x="0" y="1501"/>
                  </a:cubicBezTo>
                  <a:cubicBezTo>
                    <a:pt x="0" y="2302"/>
                    <a:pt x="668" y="2969"/>
                    <a:pt x="1501" y="2969"/>
                  </a:cubicBezTo>
                  <a:cubicBezTo>
                    <a:pt x="2302" y="2969"/>
                    <a:pt x="2969" y="2302"/>
                    <a:pt x="2969" y="1501"/>
                  </a:cubicBezTo>
                  <a:cubicBezTo>
                    <a:pt x="2969" y="667"/>
                    <a:pt x="2302" y="0"/>
                    <a:pt x="150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788;p37"/>
            <p:cNvSpPr/>
            <p:nvPr/>
          </p:nvSpPr>
          <p:spPr>
            <a:xfrm>
              <a:off x="24212450" y="3412875"/>
              <a:ext cx="125950" cy="73425"/>
            </a:xfrm>
            <a:custGeom>
              <a:avLst/>
              <a:gdLst/>
              <a:ahLst/>
              <a:cxnLst/>
              <a:rect l="l" t="t" r="r" b="b"/>
              <a:pathLst>
                <a:path w="5038" h="2937" extrusionOk="0">
                  <a:moveTo>
                    <a:pt x="2536" y="1"/>
                  </a:moveTo>
                  <a:cubicBezTo>
                    <a:pt x="1135" y="1"/>
                    <a:pt x="1" y="635"/>
                    <a:pt x="1" y="1469"/>
                  </a:cubicBezTo>
                  <a:cubicBezTo>
                    <a:pt x="1" y="2269"/>
                    <a:pt x="1135" y="2936"/>
                    <a:pt x="2536" y="2936"/>
                  </a:cubicBezTo>
                  <a:cubicBezTo>
                    <a:pt x="3904" y="2936"/>
                    <a:pt x="5038" y="2269"/>
                    <a:pt x="5038" y="1469"/>
                  </a:cubicBezTo>
                  <a:cubicBezTo>
                    <a:pt x="5038" y="635"/>
                    <a:pt x="3904" y="1"/>
                    <a:pt x="2536"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789;p37"/>
            <p:cNvSpPr/>
            <p:nvPr/>
          </p:nvSpPr>
          <p:spPr>
            <a:xfrm>
              <a:off x="23936425" y="3455425"/>
              <a:ext cx="110100" cy="48375"/>
            </a:xfrm>
            <a:custGeom>
              <a:avLst/>
              <a:gdLst/>
              <a:ahLst/>
              <a:cxnLst/>
              <a:rect l="l" t="t" r="r" b="b"/>
              <a:pathLst>
                <a:path w="4404" h="1935" fill="none" extrusionOk="0">
                  <a:moveTo>
                    <a:pt x="4404" y="0"/>
                  </a:moveTo>
                  <a:cubicBezTo>
                    <a:pt x="4371" y="701"/>
                    <a:pt x="3703" y="1935"/>
                    <a:pt x="2202" y="1935"/>
                  </a:cubicBezTo>
                  <a:cubicBezTo>
                    <a:pt x="735" y="1935"/>
                    <a:pt x="67" y="701"/>
                    <a:pt x="1" y="0"/>
                  </a:cubicBezTo>
                </a:path>
              </a:pathLst>
            </a:custGeom>
            <a:noFill/>
            <a:ln w="22525" cap="rnd"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790;p37"/>
            <p:cNvSpPr/>
            <p:nvPr/>
          </p:nvSpPr>
          <p:spPr>
            <a:xfrm>
              <a:off x="24046500" y="3455425"/>
              <a:ext cx="110100" cy="48375"/>
            </a:xfrm>
            <a:custGeom>
              <a:avLst/>
              <a:gdLst/>
              <a:ahLst/>
              <a:cxnLst/>
              <a:rect l="l" t="t" r="r" b="b"/>
              <a:pathLst>
                <a:path w="4404" h="1935" fill="none" extrusionOk="0">
                  <a:moveTo>
                    <a:pt x="4404" y="0"/>
                  </a:moveTo>
                  <a:cubicBezTo>
                    <a:pt x="4371" y="701"/>
                    <a:pt x="3704" y="1935"/>
                    <a:pt x="2202" y="1935"/>
                  </a:cubicBezTo>
                  <a:cubicBezTo>
                    <a:pt x="735" y="1935"/>
                    <a:pt x="68" y="701"/>
                    <a:pt x="1" y="0"/>
                  </a:cubicBezTo>
                </a:path>
              </a:pathLst>
            </a:custGeom>
            <a:noFill/>
            <a:ln w="22525" cap="rnd"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791;p37"/>
            <p:cNvSpPr/>
            <p:nvPr/>
          </p:nvSpPr>
          <p:spPr>
            <a:xfrm>
              <a:off x="24046500" y="3422050"/>
              <a:ext cx="25" cy="33400"/>
            </a:xfrm>
            <a:custGeom>
              <a:avLst/>
              <a:gdLst/>
              <a:ahLst/>
              <a:cxnLst/>
              <a:rect l="l" t="t" r="r" b="b"/>
              <a:pathLst>
                <a:path w="1" h="1336" fill="none" extrusionOk="0">
                  <a:moveTo>
                    <a:pt x="1" y="1"/>
                  </a:moveTo>
                  <a:lnTo>
                    <a:pt x="1" y="1335"/>
                  </a:lnTo>
                </a:path>
              </a:pathLst>
            </a:custGeom>
            <a:noFill/>
            <a:ln w="22525" cap="rnd"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792;p37"/>
            <p:cNvSpPr/>
            <p:nvPr/>
          </p:nvSpPr>
          <p:spPr>
            <a:xfrm>
              <a:off x="23968950" y="3362850"/>
              <a:ext cx="155150" cy="92600"/>
            </a:xfrm>
            <a:custGeom>
              <a:avLst/>
              <a:gdLst/>
              <a:ahLst/>
              <a:cxnLst/>
              <a:rect l="l" t="t" r="r" b="b"/>
              <a:pathLst>
                <a:path w="6206" h="3704" extrusionOk="0">
                  <a:moveTo>
                    <a:pt x="3103" y="0"/>
                  </a:moveTo>
                  <a:cubicBezTo>
                    <a:pt x="1969" y="0"/>
                    <a:pt x="568" y="534"/>
                    <a:pt x="301" y="1301"/>
                  </a:cubicBezTo>
                  <a:cubicBezTo>
                    <a:pt x="1" y="2035"/>
                    <a:pt x="3103" y="3703"/>
                    <a:pt x="3103" y="3703"/>
                  </a:cubicBezTo>
                  <a:cubicBezTo>
                    <a:pt x="3103" y="3703"/>
                    <a:pt x="6205" y="2035"/>
                    <a:pt x="5938" y="1301"/>
                  </a:cubicBezTo>
                  <a:cubicBezTo>
                    <a:pt x="5671" y="534"/>
                    <a:pt x="4237" y="0"/>
                    <a:pt x="310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793;p37"/>
            <p:cNvSpPr/>
            <p:nvPr/>
          </p:nvSpPr>
          <p:spPr>
            <a:xfrm>
              <a:off x="23664575" y="3496275"/>
              <a:ext cx="140950" cy="84250"/>
            </a:xfrm>
            <a:custGeom>
              <a:avLst/>
              <a:gdLst/>
              <a:ahLst/>
              <a:cxnLst/>
              <a:rect l="l" t="t" r="r" b="b"/>
              <a:pathLst>
                <a:path w="5638" h="3370" fill="none" extrusionOk="0">
                  <a:moveTo>
                    <a:pt x="5638" y="1"/>
                  </a:moveTo>
                  <a:cubicBezTo>
                    <a:pt x="3670" y="935"/>
                    <a:pt x="1768" y="2069"/>
                    <a:pt x="0" y="3370"/>
                  </a:cubicBezTo>
                </a:path>
              </a:pathLst>
            </a:custGeom>
            <a:noFill/>
            <a:ln w="22525" cap="rnd"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794;p37"/>
            <p:cNvSpPr/>
            <p:nvPr/>
          </p:nvSpPr>
          <p:spPr>
            <a:xfrm>
              <a:off x="23643725" y="3456250"/>
              <a:ext cx="110100" cy="14200"/>
            </a:xfrm>
            <a:custGeom>
              <a:avLst/>
              <a:gdLst/>
              <a:ahLst/>
              <a:cxnLst/>
              <a:rect l="l" t="t" r="r" b="b"/>
              <a:pathLst>
                <a:path w="4404" h="568" fill="none" extrusionOk="0">
                  <a:moveTo>
                    <a:pt x="4404" y="67"/>
                  </a:moveTo>
                  <a:cubicBezTo>
                    <a:pt x="2902" y="0"/>
                    <a:pt x="1435" y="167"/>
                    <a:pt x="0" y="568"/>
                  </a:cubicBezTo>
                </a:path>
              </a:pathLst>
            </a:custGeom>
            <a:noFill/>
            <a:ln w="22525" cap="rnd"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795;p37"/>
            <p:cNvSpPr/>
            <p:nvPr/>
          </p:nvSpPr>
          <p:spPr>
            <a:xfrm>
              <a:off x="24282500" y="3496275"/>
              <a:ext cx="140125" cy="84250"/>
            </a:xfrm>
            <a:custGeom>
              <a:avLst/>
              <a:gdLst/>
              <a:ahLst/>
              <a:cxnLst/>
              <a:rect l="l" t="t" r="r" b="b"/>
              <a:pathLst>
                <a:path w="5605" h="3370" fill="none" extrusionOk="0">
                  <a:moveTo>
                    <a:pt x="1" y="1"/>
                  </a:moveTo>
                  <a:cubicBezTo>
                    <a:pt x="1969" y="935"/>
                    <a:pt x="3870" y="2069"/>
                    <a:pt x="5605" y="3370"/>
                  </a:cubicBezTo>
                </a:path>
              </a:pathLst>
            </a:custGeom>
            <a:noFill/>
            <a:ln w="22525" cap="rnd"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796;p37"/>
            <p:cNvSpPr/>
            <p:nvPr/>
          </p:nvSpPr>
          <p:spPr>
            <a:xfrm>
              <a:off x="24334225" y="3456250"/>
              <a:ext cx="110100" cy="14200"/>
            </a:xfrm>
            <a:custGeom>
              <a:avLst/>
              <a:gdLst/>
              <a:ahLst/>
              <a:cxnLst/>
              <a:rect l="l" t="t" r="r" b="b"/>
              <a:pathLst>
                <a:path w="4404" h="568" fill="none" extrusionOk="0">
                  <a:moveTo>
                    <a:pt x="0" y="67"/>
                  </a:moveTo>
                  <a:cubicBezTo>
                    <a:pt x="1468" y="0"/>
                    <a:pt x="2969" y="167"/>
                    <a:pt x="4403" y="568"/>
                  </a:cubicBezTo>
                </a:path>
              </a:pathLst>
            </a:custGeom>
            <a:noFill/>
            <a:ln w="22525" cap="rnd"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3438903" y="190790"/>
            <a:ext cx="1345240" cy="369332"/>
          </a:xfrm>
          <a:prstGeom prst="rect">
            <a:avLst/>
          </a:prstGeom>
        </p:spPr>
        <p:txBody>
          <a:bodyPr wrap="none">
            <a:spAutoFit/>
          </a:bodyPr>
          <a:lstStyle/>
          <a:p>
            <a:pPr algn="just"/>
            <a:r>
              <a:rPr lang="en-US" sz="1800" b="1" dirty="0" smtClean="0">
                <a:solidFill>
                  <a:srgbClr val="0070C0"/>
                </a:solidFill>
                <a:latin typeface="Times New Roman" panose="02020603050405020304" pitchFamily="18" charset="0"/>
              </a:rPr>
              <a:t>3</a:t>
            </a:r>
            <a:r>
              <a:rPr lang="vi-VN" sz="1800" b="1" dirty="0" smtClean="0">
                <a:solidFill>
                  <a:srgbClr val="0070C0"/>
                </a:solidFill>
                <a:latin typeface="Times New Roman" panose="02020603050405020304" pitchFamily="18" charset="0"/>
              </a:rPr>
              <a:t>. </a:t>
            </a:r>
            <a:r>
              <a:rPr lang="en-US" sz="1800" b="1" dirty="0" err="1" smtClean="0">
                <a:solidFill>
                  <a:srgbClr val="0070C0"/>
                </a:solidFill>
                <a:latin typeface="Times New Roman" panose="02020603050405020304" pitchFamily="18" charset="0"/>
              </a:rPr>
              <a:t>Kết</a:t>
            </a:r>
            <a:r>
              <a:rPr lang="en-US" sz="1800" b="1" dirty="0" smtClean="0">
                <a:solidFill>
                  <a:srgbClr val="0070C0"/>
                </a:solidFill>
                <a:latin typeface="Times New Roman" panose="02020603050405020304" pitchFamily="18" charset="0"/>
              </a:rPr>
              <a:t> </a:t>
            </a:r>
            <a:r>
              <a:rPr lang="en-US" sz="1800" b="1" dirty="0" err="1" smtClean="0">
                <a:solidFill>
                  <a:srgbClr val="0070C0"/>
                </a:solidFill>
                <a:latin typeface="Times New Roman" panose="02020603050405020304" pitchFamily="18" charset="0"/>
              </a:rPr>
              <a:t>thúc</a:t>
            </a:r>
            <a:r>
              <a:rPr lang="vi-VN" sz="1800" b="1" dirty="0" smtClean="0">
                <a:solidFill>
                  <a:srgbClr val="0070C0"/>
                </a:solidFill>
                <a:latin typeface="Times New Roman" panose="02020603050405020304" pitchFamily="18" charset="0"/>
              </a:rPr>
              <a:t>:</a:t>
            </a:r>
            <a:endParaRPr lang="vi-VN" sz="1800" dirty="0">
              <a:solidFill>
                <a:srgbClr val="0070C0"/>
              </a:solidFill>
              <a:latin typeface="Times New Roman" panose="02020603050405020304" pitchFamily="18" charset="0"/>
            </a:endParaRPr>
          </a:p>
        </p:txBody>
      </p:sp>
      <p:sp>
        <p:nvSpPr>
          <p:cNvPr id="3" name="Rectangle 2"/>
          <p:cNvSpPr/>
          <p:nvPr/>
        </p:nvSpPr>
        <p:spPr>
          <a:xfrm>
            <a:off x="1161210" y="1521481"/>
            <a:ext cx="6386518" cy="1200329"/>
          </a:xfrm>
          <a:prstGeom prst="rect">
            <a:avLst/>
          </a:prstGeom>
        </p:spPr>
        <p:txBody>
          <a:bodyPr wrap="square">
            <a:spAutoFit/>
          </a:bodyPr>
          <a:lstStyle/>
          <a:p>
            <a:pPr algn="ctr"/>
            <a:r>
              <a:rPr lang="en-US" sz="3600" b="1" dirty="0" smtClean="0">
                <a:solidFill>
                  <a:srgbClr val="0070C0"/>
                </a:solidFill>
                <a:latin typeface="Times New Roman" panose="02020603050405020304" pitchFamily="18" charset="0"/>
              </a:rPr>
              <a:t>CHÚC CÁC CON</a:t>
            </a:r>
          </a:p>
          <a:p>
            <a:pPr algn="ctr"/>
            <a:r>
              <a:rPr lang="en-US" sz="3600" b="1" dirty="0" smtClean="0">
                <a:solidFill>
                  <a:srgbClr val="0070C0"/>
                </a:solidFill>
                <a:latin typeface="Times New Roman" panose="02020603050405020304" pitchFamily="18" charset="0"/>
              </a:rPr>
              <a:t> CHĂM NGOAN HỌC GIỎI!</a:t>
            </a:r>
            <a:endParaRPr lang="vi-VN" sz="3600" dirty="0">
              <a:solidFill>
                <a:srgbClr val="0070C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grpSp>
        <p:nvGrpSpPr>
          <p:cNvPr id="887" name="Google Shape;887;p39"/>
          <p:cNvGrpSpPr/>
          <p:nvPr/>
        </p:nvGrpSpPr>
        <p:grpSpPr>
          <a:xfrm flipH="1">
            <a:off x="6418103" y="2867957"/>
            <a:ext cx="1866750" cy="2279723"/>
            <a:chOff x="6941800" y="2931700"/>
            <a:chExt cx="1603875" cy="1958525"/>
          </a:xfrm>
        </p:grpSpPr>
        <p:sp>
          <p:nvSpPr>
            <p:cNvPr id="888" name="Google Shape;888;p39"/>
            <p:cNvSpPr/>
            <p:nvPr/>
          </p:nvSpPr>
          <p:spPr>
            <a:xfrm>
              <a:off x="7068550" y="3597650"/>
              <a:ext cx="732225" cy="903650"/>
            </a:xfrm>
            <a:custGeom>
              <a:avLst/>
              <a:gdLst/>
              <a:ahLst/>
              <a:cxnLst/>
              <a:rect l="l" t="t" r="r" b="b"/>
              <a:pathLst>
                <a:path w="29289" h="36146" extrusionOk="0">
                  <a:moveTo>
                    <a:pt x="17816" y="0"/>
                  </a:moveTo>
                  <a:cubicBezTo>
                    <a:pt x="14773" y="0"/>
                    <a:pt x="11721" y="233"/>
                    <a:pt x="8874" y="1049"/>
                  </a:cubicBezTo>
                  <a:cubicBezTo>
                    <a:pt x="1535" y="8288"/>
                    <a:pt x="1" y="22498"/>
                    <a:pt x="1368" y="32105"/>
                  </a:cubicBezTo>
                  <a:cubicBezTo>
                    <a:pt x="4118" y="35236"/>
                    <a:pt x="9196" y="36145"/>
                    <a:pt x="14518" y="36145"/>
                  </a:cubicBezTo>
                  <a:cubicBezTo>
                    <a:pt x="19914" y="36145"/>
                    <a:pt x="25560" y="35210"/>
                    <a:pt x="29288" y="34707"/>
                  </a:cubicBezTo>
                  <a:cubicBezTo>
                    <a:pt x="29288" y="29838"/>
                    <a:pt x="28988" y="24970"/>
                    <a:pt x="28655" y="20102"/>
                  </a:cubicBezTo>
                  <a:lnTo>
                    <a:pt x="28655" y="20102"/>
                  </a:lnTo>
                  <a:cubicBezTo>
                    <a:pt x="28715" y="20986"/>
                    <a:pt x="28739" y="21322"/>
                    <a:pt x="28741" y="21322"/>
                  </a:cubicBezTo>
                  <a:cubicBezTo>
                    <a:pt x="28746" y="21322"/>
                    <a:pt x="28522" y="17906"/>
                    <a:pt x="28518" y="17906"/>
                  </a:cubicBezTo>
                  <a:lnTo>
                    <a:pt x="28518" y="17906"/>
                  </a:lnTo>
                  <a:cubicBezTo>
                    <a:pt x="28516" y="17906"/>
                    <a:pt x="28551" y="18479"/>
                    <a:pt x="28654" y="20096"/>
                  </a:cubicBezTo>
                  <a:cubicBezTo>
                    <a:pt x="28221" y="13291"/>
                    <a:pt x="27687" y="6186"/>
                    <a:pt x="24618" y="249"/>
                  </a:cubicBezTo>
                  <a:cubicBezTo>
                    <a:pt x="22419" y="134"/>
                    <a:pt x="20120" y="0"/>
                    <a:pt x="17816"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9"/>
            <p:cNvSpPr/>
            <p:nvPr/>
          </p:nvSpPr>
          <p:spPr>
            <a:xfrm>
              <a:off x="7152350" y="3826425"/>
              <a:ext cx="88025" cy="344525"/>
            </a:xfrm>
            <a:custGeom>
              <a:avLst/>
              <a:gdLst/>
              <a:ahLst/>
              <a:cxnLst/>
              <a:rect l="l" t="t" r="r" b="b"/>
              <a:pathLst>
                <a:path w="3521" h="13781" extrusionOk="0">
                  <a:moveTo>
                    <a:pt x="3021" y="0"/>
                  </a:moveTo>
                  <a:cubicBezTo>
                    <a:pt x="2854" y="0"/>
                    <a:pt x="2686" y="91"/>
                    <a:pt x="2620" y="304"/>
                  </a:cubicBezTo>
                  <a:cubicBezTo>
                    <a:pt x="1185" y="4541"/>
                    <a:pt x="318" y="8910"/>
                    <a:pt x="18" y="13380"/>
                  </a:cubicBezTo>
                  <a:cubicBezTo>
                    <a:pt x="1" y="13647"/>
                    <a:pt x="201" y="13781"/>
                    <a:pt x="410" y="13781"/>
                  </a:cubicBezTo>
                  <a:cubicBezTo>
                    <a:pt x="618" y="13781"/>
                    <a:pt x="835" y="13647"/>
                    <a:pt x="852" y="13380"/>
                  </a:cubicBezTo>
                  <a:cubicBezTo>
                    <a:pt x="1152" y="8977"/>
                    <a:pt x="2019" y="4674"/>
                    <a:pt x="3420" y="504"/>
                  </a:cubicBezTo>
                  <a:cubicBezTo>
                    <a:pt x="3520" y="204"/>
                    <a:pt x="3272" y="0"/>
                    <a:pt x="3021" y="0"/>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9"/>
            <p:cNvSpPr/>
            <p:nvPr/>
          </p:nvSpPr>
          <p:spPr>
            <a:xfrm>
              <a:off x="7126925" y="4152025"/>
              <a:ext cx="65075" cy="71575"/>
            </a:xfrm>
            <a:custGeom>
              <a:avLst/>
              <a:gdLst/>
              <a:ahLst/>
              <a:cxnLst/>
              <a:rect l="l" t="t" r="r" b="b"/>
              <a:pathLst>
                <a:path w="2603" h="2863" extrusionOk="0">
                  <a:moveTo>
                    <a:pt x="1499" y="994"/>
                  </a:moveTo>
                  <a:cubicBezTo>
                    <a:pt x="1566" y="1195"/>
                    <a:pt x="1614" y="1399"/>
                    <a:pt x="1635" y="1591"/>
                  </a:cubicBezTo>
                  <a:cubicBezTo>
                    <a:pt x="1668" y="1657"/>
                    <a:pt x="1702" y="1891"/>
                    <a:pt x="1668" y="1957"/>
                  </a:cubicBezTo>
                  <a:cubicBezTo>
                    <a:pt x="1628" y="2018"/>
                    <a:pt x="1552" y="2030"/>
                    <a:pt x="1476" y="2030"/>
                  </a:cubicBezTo>
                  <a:cubicBezTo>
                    <a:pt x="1426" y="2030"/>
                    <a:pt x="1375" y="2024"/>
                    <a:pt x="1335" y="2024"/>
                  </a:cubicBezTo>
                  <a:cubicBezTo>
                    <a:pt x="1288" y="2024"/>
                    <a:pt x="1240" y="2026"/>
                    <a:pt x="1194" y="2026"/>
                  </a:cubicBezTo>
                  <a:cubicBezTo>
                    <a:pt x="1011" y="2026"/>
                    <a:pt x="861" y="2004"/>
                    <a:pt x="968" y="1791"/>
                  </a:cubicBezTo>
                  <a:cubicBezTo>
                    <a:pt x="1126" y="1506"/>
                    <a:pt x="1284" y="1222"/>
                    <a:pt x="1499" y="994"/>
                  </a:cubicBezTo>
                  <a:close/>
                  <a:moveTo>
                    <a:pt x="1802" y="1"/>
                  </a:moveTo>
                  <a:cubicBezTo>
                    <a:pt x="1647" y="1"/>
                    <a:pt x="1480" y="105"/>
                    <a:pt x="1394" y="260"/>
                  </a:cubicBezTo>
                  <a:lnTo>
                    <a:pt x="1394" y="260"/>
                  </a:lnTo>
                  <a:cubicBezTo>
                    <a:pt x="1336" y="226"/>
                    <a:pt x="1273" y="206"/>
                    <a:pt x="1209" y="206"/>
                  </a:cubicBezTo>
                  <a:cubicBezTo>
                    <a:pt x="1114" y="206"/>
                    <a:pt x="1016" y="250"/>
                    <a:pt x="935" y="356"/>
                  </a:cubicBezTo>
                  <a:cubicBezTo>
                    <a:pt x="568" y="790"/>
                    <a:pt x="1" y="1457"/>
                    <a:pt x="67" y="2058"/>
                  </a:cubicBezTo>
                  <a:cubicBezTo>
                    <a:pt x="134" y="2658"/>
                    <a:pt x="734" y="2825"/>
                    <a:pt x="1235" y="2858"/>
                  </a:cubicBezTo>
                  <a:cubicBezTo>
                    <a:pt x="1277" y="2861"/>
                    <a:pt x="1320" y="2862"/>
                    <a:pt x="1363" y="2862"/>
                  </a:cubicBezTo>
                  <a:cubicBezTo>
                    <a:pt x="1856" y="2862"/>
                    <a:pt x="2346" y="2677"/>
                    <a:pt x="2469" y="2124"/>
                  </a:cubicBezTo>
                  <a:cubicBezTo>
                    <a:pt x="2602" y="1524"/>
                    <a:pt x="2336" y="790"/>
                    <a:pt x="2102" y="223"/>
                  </a:cubicBezTo>
                  <a:cubicBezTo>
                    <a:pt x="2039" y="66"/>
                    <a:pt x="1924" y="1"/>
                    <a:pt x="1802" y="1"/>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9"/>
            <p:cNvSpPr/>
            <p:nvPr/>
          </p:nvSpPr>
          <p:spPr>
            <a:xfrm>
              <a:off x="7277875" y="4274350"/>
              <a:ext cx="245200" cy="615225"/>
            </a:xfrm>
            <a:custGeom>
              <a:avLst/>
              <a:gdLst/>
              <a:ahLst/>
              <a:cxnLst/>
              <a:rect l="l" t="t" r="r" b="b"/>
              <a:pathLst>
                <a:path w="9808" h="24609" extrusionOk="0">
                  <a:moveTo>
                    <a:pt x="4962" y="1"/>
                  </a:moveTo>
                  <a:cubicBezTo>
                    <a:pt x="4778" y="1"/>
                    <a:pt x="4591" y="11"/>
                    <a:pt x="4403" y="33"/>
                  </a:cubicBezTo>
                  <a:cubicBezTo>
                    <a:pt x="1835" y="367"/>
                    <a:pt x="0" y="2735"/>
                    <a:pt x="334" y="5304"/>
                  </a:cubicBezTo>
                  <a:cubicBezTo>
                    <a:pt x="334" y="5304"/>
                    <a:pt x="367" y="5604"/>
                    <a:pt x="434" y="6104"/>
                  </a:cubicBezTo>
                  <a:cubicBezTo>
                    <a:pt x="501" y="6605"/>
                    <a:pt x="601" y="7305"/>
                    <a:pt x="734" y="8172"/>
                  </a:cubicBezTo>
                  <a:cubicBezTo>
                    <a:pt x="1001" y="9874"/>
                    <a:pt x="1435" y="12075"/>
                    <a:pt x="1968" y="14277"/>
                  </a:cubicBezTo>
                  <a:cubicBezTo>
                    <a:pt x="2502" y="16512"/>
                    <a:pt x="3102" y="18680"/>
                    <a:pt x="3670" y="20314"/>
                  </a:cubicBezTo>
                  <a:cubicBezTo>
                    <a:pt x="3803" y="20715"/>
                    <a:pt x="3903" y="21082"/>
                    <a:pt x="4036" y="21415"/>
                  </a:cubicBezTo>
                  <a:cubicBezTo>
                    <a:pt x="4170" y="21782"/>
                    <a:pt x="4270" y="22082"/>
                    <a:pt x="4337" y="22283"/>
                  </a:cubicBezTo>
                  <a:cubicBezTo>
                    <a:pt x="4537" y="22716"/>
                    <a:pt x="4637" y="22983"/>
                    <a:pt x="4637" y="22983"/>
                  </a:cubicBezTo>
                  <a:cubicBezTo>
                    <a:pt x="4998" y="23945"/>
                    <a:pt x="5954" y="24609"/>
                    <a:pt x="7018" y="24609"/>
                  </a:cubicBezTo>
                  <a:cubicBezTo>
                    <a:pt x="7135" y="24609"/>
                    <a:pt x="7253" y="24601"/>
                    <a:pt x="7372" y="24584"/>
                  </a:cubicBezTo>
                  <a:cubicBezTo>
                    <a:pt x="8807" y="24417"/>
                    <a:pt x="9807" y="23116"/>
                    <a:pt x="9607" y="21682"/>
                  </a:cubicBezTo>
                  <a:cubicBezTo>
                    <a:pt x="9607" y="21682"/>
                    <a:pt x="9574" y="21415"/>
                    <a:pt x="9507" y="20948"/>
                  </a:cubicBezTo>
                  <a:cubicBezTo>
                    <a:pt x="9474" y="20715"/>
                    <a:pt x="9440" y="20448"/>
                    <a:pt x="9407" y="20148"/>
                  </a:cubicBezTo>
                  <a:cubicBezTo>
                    <a:pt x="9374" y="19847"/>
                    <a:pt x="9340" y="19514"/>
                    <a:pt x="9340" y="19114"/>
                  </a:cubicBezTo>
                  <a:cubicBezTo>
                    <a:pt x="9207" y="17579"/>
                    <a:pt x="9107" y="15511"/>
                    <a:pt x="9140" y="13443"/>
                  </a:cubicBezTo>
                  <a:cubicBezTo>
                    <a:pt x="9173" y="11375"/>
                    <a:pt x="9274" y="9307"/>
                    <a:pt x="9407" y="7772"/>
                  </a:cubicBezTo>
                  <a:cubicBezTo>
                    <a:pt x="9440" y="7005"/>
                    <a:pt x="9507" y="6371"/>
                    <a:pt x="9574" y="5937"/>
                  </a:cubicBezTo>
                  <a:cubicBezTo>
                    <a:pt x="9607" y="5504"/>
                    <a:pt x="9640" y="5237"/>
                    <a:pt x="9640" y="5237"/>
                  </a:cubicBezTo>
                  <a:cubicBezTo>
                    <a:pt x="9674" y="4870"/>
                    <a:pt x="9674" y="4470"/>
                    <a:pt x="9640" y="4103"/>
                  </a:cubicBezTo>
                  <a:cubicBezTo>
                    <a:pt x="9331" y="1722"/>
                    <a:pt x="7303" y="1"/>
                    <a:pt x="4962"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9"/>
            <p:cNvSpPr/>
            <p:nvPr/>
          </p:nvSpPr>
          <p:spPr>
            <a:xfrm>
              <a:off x="7752375" y="3750025"/>
              <a:ext cx="661325" cy="479300"/>
            </a:xfrm>
            <a:custGeom>
              <a:avLst/>
              <a:gdLst/>
              <a:ahLst/>
              <a:cxnLst/>
              <a:rect l="l" t="t" r="r" b="b"/>
              <a:pathLst>
                <a:path w="26453" h="19172" extrusionOk="0">
                  <a:moveTo>
                    <a:pt x="5049" y="0"/>
                  </a:moveTo>
                  <a:cubicBezTo>
                    <a:pt x="4067" y="0"/>
                    <a:pt x="3075" y="323"/>
                    <a:pt x="2235" y="992"/>
                  </a:cubicBezTo>
                  <a:cubicBezTo>
                    <a:pt x="301" y="2526"/>
                    <a:pt x="0" y="5362"/>
                    <a:pt x="1535" y="7296"/>
                  </a:cubicBezTo>
                  <a:cubicBezTo>
                    <a:pt x="1535" y="7296"/>
                    <a:pt x="1768" y="7597"/>
                    <a:pt x="2202" y="8130"/>
                  </a:cubicBezTo>
                  <a:cubicBezTo>
                    <a:pt x="2302" y="8264"/>
                    <a:pt x="2402" y="8397"/>
                    <a:pt x="2536" y="8564"/>
                  </a:cubicBezTo>
                  <a:cubicBezTo>
                    <a:pt x="2702" y="8731"/>
                    <a:pt x="2869" y="8964"/>
                    <a:pt x="3069" y="9164"/>
                  </a:cubicBezTo>
                  <a:cubicBezTo>
                    <a:pt x="3436" y="9598"/>
                    <a:pt x="3837" y="10098"/>
                    <a:pt x="4304" y="10565"/>
                  </a:cubicBezTo>
                  <a:cubicBezTo>
                    <a:pt x="4537" y="10799"/>
                    <a:pt x="4771" y="11032"/>
                    <a:pt x="5037" y="11299"/>
                  </a:cubicBezTo>
                  <a:cubicBezTo>
                    <a:pt x="5304" y="11533"/>
                    <a:pt x="5571" y="11766"/>
                    <a:pt x="5838" y="12033"/>
                  </a:cubicBezTo>
                  <a:cubicBezTo>
                    <a:pt x="6372" y="12534"/>
                    <a:pt x="7005" y="13001"/>
                    <a:pt x="7639" y="13534"/>
                  </a:cubicBezTo>
                  <a:cubicBezTo>
                    <a:pt x="7973" y="13768"/>
                    <a:pt x="8306" y="14001"/>
                    <a:pt x="8640" y="14235"/>
                  </a:cubicBezTo>
                  <a:cubicBezTo>
                    <a:pt x="8807" y="14368"/>
                    <a:pt x="9007" y="14468"/>
                    <a:pt x="9174" y="14602"/>
                  </a:cubicBezTo>
                  <a:lnTo>
                    <a:pt x="9707" y="14935"/>
                  </a:lnTo>
                  <a:cubicBezTo>
                    <a:pt x="10074" y="15169"/>
                    <a:pt x="10408" y="15402"/>
                    <a:pt x="10808" y="15602"/>
                  </a:cubicBezTo>
                  <a:cubicBezTo>
                    <a:pt x="11175" y="15803"/>
                    <a:pt x="11542" y="16003"/>
                    <a:pt x="11909" y="16203"/>
                  </a:cubicBezTo>
                  <a:cubicBezTo>
                    <a:pt x="12309" y="16403"/>
                    <a:pt x="12676" y="16570"/>
                    <a:pt x="13076" y="16770"/>
                  </a:cubicBezTo>
                  <a:cubicBezTo>
                    <a:pt x="13443" y="16937"/>
                    <a:pt x="13844" y="17103"/>
                    <a:pt x="14244" y="17270"/>
                  </a:cubicBezTo>
                  <a:cubicBezTo>
                    <a:pt x="15011" y="17570"/>
                    <a:pt x="15778" y="17837"/>
                    <a:pt x="16512" y="18071"/>
                  </a:cubicBezTo>
                  <a:cubicBezTo>
                    <a:pt x="16913" y="18171"/>
                    <a:pt x="17279" y="18271"/>
                    <a:pt x="17646" y="18371"/>
                  </a:cubicBezTo>
                  <a:cubicBezTo>
                    <a:pt x="18013" y="18438"/>
                    <a:pt x="18347" y="18538"/>
                    <a:pt x="18714" y="18605"/>
                  </a:cubicBezTo>
                  <a:cubicBezTo>
                    <a:pt x="19081" y="18671"/>
                    <a:pt x="19414" y="18738"/>
                    <a:pt x="19748" y="18805"/>
                  </a:cubicBezTo>
                  <a:cubicBezTo>
                    <a:pt x="20048" y="18871"/>
                    <a:pt x="20382" y="18905"/>
                    <a:pt x="20682" y="18938"/>
                  </a:cubicBezTo>
                  <a:cubicBezTo>
                    <a:pt x="20982" y="18971"/>
                    <a:pt x="21282" y="19005"/>
                    <a:pt x="21549" y="19038"/>
                  </a:cubicBezTo>
                  <a:cubicBezTo>
                    <a:pt x="21849" y="19072"/>
                    <a:pt x="22116" y="19072"/>
                    <a:pt x="22350" y="19105"/>
                  </a:cubicBezTo>
                  <a:cubicBezTo>
                    <a:pt x="22704" y="19128"/>
                    <a:pt x="23024" y="19152"/>
                    <a:pt x="23311" y="19152"/>
                  </a:cubicBezTo>
                  <a:cubicBezTo>
                    <a:pt x="23430" y="19152"/>
                    <a:pt x="23543" y="19148"/>
                    <a:pt x="23651" y="19138"/>
                  </a:cubicBezTo>
                  <a:cubicBezTo>
                    <a:pt x="24351" y="19172"/>
                    <a:pt x="24751" y="19172"/>
                    <a:pt x="24751" y="19172"/>
                  </a:cubicBezTo>
                  <a:cubicBezTo>
                    <a:pt x="25452" y="19172"/>
                    <a:pt x="26086" y="18705"/>
                    <a:pt x="26253" y="18004"/>
                  </a:cubicBezTo>
                  <a:cubicBezTo>
                    <a:pt x="26453" y="17170"/>
                    <a:pt x="25952" y="16336"/>
                    <a:pt x="25152" y="16136"/>
                  </a:cubicBezTo>
                  <a:lnTo>
                    <a:pt x="25018" y="16103"/>
                  </a:lnTo>
                  <a:cubicBezTo>
                    <a:pt x="25018" y="16103"/>
                    <a:pt x="24685" y="16003"/>
                    <a:pt x="24084" y="15869"/>
                  </a:cubicBezTo>
                  <a:cubicBezTo>
                    <a:pt x="23751" y="15803"/>
                    <a:pt x="23417" y="15669"/>
                    <a:pt x="22984" y="15536"/>
                  </a:cubicBezTo>
                  <a:cubicBezTo>
                    <a:pt x="22783" y="15469"/>
                    <a:pt x="22583" y="15402"/>
                    <a:pt x="22350" y="15336"/>
                  </a:cubicBezTo>
                  <a:cubicBezTo>
                    <a:pt x="22116" y="15269"/>
                    <a:pt x="21883" y="15169"/>
                    <a:pt x="21649" y="15069"/>
                  </a:cubicBezTo>
                  <a:cubicBezTo>
                    <a:pt x="21382" y="14969"/>
                    <a:pt x="21149" y="14902"/>
                    <a:pt x="20882" y="14768"/>
                  </a:cubicBezTo>
                  <a:cubicBezTo>
                    <a:pt x="20615" y="14635"/>
                    <a:pt x="20348" y="14535"/>
                    <a:pt x="20081" y="14402"/>
                  </a:cubicBezTo>
                  <a:cubicBezTo>
                    <a:pt x="19815" y="14268"/>
                    <a:pt x="19548" y="14135"/>
                    <a:pt x="19281" y="13968"/>
                  </a:cubicBezTo>
                  <a:cubicBezTo>
                    <a:pt x="18981" y="13834"/>
                    <a:pt x="18714" y="13701"/>
                    <a:pt x="18447" y="13534"/>
                  </a:cubicBezTo>
                  <a:cubicBezTo>
                    <a:pt x="17880" y="13167"/>
                    <a:pt x="17313" y="12834"/>
                    <a:pt x="16779" y="12433"/>
                  </a:cubicBezTo>
                  <a:cubicBezTo>
                    <a:pt x="16512" y="12233"/>
                    <a:pt x="16245" y="12067"/>
                    <a:pt x="15979" y="11833"/>
                  </a:cubicBezTo>
                  <a:cubicBezTo>
                    <a:pt x="15712" y="11633"/>
                    <a:pt x="15445" y="11433"/>
                    <a:pt x="15211" y="11199"/>
                  </a:cubicBezTo>
                  <a:lnTo>
                    <a:pt x="14444" y="10499"/>
                  </a:lnTo>
                  <a:cubicBezTo>
                    <a:pt x="14211" y="10299"/>
                    <a:pt x="13977" y="10032"/>
                    <a:pt x="13744" y="9798"/>
                  </a:cubicBezTo>
                  <a:lnTo>
                    <a:pt x="13410" y="9465"/>
                  </a:lnTo>
                  <a:cubicBezTo>
                    <a:pt x="13310" y="9331"/>
                    <a:pt x="13210" y="9231"/>
                    <a:pt x="13110" y="9098"/>
                  </a:cubicBezTo>
                  <a:cubicBezTo>
                    <a:pt x="12910" y="8831"/>
                    <a:pt x="12676" y="8631"/>
                    <a:pt x="12509" y="8364"/>
                  </a:cubicBezTo>
                  <a:cubicBezTo>
                    <a:pt x="12142" y="7864"/>
                    <a:pt x="11742" y="7430"/>
                    <a:pt x="11442" y="6930"/>
                  </a:cubicBezTo>
                  <a:cubicBezTo>
                    <a:pt x="11309" y="6696"/>
                    <a:pt x="11142" y="6463"/>
                    <a:pt x="11008" y="6262"/>
                  </a:cubicBezTo>
                  <a:cubicBezTo>
                    <a:pt x="10875" y="6029"/>
                    <a:pt x="10741" y="5829"/>
                    <a:pt x="10608" y="5595"/>
                  </a:cubicBezTo>
                  <a:cubicBezTo>
                    <a:pt x="10341" y="5162"/>
                    <a:pt x="10174" y="4795"/>
                    <a:pt x="10041" y="4494"/>
                  </a:cubicBezTo>
                  <a:cubicBezTo>
                    <a:pt x="9941" y="4328"/>
                    <a:pt x="9874" y="4194"/>
                    <a:pt x="9807" y="4061"/>
                  </a:cubicBezTo>
                  <a:cubicBezTo>
                    <a:pt x="9707" y="3861"/>
                    <a:pt x="9641" y="3694"/>
                    <a:pt x="9574" y="3560"/>
                  </a:cubicBezTo>
                  <a:cubicBezTo>
                    <a:pt x="9307" y="2960"/>
                    <a:pt x="9140" y="2593"/>
                    <a:pt x="9140" y="2593"/>
                  </a:cubicBezTo>
                  <a:cubicBezTo>
                    <a:pt x="9007" y="2293"/>
                    <a:pt x="8807" y="1959"/>
                    <a:pt x="8573" y="1692"/>
                  </a:cubicBezTo>
                  <a:cubicBezTo>
                    <a:pt x="7674" y="583"/>
                    <a:pt x="6370" y="0"/>
                    <a:pt x="5049"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9"/>
            <p:cNvSpPr/>
            <p:nvPr/>
          </p:nvSpPr>
          <p:spPr>
            <a:xfrm>
              <a:off x="7769875" y="4274375"/>
              <a:ext cx="241050" cy="615850"/>
            </a:xfrm>
            <a:custGeom>
              <a:avLst/>
              <a:gdLst/>
              <a:ahLst/>
              <a:cxnLst/>
              <a:rect l="l" t="t" r="r" b="b"/>
              <a:pathLst>
                <a:path w="9642" h="24634" extrusionOk="0">
                  <a:moveTo>
                    <a:pt x="4947" y="1"/>
                  </a:moveTo>
                  <a:cubicBezTo>
                    <a:pt x="4767" y="1"/>
                    <a:pt x="4586" y="11"/>
                    <a:pt x="4404" y="32"/>
                  </a:cubicBezTo>
                  <a:cubicBezTo>
                    <a:pt x="1836" y="332"/>
                    <a:pt x="1" y="2667"/>
                    <a:pt x="301" y="5236"/>
                  </a:cubicBezTo>
                  <a:cubicBezTo>
                    <a:pt x="301" y="5236"/>
                    <a:pt x="301" y="5503"/>
                    <a:pt x="368" y="5936"/>
                  </a:cubicBezTo>
                  <a:cubicBezTo>
                    <a:pt x="401" y="6370"/>
                    <a:pt x="468" y="7004"/>
                    <a:pt x="535" y="7771"/>
                  </a:cubicBezTo>
                  <a:cubicBezTo>
                    <a:pt x="668" y="9306"/>
                    <a:pt x="768" y="11374"/>
                    <a:pt x="802" y="13442"/>
                  </a:cubicBezTo>
                  <a:cubicBezTo>
                    <a:pt x="802" y="15510"/>
                    <a:pt x="735" y="17578"/>
                    <a:pt x="601" y="19113"/>
                  </a:cubicBezTo>
                  <a:cubicBezTo>
                    <a:pt x="568" y="19513"/>
                    <a:pt x="535" y="19846"/>
                    <a:pt x="501" y="20147"/>
                  </a:cubicBezTo>
                  <a:cubicBezTo>
                    <a:pt x="501" y="20447"/>
                    <a:pt x="468" y="20714"/>
                    <a:pt x="435" y="20947"/>
                  </a:cubicBezTo>
                  <a:cubicBezTo>
                    <a:pt x="368" y="21414"/>
                    <a:pt x="335" y="21681"/>
                    <a:pt x="335" y="21681"/>
                  </a:cubicBezTo>
                  <a:cubicBezTo>
                    <a:pt x="168" y="22849"/>
                    <a:pt x="835" y="24016"/>
                    <a:pt x="1969" y="24450"/>
                  </a:cubicBezTo>
                  <a:cubicBezTo>
                    <a:pt x="2282" y="24575"/>
                    <a:pt x="2604" y="24634"/>
                    <a:pt x="2920" y="24634"/>
                  </a:cubicBezTo>
                  <a:cubicBezTo>
                    <a:pt x="3952" y="24634"/>
                    <a:pt x="4922" y="24004"/>
                    <a:pt x="5305" y="22982"/>
                  </a:cubicBezTo>
                  <a:cubicBezTo>
                    <a:pt x="5305" y="22982"/>
                    <a:pt x="5405" y="22715"/>
                    <a:pt x="5572" y="22282"/>
                  </a:cubicBezTo>
                  <a:cubicBezTo>
                    <a:pt x="5672" y="22081"/>
                    <a:pt x="5772" y="21781"/>
                    <a:pt x="5905" y="21448"/>
                  </a:cubicBezTo>
                  <a:cubicBezTo>
                    <a:pt x="6039" y="21081"/>
                    <a:pt x="6139" y="20714"/>
                    <a:pt x="6272" y="20313"/>
                  </a:cubicBezTo>
                  <a:cubicBezTo>
                    <a:pt x="6839" y="18679"/>
                    <a:pt x="7440" y="16511"/>
                    <a:pt x="7973" y="14309"/>
                  </a:cubicBezTo>
                  <a:cubicBezTo>
                    <a:pt x="8507" y="12108"/>
                    <a:pt x="8941" y="9873"/>
                    <a:pt x="9208" y="8171"/>
                  </a:cubicBezTo>
                  <a:cubicBezTo>
                    <a:pt x="9341" y="7304"/>
                    <a:pt x="9441" y="6604"/>
                    <a:pt x="9508" y="6103"/>
                  </a:cubicBezTo>
                  <a:cubicBezTo>
                    <a:pt x="9574" y="5603"/>
                    <a:pt x="9608" y="5303"/>
                    <a:pt x="9608" y="5303"/>
                  </a:cubicBezTo>
                  <a:lnTo>
                    <a:pt x="9608" y="5269"/>
                  </a:lnTo>
                  <a:cubicBezTo>
                    <a:pt x="9641" y="4902"/>
                    <a:pt x="9641" y="4535"/>
                    <a:pt x="9608" y="4169"/>
                  </a:cubicBezTo>
                  <a:cubicBezTo>
                    <a:pt x="9329" y="1782"/>
                    <a:pt x="7294" y="1"/>
                    <a:pt x="4947"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9"/>
            <p:cNvSpPr/>
            <p:nvPr/>
          </p:nvSpPr>
          <p:spPr>
            <a:xfrm>
              <a:off x="7244500" y="3647225"/>
              <a:ext cx="806450" cy="1022425"/>
            </a:xfrm>
            <a:custGeom>
              <a:avLst/>
              <a:gdLst/>
              <a:ahLst/>
              <a:cxnLst/>
              <a:rect l="l" t="t" r="r" b="b"/>
              <a:pathLst>
                <a:path w="32258" h="40897" extrusionOk="0">
                  <a:moveTo>
                    <a:pt x="16146" y="0"/>
                  </a:moveTo>
                  <a:cubicBezTo>
                    <a:pt x="7239" y="0"/>
                    <a:pt x="1" y="9140"/>
                    <a:pt x="1" y="20448"/>
                  </a:cubicBezTo>
                  <a:cubicBezTo>
                    <a:pt x="1" y="31723"/>
                    <a:pt x="7239" y="40896"/>
                    <a:pt x="16146" y="40896"/>
                  </a:cubicBezTo>
                  <a:cubicBezTo>
                    <a:pt x="25052" y="40896"/>
                    <a:pt x="32257" y="31723"/>
                    <a:pt x="32257" y="20448"/>
                  </a:cubicBezTo>
                  <a:cubicBezTo>
                    <a:pt x="32257" y="9140"/>
                    <a:pt x="25052" y="0"/>
                    <a:pt x="16146"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9"/>
            <p:cNvSpPr/>
            <p:nvPr/>
          </p:nvSpPr>
          <p:spPr>
            <a:xfrm>
              <a:off x="7143750" y="3721650"/>
              <a:ext cx="337200" cy="671750"/>
            </a:xfrm>
            <a:custGeom>
              <a:avLst/>
              <a:gdLst/>
              <a:ahLst/>
              <a:cxnLst/>
              <a:rect l="l" t="t" r="r" b="b"/>
              <a:pathLst>
                <a:path w="13488" h="26870" extrusionOk="0">
                  <a:moveTo>
                    <a:pt x="11411" y="0"/>
                  </a:moveTo>
                  <a:cubicBezTo>
                    <a:pt x="10369" y="0"/>
                    <a:pt x="9318" y="676"/>
                    <a:pt x="9301" y="2027"/>
                  </a:cubicBezTo>
                  <a:cubicBezTo>
                    <a:pt x="9235" y="5830"/>
                    <a:pt x="8634" y="9566"/>
                    <a:pt x="7400" y="13168"/>
                  </a:cubicBezTo>
                  <a:cubicBezTo>
                    <a:pt x="6800" y="14969"/>
                    <a:pt x="5999" y="16737"/>
                    <a:pt x="5098" y="18405"/>
                  </a:cubicBezTo>
                  <a:cubicBezTo>
                    <a:pt x="4298" y="19906"/>
                    <a:pt x="3297" y="21974"/>
                    <a:pt x="1863" y="22942"/>
                  </a:cubicBezTo>
                  <a:cubicBezTo>
                    <a:pt x="1" y="24165"/>
                    <a:pt x="1149" y="26870"/>
                    <a:pt x="2877" y="26870"/>
                  </a:cubicBezTo>
                  <a:cubicBezTo>
                    <a:pt x="3222" y="26870"/>
                    <a:pt x="3591" y="26761"/>
                    <a:pt x="3964" y="26511"/>
                  </a:cubicBezTo>
                  <a:cubicBezTo>
                    <a:pt x="7467" y="24243"/>
                    <a:pt x="9502" y="19373"/>
                    <a:pt x="10936" y="15603"/>
                  </a:cubicBezTo>
                  <a:cubicBezTo>
                    <a:pt x="12604" y="11267"/>
                    <a:pt x="13404" y="6630"/>
                    <a:pt x="13471" y="2027"/>
                  </a:cubicBezTo>
                  <a:cubicBezTo>
                    <a:pt x="13488" y="676"/>
                    <a:pt x="12454" y="0"/>
                    <a:pt x="11411"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9"/>
            <p:cNvSpPr/>
            <p:nvPr/>
          </p:nvSpPr>
          <p:spPr>
            <a:xfrm>
              <a:off x="7430475" y="3703100"/>
              <a:ext cx="560425" cy="803100"/>
            </a:xfrm>
            <a:custGeom>
              <a:avLst/>
              <a:gdLst/>
              <a:ahLst/>
              <a:cxnLst/>
              <a:rect l="l" t="t" r="r" b="b"/>
              <a:pathLst>
                <a:path w="22417" h="32124" extrusionOk="0">
                  <a:moveTo>
                    <a:pt x="11209" y="0"/>
                  </a:moveTo>
                  <a:cubicBezTo>
                    <a:pt x="5004" y="0"/>
                    <a:pt x="1" y="7205"/>
                    <a:pt x="1" y="16078"/>
                  </a:cubicBezTo>
                  <a:cubicBezTo>
                    <a:pt x="1" y="24918"/>
                    <a:pt x="5004" y="32123"/>
                    <a:pt x="11209" y="32123"/>
                  </a:cubicBezTo>
                  <a:cubicBezTo>
                    <a:pt x="17380" y="32123"/>
                    <a:pt x="22417" y="24918"/>
                    <a:pt x="22417" y="16078"/>
                  </a:cubicBezTo>
                  <a:cubicBezTo>
                    <a:pt x="22417" y="7205"/>
                    <a:pt x="17380" y="0"/>
                    <a:pt x="11209"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9"/>
            <p:cNvSpPr/>
            <p:nvPr/>
          </p:nvSpPr>
          <p:spPr>
            <a:xfrm>
              <a:off x="7803650" y="3721950"/>
              <a:ext cx="262300" cy="671650"/>
            </a:xfrm>
            <a:custGeom>
              <a:avLst/>
              <a:gdLst/>
              <a:ahLst/>
              <a:cxnLst/>
              <a:rect l="l" t="t" r="r" b="b"/>
              <a:pathLst>
                <a:path w="10492" h="26866" extrusionOk="0">
                  <a:moveTo>
                    <a:pt x="2068" y="1"/>
                  </a:moveTo>
                  <a:cubicBezTo>
                    <a:pt x="1029" y="1"/>
                    <a:pt x="1" y="668"/>
                    <a:pt x="18" y="2015"/>
                  </a:cubicBezTo>
                  <a:cubicBezTo>
                    <a:pt x="84" y="6652"/>
                    <a:pt x="852" y="11288"/>
                    <a:pt x="2453" y="15658"/>
                  </a:cubicBezTo>
                  <a:cubicBezTo>
                    <a:pt x="3820" y="19394"/>
                    <a:pt x="5855" y="24564"/>
                    <a:pt x="9258" y="26866"/>
                  </a:cubicBezTo>
                  <a:cubicBezTo>
                    <a:pt x="10292" y="26299"/>
                    <a:pt x="10492" y="23730"/>
                    <a:pt x="10058" y="21896"/>
                  </a:cubicBezTo>
                  <a:cubicBezTo>
                    <a:pt x="9424" y="20895"/>
                    <a:pt x="8924" y="19761"/>
                    <a:pt x="8157" y="18293"/>
                  </a:cubicBezTo>
                  <a:cubicBezTo>
                    <a:pt x="7289" y="16625"/>
                    <a:pt x="6589" y="14924"/>
                    <a:pt x="6022" y="13190"/>
                  </a:cubicBezTo>
                  <a:cubicBezTo>
                    <a:pt x="4821" y="9554"/>
                    <a:pt x="4221" y="5818"/>
                    <a:pt x="4187" y="2015"/>
                  </a:cubicBezTo>
                  <a:cubicBezTo>
                    <a:pt x="4171" y="676"/>
                    <a:pt x="3113" y="1"/>
                    <a:pt x="2068" y="1"/>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9"/>
            <p:cNvSpPr/>
            <p:nvPr/>
          </p:nvSpPr>
          <p:spPr>
            <a:xfrm>
              <a:off x="7293725" y="3776550"/>
              <a:ext cx="490375" cy="491325"/>
            </a:xfrm>
            <a:custGeom>
              <a:avLst/>
              <a:gdLst/>
              <a:ahLst/>
              <a:cxnLst/>
              <a:rect l="l" t="t" r="r" b="b"/>
              <a:pathLst>
                <a:path w="19615" h="19653" extrusionOk="0">
                  <a:moveTo>
                    <a:pt x="5165" y="0"/>
                  </a:moveTo>
                  <a:cubicBezTo>
                    <a:pt x="4382" y="0"/>
                    <a:pt x="3589" y="204"/>
                    <a:pt x="2869" y="631"/>
                  </a:cubicBezTo>
                  <a:cubicBezTo>
                    <a:pt x="701" y="1899"/>
                    <a:pt x="0" y="4701"/>
                    <a:pt x="1301" y="6836"/>
                  </a:cubicBezTo>
                  <a:cubicBezTo>
                    <a:pt x="1301" y="6836"/>
                    <a:pt x="1434" y="7103"/>
                    <a:pt x="1701" y="7536"/>
                  </a:cubicBezTo>
                  <a:cubicBezTo>
                    <a:pt x="1835" y="7770"/>
                    <a:pt x="2035" y="8070"/>
                    <a:pt x="2235" y="8404"/>
                  </a:cubicBezTo>
                  <a:cubicBezTo>
                    <a:pt x="2435" y="8771"/>
                    <a:pt x="2702" y="9171"/>
                    <a:pt x="3002" y="9605"/>
                  </a:cubicBezTo>
                  <a:cubicBezTo>
                    <a:pt x="3269" y="10038"/>
                    <a:pt x="3569" y="10505"/>
                    <a:pt x="3936" y="10972"/>
                  </a:cubicBezTo>
                  <a:cubicBezTo>
                    <a:pt x="4303" y="11406"/>
                    <a:pt x="4637" y="11906"/>
                    <a:pt x="5070" y="12407"/>
                  </a:cubicBezTo>
                  <a:cubicBezTo>
                    <a:pt x="5270" y="12640"/>
                    <a:pt x="5471" y="12874"/>
                    <a:pt x="5704" y="13140"/>
                  </a:cubicBezTo>
                  <a:cubicBezTo>
                    <a:pt x="5904" y="13374"/>
                    <a:pt x="6138" y="13607"/>
                    <a:pt x="6371" y="13874"/>
                  </a:cubicBezTo>
                  <a:cubicBezTo>
                    <a:pt x="6805" y="14341"/>
                    <a:pt x="7339" y="14808"/>
                    <a:pt x="7839" y="15275"/>
                  </a:cubicBezTo>
                  <a:cubicBezTo>
                    <a:pt x="8373" y="15709"/>
                    <a:pt x="8873" y="16176"/>
                    <a:pt x="9440" y="16543"/>
                  </a:cubicBezTo>
                  <a:cubicBezTo>
                    <a:pt x="9707" y="16743"/>
                    <a:pt x="9974" y="16943"/>
                    <a:pt x="10274" y="17110"/>
                  </a:cubicBezTo>
                  <a:cubicBezTo>
                    <a:pt x="10541" y="17310"/>
                    <a:pt x="10841" y="17477"/>
                    <a:pt x="11108" y="17644"/>
                  </a:cubicBezTo>
                  <a:cubicBezTo>
                    <a:pt x="11408" y="17810"/>
                    <a:pt x="11675" y="17944"/>
                    <a:pt x="11942" y="18111"/>
                  </a:cubicBezTo>
                  <a:cubicBezTo>
                    <a:pt x="12242" y="18244"/>
                    <a:pt x="12509" y="18344"/>
                    <a:pt x="12776" y="18478"/>
                  </a:cubicBezTo>
                  <a:cubicBezTo>
                    <a:pt x="13043" y="18611"/>
                    <a:pt x="13310" y="18711"/>
                    <a:pt x="13576" y="18811"/>
                  </a:cubicBezTo>
                  <a:cubicBezTo>
                    <a:pt x="13843" y="18911"/>
                    <a:pt x="14110" y="18978"/>
                    <a:pt x="14344" y="19078"/>
                  </a:cubicBezTo>
                  <a:cubicBezTo>
                    <a:pt x="14877" y="19211"/>
                    <a:pt x="15311" y="19345"/>
                    <a:pt x="15745" y="19412"/>
                  </a:cubicBezTo>
                  <a:cubicBezTo>
                    <a:pt x="16145" y="19478"/>
                    <a:pt x="16512" y="19545"/>
                    <a:pt x="16812" y="19578"/>
                  </a:cubicBezTo>
                  <a:cubicBezTo>
                    <a:pt x="17412" y="19612"/>
                    <a:pt x="17746" y="19645"/>
                    <a:pt x="17746" y="19645"/>
                  </a:cubicBezTo>
                  <a:cubicBezTo>
                    <a:pt x="17796" y="19650"/>
                    <a:pt x="17845" y="19653"/>
                    <a:pt x="17894" y="19653"/>
                  </a:cubicBezTo>
                  <a:cubicBezTo>
                    <a:pt x="18477" y="19653"/>
                    <a:pt x="19034" y="19295"/>
                    <a:pt x="19280" y="18711"/>
                  </a:cubicBezTo>
                  <a:cubicBezTo>
                    <a:pt x="19614" y="17910"/>
                    <a:pt x="19247" y="17010"/>
                    <a:pt x="18447" y="16710"/>
                  </a:cubicBezTo>
                  <a:lnTo>
                    <a:pt x="18246" y="16610"/>
                  </a:lnTo>
                  <a:cubicBezTo>
                    <a:pt x="18246" y="16610"/>
                    <a:pt x="18013" y="16543"/>
                    <a:pt x="17613" y="16343"/>
                  </a:cubicBezTo>
                  <a:cubicBezTo>
                    <a:pt x="17412" y="16276"/>
                    <a:pt x="17179" y="16143"/>
                    <a:pt x="16879" y="16009"/>
                  </a:cubicBezTo>
                  <a:cubicBezTo>
                    <a:pt x="16612" y="15842"/>
                    <a:pt x="16345" y="15642"/>
                    <a:pt x="16011" y="15442"/>
                  </a:cubicBezTo>
                  <a:cubicBezTo>
                    <a:pt x="15878" y="15342"/>
                    <a:pt x="15711" y="15209"/>
                    <a:pt x="15544" y="15108"/>
                  </a:cubicBezTo>
                  <a:cubicBezTo>
                    <a:pt x="15378" y="14975"/>
                    <a:pt x="15244" y="14842"/>
                    <a:pt x="15077" y="14675"/>
                  </a:cubicBezTo>
                  <a:cubicBezTo>
                    <a:pt x="14911" y="14541"/>
                    <a:pt x="14744" y="14408"/>
                    <a:pt x="14577" y="14241"/>
                  </a:cubicBezTo>
                  <a:cubicBezTo>
                    <a:pt x="14444" y="14074"/>
                    <a:pt x="14277" y="13908"/>
                    <a:pt x="14110" y="13741"/>
                  </a:cubicBezTo>
                  <a:cubicBezTo>
                    <a:pt x="13943" y="13574"/>
                    <a:pt x="13810" y="13374"/>
                    <a:pt x="13643" y="13174"/>
                  </a:cubicBezTo>
                  <a:cubicBezTo>
                    <a:pt x="13510" y="13007"/>
                    <a:pt x="13343" y="12807"/>
                    <a:pt x="13209" y="12607"/>
                  </a:cubicBezTo>
                  <a:cubicBezTo>
                    <a:pt x="12909" y="12206"/>
                    <a:pt x="12642" y="11773"/>
                    <a:pt x="12376" y="11339"/>
                  </a:cubicBezTo>
                  <a:cubicBezTo>
                    <a:pt x="12142" y="10872"/>
                    <a:pt x="11875" y="10438"/>
                    <a:pt x="11675" y="9971"/>
                  </a:cubicBezTo>
                  <a:cubicBezTo>
                    <a:pt x="11542" y="9738"/>
                    <a:pt x="11442" y="9538"/>
                    <a:pt x="11341" y="9304"/>
                  </a:cubicBezTo>
                  <a:cubicBezTo>
                    <a:pt x="11241" y="9071"/>
                    <a:pt x="11141" y="8837"/>
                    <a:pt x="11075" y="8604"/>
                  </a:cubicBezTo>
                  <a:cubicBezTo>
                    <a:pt x="10874" y="8170"/>
                    <a:pt x="10741" y="7737"/>
                    <a:pt x="10574" y="7303"/>
                  </a:cubicBezTo>
                  <a:cubicBezTo>
                    <a:pt x="10441" y="6869"/>
                    <a:pt x="10307" y="6469"/>
                    <a:pt x="10207" y="6102"/>
                  </a:cubicBezTo>
                  <a:cubicBezTo>
                    <a:pt x="10107" y="5768"/>
                    <a:pt x="10041" y="5435"/>
                    <a:pt x="9974" y="5135"/>
                  </a:cubicBezTo>
                  <a:cubicBezTo>
                    <a:pt x="9874" y="4801"/>
                    <a:pt x="9807" y="4501"/>
                    <a:pt x="9774" y="4267"/>
                  </a:cubicBezTo>
                  <a:cubicBezTo>
                    <a:pt x="9640" y="3767"/>
                    <a:pt x="9574" y="3467"/>
                    <a:pt x="9574" y="3467"/>
                  </a:cubicBezTo>
                  <a:cubicBezTo>
                    <a:pt x="9473" y="3033"/>
                    <a:pt x="9307" y="2600"/>
                    <a:pt x="9040" y="2199"/>
                  </a:cubicBezTo>
                  <a:cubicBezTo>
                    <a:pt x="8200" y="785"/>
                    <a:pt x="6701" y="0"/>
                    <a:pt x="5165"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9"/>
            <p:cNvSpPr/>
            <p:nvPr/>
          </p:nvSpPr>
          <p:spPr>
            <a:xfrm>
              <a:off x="7199475" y="3113125"/>
              <a:ext cx="899850" cy="696850"/>
            </a:xfrm>
            <a:custGeom>
              <a:avLst/>
              <a:gdLst/>
              <a:ahLst/>
              <a:cxnLst/>
              <a:rect l="l" t="t" r="r" b="b"/>
              <a:pathLst>
                <a:path w="35994" h="27874" extrusionOk="0">
                  <a:moveTo>
                    <a:pt x="20806" y="0"/>
                  </a:moveTo>
                  <a:cubicBezTo>
                    <a:pt x="16403" y="0"/>
                    <a:pt x="12149" y="315"/>
                    <a:pt x="7573" y="516"/>
                  </a:cubicBezTo>
                  <a:cubicBezTo>
                    <a:pt x="5071" y="616"/>
                    <a:pt x="2035" y="1116"/>
                    <a:pt x="1035" y="3418"/>
                  </a:cubicBezTo>
                  <a:cubicBezTo>
                    <a:pt x="668" y="4219"/>
                    <a:pt x="668" y="5153"/>
                    <a:pt x="668" y="6053"/>
                  </a:cubicBezTo>
                  <a:cubicBezTo>
                    <a:pt x="634" y="11624"/>
                    <a:pt x="67" y="15160"/>
                    <a:pt x="34" y="20730"/>
                  </a:cubicBezTo>
                  <a:cubicBezTo>
                    <a:pt x="1" y="24800"/>
                    <a:pt x="3403" y="26701"/>
                    <a:pt x="6005" y="27469"/>
                  </a:cubicBezTo>
                  <a:cubicBezTo>
                    <a:pt x="7116" y="27778"/>
                    <a:pt x="8256" y="27874"/>
                    <a:pt x="9407" y="27874"/>
                  </a:cubicBezTo>
                  <a:cubicBezTo>
                    <a:pt x="10985" y="27874"/>
                    <a:pt x="12581" y="27693"/>
                    <a:pt x="14144" y="27635"/>
                  </a:cubicBezTo>
                  <a:cubicBezTo>
                    <a:pt x="14602" y="27619"/>
                    <a:pt x="15060" y="27612"/>
                    <a:pt x="15518" y="27612"/>
                  </a:cubicBezTo>
                  <a:cubicBezTo>
                    <a:pt x="18007" y="27612"/>
                    <a:pt x="20485" y="27815"/>
                    <a:pt x="22971" y="27815"/>
                  </a:cubicBezTo>
                  <a:cubicBezTo>
                    <a:pt x="23786" y="27815"/>
                    <a:pt x="24601" y="27793"/>
                    <a:pt x="25419" y="27736"/>
                  </a:cubicBezTo>
                  <a:cubicBezTo>
                    <a:pt x="25921" y="27704"/>
                    <a:pt x="26416" y="27694"/>
                    <a:pt x="26905" y="27694"/>
                  </a:cubicBezTo>
                  <a:cubicBezTo>
                    <a:pt x="27697" y="27694"/>
                    <a:pt x="28470" y="27720"/>
                    <a:pt x="29217" y="27720"/>
                  </a:cubicBezTo>
                  <a:cubicBezTo>
                    <a:pt x="31440" y="27720"/>
                    <a:pt x="33438" y="27494"/>
                    <a:pt x="35059" y="25701"/>
                  </a:cubicBezTo>
                  <a:cubicBezTo>
                    <a:pt x="35326" y="25401"/>
                    <a:pt x="35559" y="23533"/>
                    <a:pt x="35726" y="23166"/>
                  </a:cubicBezTo>
                  <a:cubicBezTo>
                    <a:pt x="35993" y="22498"/>
                    <a:pt x="35926" y="21231"/>
                    <a:pt x="35860" y="20530"/>
                  </a:cubicBezTo>
                  <a:cubicBezTo>
                    <a:pt x="35426" y="16694"/>
                    <a:pt x="35559" y="12858"/>
                    <a:pt x="35159" y="9022"/>
                  </a:cubicBezTo>
                  <a:cubicBezTo>
                    <a:pt x="34926" y="6854"/>
                    <a:pt x="34625" y="4552"/>
                    <a:pt x="33224" y="2884"/>
                  </a:cubicBezTo>
                  <a:cubicBezTo>
                    <a:pt x="31323" y="683"/>
                    <a:pt x="28121" y="283"/>
                    <a:pt x="25185" y="116"/>
                  </a:cubicBezTo>
                  <a:cubicBezTo>
                    <a:pt x="23699" y="34"/>
                    <a:pt x="22244" y="0"/>
                    <a:pt x="20806"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9"/>
            <p:cNvSpPr/>
            <p:nvPr/>
          </p:nvSpPr>
          <p:spPr>
            <a:xfrm>
              <a:off x="7166075" y="3078475"/>
              <a:ext cx="975775" cy="764575"/>
            </a:xfrm>
            <a:custGeom>
              <a:avLst/>
              <a:gdLst/>
              <a:ahLst/>
              <a:cxnLst/>
              <a:rect l="l" t="t" r="r" b="b"/>
              <a:pathLst>
                <a:path w="39031" h="30583" extrusionOk="0">
                  <a:moveTo>
                    <a:pt x="22775" y="2714"/>
                  </a:moveTo>
                  <a:cubicBezTo>
                    <a:pt x="24775" y="2714"/>
                    <a:pt x="26773" y="2799"/>
                    <a:pt x="28723" y="3070"/>
                  </a:cubicBezTo>
                  <a:cubicBezTo>
                    <a:pt x="30191" y="3303"/>
                    <a:pt x="31725" y="3637"/>
                    <a:pt x="32893" y="4604"/>
                  </a:cubicBezTo>
                  <a:cubicBezTo>
                    <a:pt x="34427" y="5838"/>
                    <a:pt x="34827" y="7873"/>
                    <a:pt x="35061" y="9741"/>
                  </a:cubicBezTo>
                  <a:cubicBezTo>
                    <a:pt x="35528" y="13644"/>
                    <a:pt x="35428" y="17580"/>
                    <a:pt x="35761" y="21483"/>
                  </a:cubicBezTo>
                  <a:cubicBezTo>
                    <a:pt x="35895" y="22750"/>
                    <a:pt x="35795" y="23784"/>
                    <a:pt x="35528" y="25019"/>
                  </a:cubicBezTo>
                  <a:cubicBezTo>
                    <a:pt x="35161" y="26653"/>
                    <a:pt x="34193" y="27354"/>
                    <a:pt x="32526" y="27620"/>
                  </a:cubicBezTo>
                  <a:cubicBezTo>
                    <a:pt x="31893" y="27721"/>
                    <a:pt x="31248" y="27747"/>
                    <a:pt x="30602" y="27747"/>
                  </a:cubicBezTo>
                  <a:cubicBezTo>
                    <a:pt x="29894" y="27747"/>
                    <a:pt x="29185" y="27716"/>
                    <a:pt x="28487" y="27716"/>
                  </a:cubicBezTo>
                  <a:cubicBezTo>
                    <a:pt x="28343" y="27716"/>
                    <a:pt x="28199" y="27717"/>
                    <a:pt x="28056" y="27721"/>
                  </a:cubicBezTo>
                  <a:cubicBezTo>
                    <a:pt x="26510" y="27746"/>
                    <a:pt x="24965" y="27810"/>
                    <a:pt x="23405" y="27810"/>
                  </a:cubicBezTo>
                  <a:cubicBezTo>
                    <a:pt x="22911" y="27810"/>
                    <a:pt x="22415" y="27803"/>
                    <a:pt x="21918" y="27787"/>
                  </a:cubicBezTo>
                  <a:cubicBezTo>
                    <a:pt x="20264" y="27710"/>
                    <a:pt x="18611" y="27632"/>
                    <a:pt x="16942" y="27632"/>
                  </a:cubicBezTo>
                  <a:cubicBezTo>
                    <a:pt x="16456" y="27632"/>
                    <a:pt x="15969" y="27639"/>
                    <a:pt x="15480" y="27654"/>
                  </a:cubicBezTo>
                  <a:cubicBezTo>
                    <a:pt x="13930" y="27706"/>
                    <a:pt x="12359" y="27904"/>
                    <a:pt x="10801" y="27904"/>
                  </a:cubicBezTo>
                  <a:cubicBezTo>
                    <a:pt x="10380" y="27904"/>
                    <a:pt x="9961" y="27889"/>
                    <a:pt x="9543" y="27854"/>
                  </a:cubicBezTo>
                  <a:cubicBezTo>
                    <a:pt x="6274" y="27554"/>
                    <a:pt x="2838" y="25719"/>
                    <a:pt x="2738" y="22116"/>
                  </a:cubicBezTo>
                  <a:cubicBezTo>
                    <a:pt x="2771" y="18781"/>
                    <a:pt x="3038" y="15478"/>
                    <a:pt x="3238" y="12143"/>
                  </a:cubicBezTo>
                  <a:cubicBezTo>
                    <a:pt x="3305" y="10475"/>
                    <a:pt x="3305" y="8774"/>
                    <a:pt x="3371" y="7106"/>
                  </a:cubicBezTo>
                  <a:cubicBezTo>
                    <a:pt x="3472" y="4971"/>
                    <a:pt x="4472" y="4004"/>
                    <a:pt x="6507" y="3537"/>
                  </a:cubicBezTo>
                  <a:cubicBezTo>
                    <a:pt x="10076" y="2769"/>
                    <a:pt x="14079" y="3003"/>
                    <a:pt x="17715" y="2836"/>
                  </a:cubicBezTo>
                  <a:cubicBezTo>
                    <a:pt x="19383" y="2775"/>
                    <a:pt x="21080" y="2714"/>
                    <a:pt x="22775" y="2714"/>
                  </a:cubicBezTo>
                  <a:close/>
                  <a:moveTo>
                    <a:pt x="21573" y="23"/>
                  </a:moveTo>
                  <a:cubicBezTo>
                    <a:pt x="17168" y="23"/>
                    <a:pt x="12745" y="243"/>
                    <a:pt x="8375" y="568"/>
                  </a:cubicBezTo>
                  <a:cubicBezTo>
                    <a:pt x="4406" y="868"/>
                    <a:pt x="870" y="2302"/>
                    <a:pt x="636" y="6772"/>
                  </a:cubicBezTo>
                  <a:cubicBezTo>
                    <a:pt x="372" y="11827"/>
                    <a:pt x="42" y="16914"/>
                    <a:pt x="3" y="21969"/>
                  </a:cubicBezTo>
                  <a:lnTo>
                    <a:pt x="3" y="21969"/>
                  </a:lnTo>
                  <a:cubicBezTo>
                    <a:pt x="1" y="22016"/>
                    <a:pt x="0" y="22066"/>
                    <a:pt x="2" y="22116"/>
                  </a:cubicBezTo>
                  <a:cubicBezTo>
                    <a:pt x="2" y="22116"/>
                    <a:pt x="2" y="22117"/>
                    <a:pt x="2" y="22117"/>
                  </a:cubicBezTo>
                  <a:lnTo>
                    <a:pt x="2" y="22117"/>
                  </a:lnTo>
                  <a:cubicBezTo>
                    <a:pt x="1" y="22184"/>
                    <a:pt x="4" y="22249"/>
                    <a:pt x="10" y="22312"/>
                  </a:cubicBezTo>
                  <a:lnTo>
                    <a:pt x="10" y="22312"/>
                  </a:lnTo>
                  <a:cubicBezTo>
                    <a:pt x="175" y="25487"/>
                    <a:pt x="1962" y="27949"/>
                    <a:pt x="4806" y="29322"/>
                  </a:cubicBezTo>
                  <a:cubicBezTo>
                    <a:pt x="6881" y="30342"/>
                    <a:pt x="9022" y="30583"/>
                    <a:pt x="11193" y="30583"/>
                  </a:cubicBezTo>
                  <a:cubicBezTo>
                    <a:pt x="13139" y="30583"/>
                    <a:pt x="15110" y="30389"/>
                    <a:pt x="17081" y="30389"/>
                  </a:cubicBezTo>
                  <a:cubicBezTo>
                    <a:pt x="17362" y="30387"/>
                    <a:pt x="17643" y="30386"/>
                    <a:pt x="17923" y="30386"/>
                  </a:cubicBezTo>
                  <a:cubicBezTo>
                    <a:pt x="21390" y="30386"/>
                    <a:pt x="24841" y="30527"/>
                    <a:pt x="28303" y="30527"/>
                  </a:cubicBezTo>
                  <a:cubicBezTo>
                    <a:pt x="29254" y="30527"/>
                    <a:pt x="30205" y="30516"/>
                    <a:pt x="31158" y="30489"/>
                  </a:cubicBezTo>
                  <a:cubicBezTo>
                    <a:pt x="34294" y="30389"/>
                    <a:pt x="37429" y="29288"/>
                    <a:pt x="38130" y="25953"/>
                  </a:cubicBezTo>
                  <a:cubicBezTo>
                    <a:pt x="39030" y="21850"/>
                    <a:pt x="38330" y="17480"/>
                    <a:pt x="38096" y="13277"/>
                  </a:cubicBezTo>
                  <a:cubicBezTo>
                    <a:pt x="37863" y="9507"/>
                    <a:pt x="37763" y="4804"/>
                    <a:pt x="34427" y="2302"/>
                  </a:cubicBezTo>
                  <a:cubicBezTo>
                    <a:pt x="31358" y="1"/>
                    <a:pt x="26955" y="101"/>
                    <a:pt x="23286" y="34"/>
                  </a:cubicBezTo>
                  <a:cubicBezTo>
                    <a:pt x="22715" y="26"/>
                    <a:pt x="22144" y="23"/>
                    <a:pt x="21573" y="23"/>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9"/>
            <p:cNvSpPr/>
            <p:nvPr/>
          </p:nvSpPr>
          <p:spPr>
            <a:xfrm>
              <a:off x="7186975" y="2965900"/>
              <a:ext cx="211825" cy="285225"/>
            </a:xfrm>
            <a:custGeom>
              <a:avLst/>
              <a:gdLst/>
              <a:ahLst/>
              <a:cxnLst/>
              <a:rect l="l" t="t" r="r" b="b"/>
              <a:pathLst>
                <a:path w="8473" h="11409" extrusionOk="0">
                  <a:moveTo>
                    <a:pt x="1235" y="0"/>
                  </a:moveTo>
                  <a:cubicBezTo>
                    <a:pt x="1235" y="0"/>
                    <a:pt x="0" y="8206"/>
                    <a:pt x="801" y="11409"/>
                  </a:cubicBezTo>
                  <a:lnTo>
                    <a:pt x="8473" y="7005"/>
                  </a:lnTo>
                  <a:cubicBezTo>
                    <a:pt x="8173" y="3303"/>
                    <a:pt x="1235" y="0"/>
                    <a:pt x="1235"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9"/>
            <p:cNvSpPr/>
            <p:nvPr/>
          </p:nvSpPr>
          <p:spPr>
            <a:xfrm>
              <a:off x="7186975" y="2965900"/>
              <a:ext cx="211825" cy="285225"/>
            </a:xfrm>
            <a:custGeom>
              <a:avLst/>
              <a:gdLst/>
              <a:ahLst/>
              <a:cxnLst/>
              <a:rect l="l" t="t" r="r" b="b"/>
              <a:pathLst>
                <a:path w="8473" h="11409" extrusionOk="0">
                  <a:moveTo>
                    <a:pt x="1235" y="0"/>
                  </a:moveTo>
                  <a:cubicBezTo>
                    <a:pt x="1235" y="0"/>
                    <a:pt x="0" y="8206"/>
                    <a:pt x="801" y="11409"/>
                  </a:cubicBezTo>
                  <a:lnTo>
                    <a:pt x="8473" y="7005"/>
                  </a:lnTo>
                  <a:cubicBezTo>
                    <a:pt x="8173" y="3303"/>
                    <a:pt x="1235" y="0"/>
                    <a:pt x="1235"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9"/>
            <p:cNvSpPr/>
            <p:nvPr/>
          </p:nvSpPr>
          <p:spPr>
            <a:xfrm>
              <a:off x="7151950" y="2932275"/>
              <a:ext cx="284225" cy="352800"/>
            </a:xfrm>
            <a:custGeom>
              <a:avLst/>
              <a:gdLst/>
              <a:ahLst/>
              <a:cxnLst/>
              <a:rect l="l" t="t" r="r" b="b"/>
              <a:pathLst>
                <a:path w="11369" h="14112" extrusionOk="0">
                  <a:moveTo>
                    <a:pt x="2659" y="1"/>
                  </a:moveTo>
                  <a:cubicBezTo>
                    <a:pt x="2055" y="1"/>
                    <a:pt x="1430" y="310"/>
                    <a:pt x="1335" y="979"/>
                  </a:cubicBezTo>
                  <a:cubicBezTo>
                    <a:pt x="734" y="4881"/>
                    <a:pt x="0" y="9218"/>
                    <a:pt x="868" y="13121"/>
                  </a:cubicBezTo>
                  <a:cubicBezTo>
                    <a:pt x="1027" y="13812"/>
                    <a:pt x="1542" y="14111"/>
                    <a:pt x="2080" y="14111"/>
                  </a:cubicBezTo>
                  <a:cubicBezTo>
                    <a:pt x="2892" y="14111"/>
                    <a:pt x="3757" y="13430"/>
                    <a:pt x="3536" y="12387"/>
                  </a:cubicBezTo>
                  <a:cubicBezTo>
                    <a:pt x="2896" y="9575"/>
                    <a:pt x="3278" y="6368"/>
                    <a:pt x="3713" y="3426"/>
                  </a:cubicBezTo>
                  <a:lnTo>
                    <a:pt x="3713" y="3426"/>
                  </a:lnTo>
                  <a:cubicBezTo>
                    <a:pt x="5885" y="4653"/>
                    <a:pt x="8235" y="6401"/>
                    <a:pt x="8573" y="8717"/>
                  </a:cubicBezTo>
                  <a:cubicBezTo>
                    <a:pt x="8666" y="9409"/>
                    <a:pt x="9146" y="9708"/>
                    <a:pt x="9673" y="9708"/>
                  </a:cubicBezTo>
                  <a:cubicBezTo>
                    <a:pt x="10468" y="9708"/>
                    <a:pt x="11369" y="9027"/>
                    <a:pt x="11208" y="7984"/>
                  </a:cubicBezTo>
                  <a:cubicBezTo>
                    <a:pt x="10675" y="4281"/>
                    <a:pt x="6405" y="1646"/>
                    <a:pt x="3336" y="145"/>
                  </a:cubicBezTo>
                  <a:cubicBezTo>
                    <a:pt x="3137" y="50"/>
                    <a:pt x="2899" y="1"/>
                    <a:pt x="2659"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9"/>
            <p:cNvSpPr/>
            <p:nvPr/>
          </p:nvSpPr>
          <p:spPr>
            <a:xfrm>
              <a:off x="7877475" y="2965900"/>
              <a:ext cx="228500" cy="301900"/>
            </a:xfrm>
            <a:custGeom>
              <a:avLst/>
              <a:gdLst/>
              <a:ahLst/>
              <a:cxnLst/>
              <a:rect l="l" t="t" r="r" b="b"/>
              <a:pathLst>
                <a:path w="9140" h="12076" extrusionOk="0">
                  <a:moveTo>
                    <a:pt x="7639" y="0"/>
                  </a:moveTo>
                  <a:cubicBezTo>
                    <a:pt x="7639" y="0"/>
                    <a:pt x="0" y="4270"/>
                    <a:pt x="0" y="7239"/>
                  </a:cubicBezTo>
                  <a:lnTo>
                    <a:pt x="7739" y="12076"/>
                  </a:lnTo>
                  <a:cubicBezTo>
                    <a:pt x="9140" y="8807"/>
                    <a:pt x="7639" y="0"/>
                    <a:pt x="7639"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9"/>
            <p:cNvSpPr/>
            <p:nvPr/>
          </p:nvSpPr>
          <p:spPr>
            <a:xfrm>
              <a:off x="7877475" y="2965900"/>
              <a:ext cx="228500" cy="301900"/>
            </a:xfrm>
            <a:custGeom>
              <a:avLst/>
              <a:gdLst/>
              <a:ahLst/>
              <a:cxnLst/>
              <a:rect l="l" t="t" r="r" b="b"/>
              <a:pathLst>
                <a:path w="9140" h="12076" extrusionOk="0">
                  <a:moveTo>
                    <a:pt x="7639" y="0"/>
                  </a:moveTo>
                  <a:cubicBezTo>
                    <a:pt x="7639" y="0"/>
                    <a:pt x="0" y="4270"/>
                    <a:pt x="0" y="7239"/>
                  </a:cubicBezTo>
                  <a:lnTo>
                    <a:pt x="7739" y="12076"/>
                  </a:lnTo>
                  <a:cubicBezTo>
                    <a:pt x="9140" y="8807"/>
                    <a:pt x="7639" y="0"/>
                    <a:pt x="7639"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9"/>
            <p:cNvSpPr/>
            <p:nvPr/>
          </p:nvSpPr>
          <p:spPr>
            <a:xfrm>
              <a:off x="7840775" y="2931700"/>
              <a:ext cx="300225" cy="367650"/>
            </a:xfrm>
            <a:custGeom>
              <a:avLst/>
              <a:gdLst/>
              <a:ahLst/>
              <a:cxnLst/>
              <a:rect l="l" t="t" r="r" b="b"/>
              <a:pathLst>
                <a:path w="12009" h="14706" extrusionOk="0">
                  <a:moveTo>
                    <a:pt x="9076" y="0"/>
                  </a:moveTo>
                  <a:cubicBezTo>
                    <a:pt x="8838" y="0"/>
                    <a:pt x="8604" y="55"/>
                    <a:pt x="8406" y="168"/>
                  </a:cubicBezTo>
                  <a:cubicBezTo>
                    <a:pt x="5371" y="1902"/>
                    <a:pt x="367" y="4704"/>
                    <a:pt x="67" y="8574"/>
                  </a:cubicBezTo>
                  <a:cubicBezTo>
                    <a:pt x="0" y="9458"/>
                    <a:pt x="659" y="9900"/>
                    <a:pt x="1351" y="9900"/>
                  </a:cubicBezTo>
                  <a:cubicBezTo>
                    <a:pt x="2043" y="9900"/>
                    <a:pt x="2769" y="9458"/>
                    <a:pt x="2836" y="8574"/>
                  </a:cubicBezTo>
                  <a:cubicBezTo>
                    <a:pt x="2969" y="6972"/>
                    <a:pt x="5504" y="5371"/>
                    <a:pt x="6672" y="4537"/>
                  </a:cubicBezTo>
                  <a:cubicBezTo>
                    <a:pt x="7136" y="4213"/>
                    <a:pt x="7607" y="3888"/>
                    <a:pt x="8085" y="3573"/>
                  </a:cubicBezTo>
                  <a:lnTo>
                    <a:pt x="8085" y="3573"/>
                  </a:lnTo>
                  <a:cubicBezTo>
                    <a:pt x="8585" y="6680"/>
                    <a:pt x="8952" y="10275"/>
                    <a:pt x="7873" y="13043"/>
                  </a:cubicBezTo>
                  <a:cubicBezTo>
                    <a:pt x="7490" y="14051"/>
                    <a:pt x="8312" y="14706"/>
                    <a:pt x="9163" y="14706"/>
                  </a:cubicBezTo>
                  <a:cubicBezTo>
                    <a:pt x="9720" y="14706"/>
                    <a:pt x="10290" y="14424"/>
                    <a:pt x="10541" y="13777"/>
                  </a:cubicBezTo>
                  <a:cubicBezTo>
                    <a:pt x="12009" y="9941"/>
                    <a:pt x="11075" y="4938"/>
                    <a:pt x="10408" y="1002"/>
                  </a:cubicBezTo>
                  <a:cubicBezTo>
                    <a:pt x="10312" y="355"/>
                    <a:pt x="9683" y="0"/>
                    <a:pt x="9076"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9"/>
            <p:cNvSpPr/>
            <p:nvPr/>
          </p:nvSpPr>
          <p:spPr>
            <a:xfrm>
              <a:off x="7167800" y="3464600"/>
              <a:ext cx="960700" cy="382050"/>
            </a:xfrm>
            <a:custGeom>
              <a:avLst/>
              <a:gdLst/>
              <a:ahLst/>
              <a:cxnLst/>
              <a:rect l="l" t="t" r="r" b="b"/>
              <a:pathLst>
                <a:path w="38428" h="15282" extrusionOk="0">
                  <a:moveTo>
                    <a:pt x="23817" y="0"/>
                  </a:moveTo>
                  <a:cubicBezTo>
                    <a:pt x="22516" y="0"/>
                    <a:pt x="21482" y="200"/>
                    <a:pt x="20481" y="767"/>
                  </a:cubicBezTo>
                  <a:cubicBezTo>
                    <a:pt x="19447" y="1334"/>
                    <a:pt x="18713" y="2335"/>
                    <a:pt x="18447" y="3436"/>
                  </a:cubicBezTo>
                  <a:cubicBezTo>
                    <a:pt x="18313" y="3936"/>
                    <a:pt x="18280" y="4503"/>
                    <a:pt x="17913" y="4904"/>
                  </a:cubicBezTo>
                  <a:cubicBezTo>
                    <a:pt x="17713" y="5104"/>
                    <a:pt x="17446" y="5237"/>
                    <a:pt x="17146" y="5304"/>
                  </a:cubicBezTo>
                  <a:cubicBezTo>
                    <a:pt x="16259" y="5613"/>
                    <a:pt x="14900" y="5706"/>
                    <a:pt x="13359" y="5706"/>
                  </a:cubicBezTo>
                  <a:cubicBezTo>
                    <a:pt x="11059" y="5706"/>
                    <a:pt x="8352" y="5500"/>
                    <a:pt x="6196" y="5500"/>
                  </a:cubicBezTo>
                  <a:cubicBezTo>
                    <a:pt x="5122" y="5500"/>
                    <a:pt x="4185" y="5551"/>
                    <a:pt x="3503" y="5704"/>
                  </a:cubicBezTo>
                  <a:cubicBezTo>
                    <a:pt x="2168" y="6004"/>
                    <a:pt x="967" y="6705"/>
                    <a:pt x="0" y="7672"/>
                  </a:cubicBezTo>
                  <a:cubicBezTo>
                    <a:pt x="434" y="10474"/>
                    <a:pt x="2135" y="12609"/>
                    <a:pt x="4737" y="13877"/>
                  </a:cubicBezTo>
                  <a:cubicBezTo>
                    <a:pt x="7066" y="15022"/>
                    <a:pt x="9326" y="15255"/>
                    <a:pt x="11647" y="15255"/>
                  </a:cubicBezTo>
                  <a:cubicBezTo>
                    <a:pt x="13247" y="15255"/>
                    <a:pt x="14877" y="15144"/>
                    <a:pt x="16579" y="15144"/>
                  </a:cubicBezTo>
                  <a:cubicBezTo>
                    <a:pt x="16857" y="15142"/>
                    <a:pt x="17136" y="15141"/>
                    <a:pt x="17416" y="15141"/>
                  </a:cubicBezTo>
                  <a:cubicBezTo>
                    <a:pt x="20864" y="15141"/>
                    <a:pt x="24329" y="15282"/>
                    <a:pt x="27797" y="15282"/>
                  </a:cubicBezTo>
                  <a:cubicBezTo>
                    <a:pt x="28750" y="15282"/>
                    <a:pt x="29703" y="15271"/>
                    <a:pt x="30655" y="15244"/>
                  </a:cubicBezTo>
                  <a:cubicBezTo>
                    <a:pt x="33791" y="15144"/>
                    <a:pt x="37360" y="13843"/>
                    <a:pt x="38061" y="10508"/>
                  </a:cubicBezTo>
                  <a:cubicBezTo>
                    <a:pt x="38261" y="9574"/>
                    <a:pt x="38394" y="8640"/>
                    <a:pt x="38428" y="7672"/>
                  </a:cubicBezTo>
                  <a:cubicBezTo>
                    <a:pt x="37494" y="6705"/>
                    <a:pt x="36293" y="6004"/>
                    <a:pt x="34958" y="5704"/>
                  </a:cubicBezTo>
                  <a:cubicBezTo>
                    <a:pt x="34261" y="5547"/>
                    <a:pt x="33804" y="5496"/>
                    <a:pt x="33477" y="5496"/>
                  </a:cubicBezTo>
                  <a:cubicBezTo>
                    <a:pt x="32840" y="5496"/>
                    <a:pt x="32690" y="5691"/>
                    <a:pt x="32200" y="5691"/>
                  </a:cubicBezTo>
                  <a:cubicBezTo>
                    <a:pt x="31869" y="5691"/>
                    <a:pt x="31383" y="5602"/>
                    <a:pt x="30489" y="5304"/>
                  </a:cubicBezTo>
                  <a:cubicBezTo>
                    <a:pt x="30222" y="5237"/>
                    <a:pt x="29921" y="5104"/>
                    <a:pt x="29721" y="4904"/>
                  </a:cubicBezTo>
                  <a:cubicBezTo>
                    <a:pt x="29354" y="4537"/>
                    <a:pt x="29321" y="3970"/>
                    <a:pt x="29221" y="3436"/>
                  </a:cubicBezTo>
                  <a:cubicBezTo>
                    <a:pt x="28954" y="2335"/>
                    <a:pt x="28187" y="1334"/>
                    <a:pt x="27186" y="767"/>
                  </a:cubicBezTo>
                  <a:cubicBezTo>
                    <a:pt x="26152" y="200"/>
                    <a:pt x="25118" y="0"/>
                    <a:pt x="23817"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9"/>
            <p:cNvSpPr/>
            <p:nvPr/>
          </p:nvSpPr>
          <p:spPr>
            <a:xfrm>
              <a:off x="7519700" y="3487950"/>
              <a:ext cx="73425" cy="74225"/>
            </a:xfrm>
            <a:custGeom>
              <a:avLst/>
              <a:gdLst/>
              <a:ahLst/>
              <a:cxnLst/>
              <a:rect l="l" t="t" r="r" b="b"/>
              <a:pathLst>
                <a:path w="2937" h="2969" extrusionOk="0">
                  <a:moveTo>
                    <a:pt x="1469" y="0"/>
                  </a:moveTo>
                  <a:cubicBezTo>
                    <a:pt x="635" y="0"/>
                    <a:pt x="1" y="667"/>
                    <a:pt x="1" y="1468"/>
                  </a:cubicBezTo>
                  <a:cubicBezTo>
                    <a:pt x="1" y="2302"/>
                    <a:pt x="635" y="2969"/>
                    <a:pt x="1469" y="2969"/>
                  </a:cubicBezTo>
                  <a:cubicBezTo>
                    <a:pt x="2302" y="2969"/>
                    <a:pt x="2936" y="2302"/>
                    <a:pt x="2936" y="1468"/>
                  </a:cubicBezTo>
                  <a:cubicBezTo>
                    <a:pt x="2936" y="667"/>
                    <a:pt x="2302" y="0"/>
                    <a:pt x="1469" y="0"/>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9"/>
            <p:cNvSpPr/>
            <p:nvPr/>
          </p:nvSpPr>
          <p:spPr>
            <a:xfrm>
              <a:off x="7471350" y="3591350"/>
              <a:ext cx="125950" cy="74250"/>
            </a:xfrm>
            <a:custGeom>
              <a:avLst/>
              <a:gdLst/>
              <a:ahLst/>
              <a:cxnLst/>
              <a:rect l="l" t="t" r="r" b="b"/>
              <a:pathLst>
                <a:path w="5038" h="2970" extrusionOk="0">
                  <a:moveTo>
                    <a:pt x="2502" y="0"/>
                  </a:moveTo>
                  <a:cubicBezTo>
                    <a:pt x="1134" y="0"/>
                    <a:pt x="0" y="667"/>
                    <a:pt x="0" y="1501"/>
                  </a:cubicBezTo>
                  <a:cubicBezTo>
                    <a:pt x="0" y="2302"/>
                    <a:pt x="1134" y="2969"/>
                    <a:pt x="2502" y="2969"/>
                  </a:cubicBezTo>
                  <a:cubicBezTo>
                    <a:pt x="3903" y="2969"/>
                    <a:pt x="5037" y="2302"/>
                    <a:pt x="5037" y="1501"/>
                  </a:cubicBezTo>
                  <a:cubicBezTo>
                    <a:pt x="5037" y="667"/>
                    <a:pt x="3903" y="0"/>
                    <a:pt x="2502"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9"/>
            <p:cNvSpPr/>
            <p:nvPr/>
          </p:nvSpPr>
          <p:spPr>
            <a:xfrm>
              <a:off x="7932500" y="3487950"/>
              <a:ext cx="73425" cy="74225"/>
            </a:xfrm>
            <a:custGeom>
              <a:avLst/>
              <a:gdLst/>
              <a:ahLst/>
              <a:cxnLst/>
              <a:rect l="l" t="t" r="r" b="b"/>
              <a:pathLst>
                <a:path w="2937" h="2969" extrusionOk="0">
                  <a:moveTo>
                    <a:pt x="1468" y="0"/>
                  </a:moveTo>
                  <a:cubicBezTo>
                    <a:pt x="634" y="0"/>
                    <a:pt x="1" y="667"/>
                    <a:pt x="1" y="1468"/>
                  </a:cubicBezTo>
                  <a:cubicBezTo>
                    <a:pt x="1" y="2302"/>
                    <a:pt x="634" y="2969"/>
                    <a:pt x="1468" y="2969"/>
                  </a:cubicBezTo>
                  <a:cubicBezTo>
                    <a:pt x="2302" y="2969"/>
                    <a:pt x="2936" y="2302"/>
                    <a:pt x="2936" y="1468"/>
                  </a:cubicBezTo>
                  <a:cubicBezTo>
                    <a:pt x="2936" y="667"/>
                    <a:pt x="2302" y="0"/>
                    <a:pt x="1468" y="0"/>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9"/>
            <p:cNvSpPr/>
            <p:nvPr/>
          </p:nvSpPr>
          <p:spPr>
            <a:xfrm>
              <a:off x="7928325" y="3591350"/>
              <a:ext cx="125950" cy="74250"/>
            </a:xfrm>
            <a:custGeom>
              <a:avLst/>
              <a:gdLst/>
              <a:ahLst/>
              <a:cxnLst/>
              <a:rect l="l" t="t" r="r" b="b"/>
              <a:pathLst>
                <a:path w="5038" h="2970" extrusionOk="0">
                  <a:moveTo>
                    <a:pt x="2536" y="0"/>
                  </a:moveTo>
                  <a:cubicBezTo>
                    <a:pt x="1135" y="0"/>
                    <a:pt x="1" y="667"/>
                    <a:pt x="1" y="1501"/>
                  </a:cubicBezTo>
                  <a:cubicBezTo>
                    <a:pt x="1" y="2302"/>
                    <a:pt x="1135" y="2969"/>
                    <a:pt x="2536" y="2969"/>
                  </a:cubicBezTo>
                  <a:cubicBezTo>
                    <a:pt x="3937" y="2969"/>
                    <a:pt x="5038" y="2302"/>
                    <a:pt x="5038" y="1501"/>
                  </a:cubicBezTo>
                  <a:cubicBezTo>
                    <a:pt x="5038" y="667"/>
                    <a:pt x="3904" y="0"/>
                    <a:pt x="2536"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9"/>
            <p:cNvSpPr/>
            <p:nvPr/>
          </p:nvSpPr>
          <p:spPr>
            <a:xfrm>
              <a:off x="7696500" y="3623025"/>
              <a:ext cx="132625" cy="70925"/>
            </a:xfrm>
            <a:custGeom>
              <a:avLst/>
              <a:gdLst/>
              <a:ahLst/>
              <a:cxnLst/>
              <a:rect l="l" t="t" r="r" b="b"/>
              <a:pathLst>
                <a:path w="5305" h="2837" extrusionOk="0">
                  <a:moveTo>
                    <a:pt x="401" y="1"/>
                  </a:moveTo>
                  <a:cubicBezTo>
                    <a:pt x="167" y="34"/>
                    <a:pt x="1" y="268"/>
                    <a:pt x="1" y="501"/>
                  </a:cubicBezTo>
                  <a:cubicBezTo>
                    <a:pt x="101" y="1469"/>
                    <a:pt x="968" y="2836"/>
                    <a:pt x="2669" y="2836"/>
                  </a:cubicBezTo>
                  <a:cubicBezTo>
                    <a:pt x="4337" y="2836"/>
                    <a:pt x="5204" y="1469"/>
                    <a:pt x="5304" y="501"/>
                  </a:cubicBezTo>
                  <a:cubicBezTo>
                    <a:pt x="5304" y="268"/>
                    <a:pt x="5138" y="34"/>
                    <a:pt x="4904" y="1"/>
                  </a:cubicBezTo>
                  <a:cubicBezTo>
                    <a:pt x="4637" y="1"/>
                    <a:pt x="4437" y="168"/>
                    <a:pt x="4404" y="435"/>
                  </a:cubicBezTo>
                  <a:cubicBezTo>
                    <a:pt x="4370" y="902"/>
                    <a:pt x="3870" y="1936"/>
                    <a:pt x="2636" y="1936"/>
                  </a:cubicBezTo>
                  <a:cubicBezTo>
                    <a:pt x="1435" y="1936"/>
                    <a:pt x="935" y="902"/>
                    <a:pt x="901" y="435"/>
                  </a:cubicBezTo>
                  <a:cubicBezTo>
                    <a:pt x="868" y="168"/>
                    <a:pt x="668" y="1"/>
                    <a:pt x="401" y="1"/>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9"/>
            <p:cNvSpPr/>
            <p:nvPr/>
          </p:nvSpPr>
          <p:spPr>
            <a:xfrm>
              <a:off x="7751550" y="3590500"/>
              <a:ext cx="22525" cy="103450"/>
            </a:xfrm>
            <a:custGeom>
              <a:avLst/>
              <a:gdLst/>
              <a:ahLst/>
              <a:cxnLst/>
              <a:rect l="l" t="t" r="r" b="b"/>
              <a:pathLst>
                <a:path w="901" h="4138" extrusionOk="0">
                  <a:moveTo>
                    <a:pt x="467" y="1"/>
                  </a:moveTo>
                  <a:cubicBezTo>
                    <a:pt x="200" y="1"/>
                    <a:pt x="0" y="201"/>
                    <a:pt x="0" y="435"/>
                  </a:cubicBezTo>
                  <a:lnTo>
                    <a:pt x="0" y="3704"/>
                  </a:lnTo>
                  <a:cubicBezTo>
                    <a:pt x="0" y="3937"/>
                    <a:pt x="200" y="4137"/>
                    <a:pt x="467" y="4137"/>
                  </a:cubicBezTo>
                  <a:cubicBezTo>
                    <a:pt x="701" y="4137"/>
                    <a:pt x="901" y="3937"/>
                    <a:pt x="901" y="3704"/>
                  </a:cubicBezTo>
                  <a:lnTo>
                    <a:pt x="901" y="435"/>
                  </a:lnTo>
                  <a:cubicBezTo>
                    <a:pt x="901" y="201"/>
                    <a:pt x="701" y="1"/>
                    <a:pt x="467" y="1"/>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9"/>
            <p:cNvSpPr/>
            <p:nvPr/>
          </p:nvSpPr>
          <p:spPr>
            <a:xfrm>
              <a:off x="7685650" y="3541300"/>
              <a:ext cx="154300" cy="93425"/>
            </a:xfrm>
            <a:custGeom>
              <a:avLst/>
              <a:gdLst/>
              <a:ahLst/>
              <a:cxnLst/>
              <a:rect l="l" t="t" r="r" b="b"/>
              <a:pathLst>
                <a:path w="6172" h="3737" extrusionOk="0">
                  <a:moveTo>
                    <a:pt x="3103" y="1"/>
                  </a:moveTo>
                  <a:cubicBezTo>
                    <a:pt x="1936" y="1"/>
                    <a:pt x="535" y="535"/>
                    <a:pt x="268" y="1302"/>
                  </a:cubicBezTo>
                  <a:cubicBezTo>
                    <a:pt x="1" y="2069"/>
                    <a:pt x="3103" y="3737"/>
                    <a:pt x="3103" y="3737"/>
                  </a:cubicBezTo>
                  <a:cubicBezTo>
                    <a:pt x="3103" y="3737"/>
                    <a:pt x="6172" y="2069"/>
                    <a:pt x="5905" y="1302"/>
                  </a:cubicBezTo>
                  <a:cubicBezTo>
                    <a:pt x="5638" y="535"/>
                    <a:pt x="4237" y="1"/>
                    <a:pt x="3103" y="1"/>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9"/>
            <p:cNvSpPr/>
            <p:nvPr/>
          </p:nvSpPr>
          <p:spPr>
            <a:xfrm>
              <a:off x="7367925" y="3664575"/>
              <a:ext cx="165975" cy="106100"/>
            </a:xfrm>
            <a:custGeom>
              <a:avLst/>
              <a:gdLst/>
              <a:ahLst/>
              <a:cxnLst/>
              <a:rect l="l" t="t" r="r" b="b"/>
              <a:pathLst>
                <a:path w="6639" h="4244" extrusionOk="0">
                  <a:moveTo>
                    <a:pt x="6129" y="1"/>
                  </a:moveTo>
                  <a:cubicBezTo>
                    <a:pt x="6066" y="1"/>
                    <a:pt x="6001" y="13"/>
                    <a:pt x="5938" y="40"/>
                  </a:cubicBezTo>
                  <a:cubicBezTo>
                    <a:pt x="3970" y="974"/>
                    <a:pt x="2036" y="2142"/>
                    <a:pt x="268" y="3443"/>
                  </a:cubicBezTo>
                  <a:cubicBezTo>
                    <a:pt x="68" y="3576"/>
                    <a:pt x="1" y="3876"/>
                    <a:pt x="168" y="4076"/>
                  </a:cubicBezTo>
                  <a:cubicBezTo>
                    <a:pt x="268" y="4176"/>
                    <a:pt x="368" y="4243"/>
                    <a:pt x="535" y="4243"/>
                  </a:cubicBezTo>
                  <a:cubicBezTo>
                    <a:pt x="601" y="4243"/>
                    <a:pt x="701" y="4210"/>
                    <a:pt x="801" y="4143"/>
                  </a:cubicBezTo>
                  <a:cubicBezTo>
                    <a:pt x="2503" y="2876"/>
                    <a:pt x="4371" y="1775"/>
                    <a:pt x="6339" y="841"/>
                  </a:cubicBezTo>
                  <a:cubicBezTo>
                    <a:pt x="6539" y="741"/>
                    <a:pt x="6639" y="474"/>
                    <a:pt x="6539" y="240"/>
                  </a:cubicBezTo>
                  <a:cubicBezTo>
                    <a:pt x="6466" y="94"/>
                    <a:pt x="6303" y="1"/>
                    <a:pt x="6129" y="1"/>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9"/>
            <p:cNvSpPr/>
            <p:nvPr/>
          </p:nvSpPr>
          <p:spPr>
            <a:xfrm>
              <a:off x="7347075" y="3625175"/>
              <a:ext cx="133450" cy="35400"/>
            </a:xfrm>
            <a:custGeom>
              <a:avLst/>
              <a:gdLst/>
              <a:ahLst/>
              <a:cxnLst/>
              <a:rect l="l" t="t" r="r" b="b"/>
              <a:pathLst>
                <a:path w="5338" h="1416" extrusionOk="0">
                  <a:moveTo>
                    <a:pt x="4255" y="1"/>
                  </a:moveTo>
                  <a:cubicBezTo>
                    <a:pt x="2945" y="1"/>
                    <a:pt x="1657" y="176"/>
                    <a:pt x="368" y="549"/>
                  </a:cubicBezTo>
                  <a:cubicBezTo>
                    <a:pt x="134" y="615"/>
                    <a:pt x="1" y="849"/>
                    <a:pt x="68" y="1082"/>
                  </a:cubicBezTo>
                  <a:cubicBezTo>
                    <a:pt x="134" y="1283"/>
                    <a:pt x="301" y="1416"/>
                    <a:pt x="501" y="1416"/>
                  </a:cubicBezTo>
                  <a:cubicBezTo>
                    <a:pt x="535" y="1416"/>
                    <a:pt x="601" y="1416"/>
                    <a:pt x="635" y="1383"/>
                  </a:cubicBezTo>
                  <a:cubicBezTo>
                    <a:pt x="1805" y="1069"/>
                    <a:pt x="3024" y="901"/>
                    <a:pt x="4250" y="901"/>
                  </a:cubicBezTo>
                  <a:cubicBezTo>
                    <a:pt x="4457" y="901"/>
                    <a:pt x="4664" y="906"/>
                    <a:pt x="4871" y="916"/>
                  </a:cubicBezTo>
                  <a:cubicBezTo>
                    <a:pt x="4888" y="918"/>
                    <a:pt x="4905" y="919"/>
                    <a:pt x="4923" y="919"/>
                  </a:cubicBezTo>
                  <a:cubicBezTo>
                    <a:pt x="5138" y="919"/>
                    <a:pt x="5338" y="732"/>
                    <a:pt x="5338" y="515"/>
                  </a:cubicBezTo>
                  <a:cubicBezTo>
                    <a:pt x="5338" y="248"/>
                    <a:pt x="5171" y="48"/>
                    <a:pt x="4904" y="15"/>
                  </a:cubicBezTo>
                  <a:cubicBezTo>
                    <a:pt x="4687" y="6"/>
                    <a:pt x="4471" y="1"/>
                    <a:pt x="4255" y="1"/>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9"/>
            <p:cNvSpPr/>
            <p:nvPr/>
          </p:nvSpPr>
          <p:spPr>
            <a:xfrm>
              <a:off x="7985875" y="3664575"/>
              <a:ext cx="165975" cy="106100"/>
            </a:xfrm>
            <a:custGeom>
              <a:avLst/>
              <a:gdLst/>
              <a:ahLst/>
              <a:cxnLst/>
              <a:rect l="l" t="t" r="r" b="b"/>
              <a:pathLst>
                <a:path w="6639" h="4244" extrusionOk="0">
                  <a:moveTo>
                    <a:pt x="510" y="1"/>
                  </a:moveTo>
                  <a:cubicBezTo>
                    <a:pt x="336" y="1"/>
                    <a:pt x="174" y="94"/>
                    <a:pt x="101" y="240"/>
                  </a:cubicBezTo>
                  <a:cubicBezTo>
                    <a:pt x="0" y="474"/>
                    <a:pt x="101" y="741"/>
                    <a:pt x="301" y="841"/>
                  </a:cubicBezTo>
                  <a:cubicBezTo>
                    <a:pt x="2269" y="1775"/>
                    <a:pt x="4137" y="2876"/>
                    <a:pt x="5871" y="4143"/>
                  </a:cubicBezTo>
                  <a:cubicBezTo>
                    <a:pt x="5938" y="4210"/>
                    <a:pt x="6038" y="4243"/>
                    <a:pt x="6105" y="4243"/>
                  </a:cubicBezTo>
                  <a:cubicBezTo>
                    <a:pt x="6272" y="4243"/>
                    <a:pt x="6405" y="4176"/>
                    <a:pt x="6472" y="4076"/>
                  </a:cubicBezTo>
                  <a:cubicBezTo>
                    <a:pt x="6639" y="3876"/>
                    <a:pt x="6572" y="3576"/>
                    <a:pt x="6372" y="3443"/>
                  </a:cubicBezTo>
                  <a:cubicBezTo>
                    <a:pt x="4604" y="2142"/>
                    <a:pt x="2702" y="974"/>
                    <a:pt x="701" y="40"/>
                  </a:cubicBezTo>
                  <a:cubicBezTo>
                    <a:pt x="638" y="13"/>
                    <a:pt x="573" y="1"/>
                    <a:pt x="510" y="1"/>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9"/>
            <p:cNvSpPr/>
            <p:nvPr/>
          </p:nvSpPr>
          <p:spPr>
            <a:xfrm>
              <a:off x="8039250" y="3625175"/>
              <a:ext cx="133450" cy="35400"/>
            </a:xfrm>
            <a:custGeom>
              <a:avLst/>
              <a:gdLst/>
              <a:ahLst/>
              <a:cxnLst/>
              <a:rect l="l" t="t" r="r" b="b"/>
              <a:pathLst>
                <a:path w="5338" h="1416" extrusionOk="0">
                  <a:moveTo>
                    <a:pt x="1083" y="1"/>
                  </a:moveTo>
                  <a:cubicBezTo>
                    <a:pt x="867" y="1"/>
                    <a:pt x="651" y="6"/>
                    <a:pt x="434" y="15"/>
                  </a:cubicBezTo>
                  <a:cubicBezTo>
                    <a:pt x="167" y="48"/>
                    <a:pt x="0" y="248"/>
                    <a:pt x="0" y="482"/>
                  </a:cubicBezTo>
                  <a:cubicBezTo>
                    <a:pt x="34" y="749"/>
                    <a:pt x="234" y="916"/>
                    <a:pt x="467" y="916"/>
                  </a:cubicBezTo>
                  <a:cubicBezTo>
                    <a:pt x="700" y="905"/>
                    <a:pt x="933" y="899"/>
                    <a:pt x="1165" y="899"/>
                  </a:cubicBezTo>
                  <a:cubicBezTo>
                    <a:pt x="2365" y="899"/>
                    <a:pt x="3558" y="1047"/>
                    <a:pt x="4704" y="1383"/>
                  </a:cubicBezTo>
                  <a:cubicBezTo>
                    <a:pt x="4737" y="1416"/>
                    <a:pt x="4804" y="1416"/>
                    <a:pt x="4837" y="1416"/>
                  </a:cubicBezTo>
                  <a:cubicBezTo>
                    <a:pt x="5037" y="1416"/>
                    <a:pt x="5204" y="1283"/>
                    <a:pt x="5271" y="1082"/>
                  </a:cubicBezTo>
                  <a:cubicBezTo>
                    <a:pt x="5337" y="849"/>
                    <a:pt x="5204" y="615"/>
                    <a:pt x="4971" y="549"/>
                  </a:cubicBezTo>
                  <a:cubicBezTo>
                    <a:pt x="3682" y="176"/>
                    <a:pt x="2393" y="1"/>
                    <a:pt x="1083" y="1"/>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9"/>
            <p:cNvSpPr/>
            <p:nvPr/>
          </p:nvSpPr>
          <p:spPr>
            <a:xfrm>
              <a:off x="7564750" y="3000100"/>
              <a:ext cx="135100" cy="352775"/>
            </a:xfrm>
            <a:custGeom>
              <a:avLst/>
              <a:gdLst/>
              <a:ahLst/>
              <a:cxnLst/>
              <a:rect l="l" t="t" r="r" b="b"/>
              <a:pathLst>
                <a:path w="5404" h="14111" extrusionOk="0">
                  <a:moveTo>
                    <a:pt x="3569" y="0"/>
                  </a:moveTo>
                  <a:lnTo>
                    <a:pt x="0" y="1168"/>
                  </a:lnTo>
                  <a:cubicBezTo>
                    <a:pt x="0" y="1168"/>
                    <a:pt x="400" y="1968"/>
                    <a:pt x="1001" y="3169"/>
                  </a:cubicBezTo>
                  <a:cubicBezTo>
                    <a:pt x="1601" y="4370"/>
                    <a:pt x="2402" y="5938"/>
                    <a:pt x="3136" y="7505"/>
                  </a:cubicBezTo>
                  <a:cubicBezTo>
                    <a:pt x="3336" y="7906"/>
                    <a:pt x="3503" y="8306"/>
                    <a:pt x="3669" y="8673"/>
                  </a:cubicBezTo>
                  <a:cubicBezTo>
                    <a:pt x="3836" y="9073"/>
                    <a:pt x="3970" y="9474"/>
                    <a:pt x="4136" y="9840"/>
                  </a:cubicBezTo>
                  <a:cubicBezTo>
                    <a:pt x="4403" y="10608"/>
                    <a:pt x="4637" y="11342"/>
                    <a:pt x="4804" y="11975"/>
                  </a:cubicBezTo>
                  <a:cubicBezTo>
                    <a:pt x="4904" y="12276"/>
                    <a:pt x="4970" y="12576"/>
                    <a:pt x="5004" y="12843"/>
                  </a:cubicBezTo>
                  <a:cubicBezTo>
                    <a:pt x="5070" y="13109"/>
                    <a:pt x="5104" y="13343"/>
                    <a:pt x="5137" y="13510"/>
                  </a:cubicBezTo>
                  <a:cubicBezTo>
                    <a:pt x="5170" y="13910"/>
                    <a:pt x="5204" y="14110"/>
                    <a:pt x="5204" y="14110"/>
                  </a:cubicBezTo>
                  <a:cubicBezTo>
                    <a:pt x="5204" y="14110"/>
                    <a:pt x="5237" y="13910"/>
                    <a:pt x="5304" y="13510"/>
                  </a:cubicBezTo>
                  <a:cubicBezTo>
                    <a:pt x="5304" y="13343"/>
                    <a:pt x="5337" y="13076"/>
                    <a:pt x="5337" y="12809"/>
                  </a:cubicBezTo>
                  <a:cubicBezTo>
                    <a:pt x="5371" y="12542"/>
                    <a:pt x="5371" y="12242"/>
                    <a:pt x="5404" y="11909"/>
                  </a:cubicBezTo>
                  <a:cubicBezTo>
                    <a:pt x="5404" y="11241"/>
                    <a:pt x="5371" y="10441"/>
                    <a:pt x="5304" y="9574"/>
                  </a:cubicBezTo>
                  <a:cubicBezTo>
                    <a:pt x="5237" y="9173"/>
                    <a:pt x="5204" y="8740"/>
                    <a:pt x="5137" y="8273"/>
                  </a:cubicBezTo>
                  <a:cubicBezTo>
                    <a:pt x="5104" y="7839"/>
                    <a:pt x="5004" y="7405"/>
                    <a:pt x="4937" y="6972"/>
                  </a:cubicBezTo>
                  <a:cubicBezTo>
                    <a:pt x="4637" y="5170"/>
                    <a:pt x="4270" y="3436"/>
                    <a:pt x="4003" y="2135"/>
                  </a:cubicBezTo>
                  <a:cubicBezTo>
                    <a:pt x="3736" y="834"/>
                    <a:pt x="3569" y="0"/>
                    <a:pt x="3569"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9"/>
            <p:cNvSpPr/>
            <p:nvPr/>
          </p:nvSpPr>
          <p:spPr>
            <a:xfrm>
              <a:off x="7420475" y="3000925"/>
              <a:ext cx="132625" cy="203500"/>
            </a:xfrm>
            <a:custGeom>
              <a:avLst/>
              <a:gdLst/>
              <a:ahLst/>
              <a:cxnLst/>
              <a:rect l="l" t="t" r="r" b="b"/>
              <a:pathLst>
                <a:path w="5305" h="8140" extrusionOk="0">
                  <a:moveTo>
                    <a:pt x="3369" y="0"/>
                  </a:moveTo>
                  <a:lnTo>
                    <a:pt x="0" y="1602"/>
                  </a:lnTo>
                  <a:cubicBezTo>
                    <a:pt x="0" y="1602"/>
                    <a:pt x="67" y="1702"/>
                    <a:pt x="234" y="1902"/>
                  </a:cubicBezTo>
                  <a:cubicBezTo>
                    <a:pt x="367" y="2102"/>
                    <a:pt x="601" y="2369"/>
                    <a:pt x="868" y="2669"/>
                  </a:cubicBezTo>
                  <a:cubicBezTo>
                    <a:pt x="1368" y="3269"/>
                    <a:pt x="2068" y="4070"/>
                    <a:pt x="2736" y="4871"/>
                  </a:cubicBezTo>
                  <a:cubicBezTo>
                    <a:pt x="3403" y="5671"/>
                    <a:pt x="4103" y="6472"/>
                    <a:pt x="4570" y="7072"/>
                  </a:cubicBezTo>
                  <a:cubicBezTo>
                    <a:pt x="4704" y="7239"/>
                    <a:pt x="4804" y="7372"/>
                    <a:pt x="4904" y="7506"/>
                  </a:cubicBezTo>
                  <a:cubicBezTo>
                    <a:pt x="4971" y="7639"/>
                    <a:pt x="5071" y="7739"/>
                    <a:pt x="5137" y="7839"/>
                  </a:cubicBezTo>
                  <a:cubicBezTo>
                    <a:pt x="5171" y="7906"/>
                    <a:pt x="5237" y="8006"/>
                    <a:pt x="5237" y="8073"/>
                  </a:cubicBezTo>
                  <a:cubicBezTo>
                    <a:pt x="5271" y="8106"/>
                    <a:pt x="5271" y="8140"/>
                    <a:pt x="5271" y="8140"/>
                  </a:cubicBezTo>
                  <a:cubicBezTo>
                    <a:pt x="5271" y="8140"/>
                    <a:pt x="5271" y="8106"/>
                    <a:pt x="5304" y="8073"/>
                  </a:cubicBezTo>
                  <a:cubicBezTo>
                    <a:pt x="5304" y="8006"/>
                    <a:pt x="5304" y="7906"/>
                    <a:pt x="5271" y="7806"/>
                  </a:cubicBezTo>
                  <a:cubicBezTo>
                    <a:pt x="5271" y="7673"/>
                    <a:pt x="5237" y="7539"/>
                    <a:pt x="5204" y="7372"/>
                  </a:cubicBezTo>
                  <a:cubicBezTo>
                    <a:pt x="5171" y="7206"/>
                    <a:pt x="5137" y="7039"/>
                    <a:pt x="5104" y="6839"/>
                  </a:cubicBezTo>
                  <a:cubicBezTo>
                    <a:pt x="4937" y="6071"/>
                    <a:pt x="4670" y="5037"/>
                    <a:pt x="4403" y="4003"/>
                  </a:cubicBezTo>
                  <a:cubicBezTo>
                    <a:pt x="4137" y="3003"/>
                    <a:pt x="3870" y="1969"/>
                    <a:pt x="3670" y="1201"/>
                  </a:cubicBezTo>
                  <a:cubicBezTo>
                    <a:pt x="3570" y="834"/>
                    <a:pt x="3503" y="534"/>
                    <a:pt x="3436" y="301"/>
                  </a:cubicBezTo>
                  <a:cubicBezTo>
                    <a:pt x="3403" y="101"/>
                    <a:pt x="3369" y="0"/>
                    <a:pt x="3369"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9"/>
            <p:cNvSpPr/>
            <p:nvPr/>
          </p:nvSpPr>
          <p:spPr>
            <a:xfrm>
              <a:off x="7679000" y="2995075"/>
              <a:ext cx="158450" cy="196850"/>
            </a:xfrm>
            <a:custGeom>
              <a:avLst/>
              <a:gdLst/>
              <a:ahLst/>
              <a:cxnLst/>
              <a:rect l="l" t="t" r="r" b="b"/>
              <a:pathLst>
                <a:path w="6338" h="7874" extrusionOk="0">
                  <a:moveTo>
                    <a:pt x="2735" y="1"/>
                  </a:moveTo>
                  <a:lnTo>
                    <a:pt x="0" y="2603"/>
                  </a:lnTo>
                  <a:cubicBezTo>
                    <a:pt x="0" y="2603"/>
                    <a:pt x="434" y="2870"/>
                    <a:pt x="1101" y="3337"/>
                  </a:cubicBezTo>
                  <a:cubicBezTo>
                    <a:pt x="1768" y="3770"/>
                    <a:pt x="2602" y="4337"/>
                    <a:pt x="3436" y="4971"/>
                  </a:cubicBezTo>
                  <a:cubicBezTo>
                    <a:pt x="4270" y="5572"/>
                    <a:pt x="5037" y="6239"/>
                    <a:pt x="5571" y="6839"/>
                  </a:cubicBezTo>
                  <a:cubicBezTo>
                    <a:pt x="5671" y="6973"/>
                    <a:pt x="5804" y="7106"/>
                    <a:pt x="5904" y="7239"/>
                  </a:cubicBezTo>
                  <a:cubicBezTo>
                    <a:pt x="5971" y="7340"/>
                    <a:pt x="6071" y="7473"/>
                    <a:pt x="6138" y="7573"/>
                  </a:cubicBezTo>
                  <a:cubicBezTo>
                    <a:pt x="6271" y="7773"/>
                    <a:pt x="6338" y="7873"/>
                    <a:pt x="6338" y="7873"/>
                  </a:cubicBezTo>
                  <a:cubicBezTo>
                    <a:pt x="6338" y="7873"/>
                    <a:pt x="6305" y="7740"/>
                    <a:pt x="6271" y="7506"/>
                  </a:cubicBezTo>
                  <a:cubicBezTo>
                    <a:pt x="6271" y="7406"/>
                    <a:pt x="6238" y="7239"/>
                    <a:pt x="6204" y="7073"/>
                  </a:cubicBezTo>
                  <a:cubicBezTo>
                    <a:pt x="6171" y="6906"/>
                    <a:pt x="6138" y="6739"/>
                    <a:pt x="6071" y="6539"/>
                  </a:cubicBezTo>
                  <a:cubicBezTo>
                    <a:pt x="5838" y="5738"/>
                    <a:pt x="5371" y="4738"/>
                    <a:pt x="4870" y="3770"/>
                  </a:cubicBezTo>
                  <a:cubicBezTo>
                    <a:pt x="4370" y="2803"/>
                    <a:pt x="3836" y="1836"/>
                    <a:pt x="3402" y="1135"/>
                  </a:cubicBezTo>
                  <a:cubicBezTo>
                    <a:pt x="3002" y="468"/>
                    <a:pt x="2735" y="1"/>
                    <a:pt x="2735"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9"/>
            <p:cNvSpPr/>
            <p:nvPr/>
          </p:nvSpPr>
          <p:spPr>
            <a:xfrm>
              <a:off x="7083575" y="3352850"/>
              <a:ext cx="417800" cy="100100"/>
            </a:xfrm>
            <a:custGeom>
              <a:avLst/>
              <a:gdLst/>
              <a:ahLst/>
              <a:cxnLst/>
              <a:rect l="l" t="t" r="r" b="b"/>
              <a:pathLst>
                <a:path w="16712" h="4004" extrusionOk="0">
                  <a:moveTo>
                    <a:pt x="5371" y="0"/>
                  </a:moveTo>
                  <a:cubicBezTo>
                    <a:pt x="4403" y="34"/>
                    <a:pt x="3469" y="67"/>
                    <a:pt x="2669" y="100"/>
                  </a:cubicBezTo>
                  <a:cubicBezTo>
                    <a:pt x="2268" y="134"/>
                    <a:pt x="1935" y="134"/>
                    <a:pt x="1568" y="167"/>
                  </a:cubicBezTo>
                  <a:cubicBezTo>
                    <a:pt x="1234" y="234"/>
                    <a:pt x="901" y="234"/>
                    <a:pt x="701" y="267"/>
                  </a:cubicBezTo>
                  <a:cubicBezTo>
                    <a:pt x="234" y="334"/>
                    <a:pt x="0" y="367"/>
                    <a:pt x="0" y="367"/>
                  </a:cubicBezTo>
                  <a:lnTo>
                    <a:pt x="901" y="4003"/>
                  </a:lnTo>
                  <a:cubicBezTo>
                    <a:pt x="901" y="4003"/>
                    <a:pt x="1134" y="3936"/>
                    <a:pt x="1568" y="3770"/>
                  </a:cubicBezTo>
                  <a:cubicBezTo>
                    <a:pt x="1768" y="3703"/>
                    <a:pt x="2001" y="3603"/>
                    <a:pt x="2268" y="3536"/>
                  </a:cubicBezTo>
                  <a:cubicBezTo>
                    <a:pt x="2535" y="3436"/>
                    <a:pt x="2869" y="3336"/>
                    <a:pt x="3202" y="3236"/>
                  </a:cubicBezTo>
                  <a:cubicBezTo>
                    <a:pt x="3936" y="3002"/>
                    <a:pt x="4770" y="2769"/>
                    <a:pt x="5704" y="2569"/>
                  </a:cubicBezTo>
                  <a:cubicBezTo>
                    <a:pt x="6605" y="2335"/>
                    <a:pt x="7605" y="2102"/>
                    <a:pt x="8606" y="1902"/>
                  </a:cubicBezTo>
                  <a:cubicBezTo>
                    <a:pt x="10608" y="1501"/>
                    <a:pt x="12642" y="1168"/>
                    <a:pt x="14143" y="934"/>
                  </a:cubicBezTo>
                  <a:cubicBezTo>
                    <a:pt x="15678" y="734"/>
                    <a:pt x="16712" y="634"/>
                    <a:pt x="16712" y="634"/>
                  </a:cubicBezTo>
                  <a:cubicBezTo>
                    <a:pt x="16712" y="634"/>
                    <a:pt x="15678" y="501"/>
                    <a:pt x="14143" y="367"/>
                  </a:cubicBezTo>
                  <a:cubicBezTo>
                    <a:pt x="12609" y="234"/>
                    <a:pt x="10541" y="100"/>
                    <a:pt x="8439" y="34"/>
                  </a:cubicBezTo>
                  <a:cubicBezTo>
                    <a:pt x="7405" y="0"/>
                    <a:pt x="6371" y="0"/>
                    <a:pt x="5371"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9"/>
            <p:cNvSpPr/>
            <p:nvPr/>
          </p:nvSpPr>
          <p:spPr>
            <a:xfrm>
              <a:off x="7116925" y="3455425"/>
              <a:ext cx="277725" cy="92575"/>
            </a:xfrm>
            <a:custGeom>
              <a:avLst/>
              <a:gdLst/>
              <a:ahLst/>
              <a:cxnLst/>
              <a:rect l="l" t="t" r="r" b="b"/>
              <a:pathLst>
                <a:path w="11109" h="3703" extrusionOk="0">
                  <a:moveTo>
                    <a:pt x="0" y="0"/>
                  </a:moveTo>
                  <a:lnTo>
                    <a:pt x="734" y="3703"/>
                  </a:lnTo>
                  <a:cubicBezTo>
                    <a:pt x="734" y="3703"/>
                    <a:pt x="901" y="3636"/>
                    <a:pt x="1168" y="3536"/>
                  </a:cubicBezTo>
                  <a:cubicBezTo>
                    <a:pt x="1301" y="3469"/>
                    <a:pt x="1435" y="3436"/>
                    <a:pt x="1601" y="3369"/>
                  </a:cubicBezTo>
                  <a:cubicBezTo>
                    <a:pt x="1802" y="3302"/>
                    <a:pt x="2002" y="3236"/>
                    <a:pt x="2235" y="3169"/>
                  </a:cubicBezTo>
                  <a:cubicBezTo>
                    <a:pt x="3169" y="2869"/>
                    <a:pt x="4470" y="2502"/>
                    <a:pt x="5804" y="2168"/>
                  </a:cubicBezTo>
                  <a:cubicBezTo>
                    <a:pt x="7139" y="1835"/>
                    <a:pt x="8440" y="1501"/>
                    <a:pt x="9440" y="1234"/>
                  </a:cubicBezTo>
                  <a:cubicBezTo>
                    <a:pt x="10441" y="1001"/>
                    <a:pt x="11108" y="834"/>
                    <a:pt x="11108" y="834"/>
                  </a:cubicBezTo>
                  <a:cubicBezTo>
                    <a:pt x="11108" y="834"/>
                    <a:pt x="10441" y="767"/>
                    <a:pt x="9407" y="667"/>
                  </a:cubicBezTo>
                  <a:cubicBezTo>
                    <a:pt x="8373" y="567"/>
                    <a:pt x="7005" y="434"/>
                    <a:pt x="5638" y="267"/>
                  </a:cubicBezTo>
                  <a:cubicBezTo>
                    <a:pt x="4270" y="167"/>
                    <a:pt x="2902" y="33"/>
                    <a:pt x="1835"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9"/>
            <p:cNvSpPr/>
            <p:nvPr/>
          </p:nvSpPr>
          <p:spPr>
            <a:xfrm>
              <a:off x="7892475" y="3343050"/>
              <a:ext cx="315250" cy="105725"/>
            </a:xfrm>
            <a:custGeom>
              <a:avLst/>
              <a:gdLst/>
              <a:ahLst/>
              <a:cxnLst/>
              <a:rect l="l" t="t" r="r" b="b"/>
              <a:pathLst>
                <a:path w="12610" h="4229" extrusionOk="0">
                  <a:moveTo>
                    <a:pt x="5671" y="0"/>
                  </a:moveTo>
                  <a:cubicBezTo>
                    <a:pt x="5471" y="0"/>
                    <a:pt x="5271" y="9"/>
                    <a:pt x="5071" y="25"/>
                  </a:cubicBezTo>
                  <a:cubicBezTo>
                    <a:pt x="4704" y="25"/>
                    <a:pt x="4304" y="25"/>
                    <a:pt x="3937" y="59"/>
                  </a:cubicBezTo>
                  <a:cubicBezTo>
                    <a:pt x="3203" y="92"/>
                    <a:pt x="2502" y="159"/>
                    <a:pt x="1935" y="225"/>
                  </a:cubicBezTo>
                  <a:cubicBezTo>
                    <a:pt x="1335" y="325"/>
                    <a:pt x="868" y="392"/>
                    <a:pt x="534" y="426"/>
                  </a:cubicBezTo>
                  <a:cubicBezTo>
                    <a:pt x="201" y="492"/>
                    <a:pt x="0" y="526"/>
                    <a:pt x="0" y="526"/>
                  </a:cubicBezTo>
                  <a:cubicBezTo>
                    <a:pt x="0" y="526"/>
                    <a:pt x="201" y="559"/>
                    <a:pt x="534" y="592"/>
                  </a:cubicBezTo>
                  <a:cubicBezTo>
                    <a:pt x="868" y="626"/>
                    <a:pt x="1335" y="726"/>
                    <a:pt x="1902" y="826"/>
                  </a:cubicBezTo>
                  <a:cubicBezTo>
                    <a:pt x="2469" y="926"/>
                    <a:pt x="3136" y="1059"/>
                    <a:pt x="3837" y="1226"/>
                  </a:cubicBezTo>
                  <a:cubicBezTo>
                    <a:pt x="4170" y="1326"/>
                    <a:pt x="4537" y="1426"/>
                    <a:pt x="4871" y="1526"/>
                  </a:cubicBezTo>
                  <a:cubicBezTo>
                    <a:pt x="5238" y="1626"/>
                    <a:pt x="5604" y="1760"/>
                    <a:pt x="5938" y="1860"/>
                  </a:cubicBezTo>
                  <a:cubicBezTo>
                    <a:pt x="7372" y="2360"/>
                    <a:pt x="8740" y="2961"/>
                    <a:pt x="9807" y="3428"/>
                  </a:cubicBezTo>
                  <a:cubicBezTo>
                    <a:pt x="10842" y="3928"/>
                    <a:pt x="11542" y="4228"/>
                    <a:pt x="11542" y="4228"/>
                  </a:cubicBezTo>
                  <a:lnTo>
                    <a:pt x="12609" y="626"/>
                  </a:lnTo>
                  <a:cubicBezTo>
                    <a:pt x="12609" y="626"/>
                    <a:pt x="11809" y="526"/>
                    <a:pt x="10641" y="392"/>
                  </a:cubicBezTo>
                  <a:cubicBezTo>
                    <a:pt x="9474" y="225"/>
                    <a:pt x="7873" y="59"/>
                    <a:pt x="6272" y="25"/>
                  </a:cubicBezTo>
                  <a:cubicBezTo>
                    <a:pt x="6071" y="9"/>
                    <a:pt x="5871" y="0"/>
                    <a:pt x="5671"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9"/>
            <p:cNvSpPr/>
            <p:nvPr/>
          </p:nvSpPr>
          <p:spPr>
            <a:xfrm>
              <a:off x="8009225" y="3459800"/>
              <a:ext cx="198500" cy="91550"/>
            </a:xfrm>
            <a:custGeom>
              <a:avLst/>
              <a:gdLst/>
              <a:ahLst/>
              <a:cxnLst/>
              <a:rect l="l" t="t" r="r" b="b"/>
              <a:pathLst>
                <a:path w="7940" h="3662" extrusionOk="0">
                  <a:moveTo>
                    <a:pt x="5408" y="0"/>
                  </a:moveTo>
                  <a:cubicBezTo>
                    <a:pt x="4937" y="0"/>
                    <a:pt x="4437" y="9"/>
                    <a:pt x="3937" y="25"/>
                  </a:cubicBezTo>
                  <a:cubicBezTo>
                    <a:pt x="2936" y="59"/>
                    <a:pt x="1935" y="125"/>
                    <a:pt x="1201" y="259"/>
                  </a:cubicBezTo>
                  <a:cubicBezTo>
                    <a:pt x="868" y="325"/>
                    <a:pt x="534" y="392"/>
                    <a:pt x="334" y="426"/>
                  </a:cubicBezTo>
                  <a:cubicBezTo>
                    <a:pt x="134" y="459"/>
                    <a:pt x="0" y="492"/>
                    <a:pt x="0" y="492"/>
                  </a:cubicBezTo>
                  <a:cubicBezTo>
                    <a:pt x="0" y="492"/>
                    <a:pt x="134" y="526"/>
                    <a:pt x="334" y="592"/>
                  </a:cubicBezTo>
                  <a:cubicBezTo>
                    <a:pt x="534" y="626"/>
                    <a:pt x="834" y="726"/>
                    <a:pt x="1168" y="826"/>
                  </a:cubicBezTo>
                  <a:cubicBezTo>
                    <a:pt x="1835" y="1059"/>
                    <a:pt x="2736" y="1426"/>
                    <a:pt x="3570" y="1860"/>
                  </a:cubicBezTo>
                  <a:cubicBezTo>
                    <a:pt x="4404" y="2260"/>
                    <a:pt x="5238" y="2727"/>
                    <a:pt x="5838" y="3061"/>
                  </a:cubicBezTo>
                  <a:cubicBezTo>
                    <a:pt x="6438" y="3428"/>
                    <a:pt x="6839" y="3661"/>
                    <a:pt x="6839" y="3661"/>
                  </a:cubicBezTo>
                  <a:lnTo>
                    <a:pt x="7939" y="92"/>
                  </a:lnTo>
                  <a:lnTo>
                    <a:pt x="6705" y="25"/>
                  </a:lnTo>
                  <a:cubicBezTo>
                    <a:pt x="6322" y="9"/>
                    <a:pt x="5880" y="0"/>
                    <a:pt x="5408"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9"/>
            <p:cNvSpPr/>
            <p:nvPr/>
          </p:nvSpPr>
          <p:spPr>
            <a:xfrm>
              <a:off x="6941800" y="4323175"/>
              <a:ext cx="467075" cy="280400"/>
            </a:xfrm>
            <a:custGeom>
              <a:avLst/>
              <a:gdLst/>
              <a:ahLst/>
              <a:cxnLst/>
              <a:rect l="l" t="t" r="r" b="b"/>
              <a:pathLst>
                <a:path w="18683" h="11216" extrusionOk="0">
                  <a:moveTo>
                    <a:pt x="1267" y="0"/>
                  </a:moveTo>
                  <a:cubicBezTo>
                    <a:pt x="650" y="0"/>
                    <a:pt x="1" y="504"/>
                    <a:pt x="200" y="1283"/>
                  </a:cubicBezTo>
                  <a:cubicBezTo>
                    <a:pt x="1235" y="5419"/>
                    <a:pt x="2802" y="9689"/>
                    <a:pt x="7406" y="10756"/>
                  </a:cubicBezTo>
                  <a:cubicBezTo>
                    <a:pt x="8537" y="11025"/>
                    <a:pt x="9757" y="11216"/>
                    <a:pt x="10970" y="11216"/>
                  </a:cubicBezTo>
                  <a:cubicBezTo>
                    <a:pt x="11866" y="11216"/>
                    <a:pt x="12759" y="11111"/>
                    <a:pt x="13610" y="10856"/>
                  </a:cubicBezTo>
                  <a:cubicBezTo>
                    <a:pt x="15678" y="10222"/>
                    <a:pt x="16946" y="8588"/>
                    <a:pt x="18147" y="6887"/>
                  </a:cubicBezTo>
                  <a:cubicBezTo>
                    <a:pt x="18682" y="6118"/>
                    <a:pt x="17966" y="5382"/>
                    <a:pt x="17224" y="5382"/>
                  </a:cubicBezTo>
                  <a:cubicBezTo>
                    <a:pt x="16903" y="5382"/>
                    <a:pt x="16577" y="5520"/>
                    <a:pt x="16345" y="5852"/>
                  </a:cubicBezTo>
                  <a:cubicBezTo>
                    <a:pt x="15311" y="7320"/>
                    <a:pt x="14277" y="8655"/>
                    <a:pt x="12409" y="9021"/>
                  </a:cubicBezTo>
                  <a:cubicBezTo>
                    <a:pt x="11946" y="9108"/>
                    <a:pt x="11449" y="9148"/>
                    <a:pt x="10940" y="9148"/>
                  </a:cubicBezTo>
                  <a:cubicBezTo>
                    <a:pt x="9689" y="9148"/>
                    <a:pt x="8363" y="8910"/>
                    <a:pt x="7272" y="8554"/>
                  </a:cubicBezTo>
                  <a:cubicBezTo>
                    <a:pt x="3903" y="7454"/>
                    <a:pt x="2969" y="3818"/>
                    <a:pt x="2202" y="749"/>
                  </a:cubicBezTo>
                  <a:cubicBezTo>
                    <a:pt x="2081" y="227"/>
                    <a:pt x="1681" y="0"/>
                    <a:pt x="1267"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9"/>
            <p:cNvSpPr/>
            <p:nvPr/>
          </p:nvSpPr>
          <p:spPr>
            <a:xfrm>
              <a:off x="8336725" y="3712975"/>
              <a:ext cx="208950" cy="459725"/>
            </a:xfrm>
            <a:custGeom>
              <a:avLst/>
              <a:gdLst/>
              <a:ahLst/>
              <a:cxnLst/>
              <a:rect l="l" t="t" r="r" b="b"/>
              <a:pathLst>
                <a:path w="8358" h="18389" extrusionOk="0">
                  <a:moveTo>
                    <a:pt x="7726" y="1"/>
                  </a:moveTo>
                  <a:cubicBezTo>
                    <a:pt x="7518" y="1"/>
                    <a:pt x="7307" y="103"/>
                    <a:pt x="7215" y="339"/>
                  </a:cubicBezTo>
                  <a:cubicBezTo>
                    <a:pt x="4847" y="6143"/>
                    <a:pt x="2512" y="11947"/>
                    <a:pt x="143" y="17752"/>
                  </a:cubicBezTo>
                  <a:cubicBezTo>
                    <a:pt x="1" y="18138"/>
                    <a:pt x="318" y="18388"/>
                    <a:pt x="639" y="18388"/>
                  </a:cubicBezTo>
                  <a:cubicBezTo>
                    <a:pt x="845" y="18388"/>
                    <a:pt x="1053" y="18286"/>
                    <a:pt x="1144" y="18052"/>
                  </a:cubicBezTo>
                  <a:cubicBezTo>
                    <a:pt x="3512" y="12248"/>
                    <a:pt x="5847" y="6410"/>
                    <a:pt x="8216" y="606"/>
                  </a:cubicBezTo>
                  <a:cubicBezTo>
                    <a:pt x="8357" y="242"/>
                    <a:pt x="8045" y="1"/>
                    <a:pt x="7726" y="1"/>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36" name="Google Shape;936;p39"/>
          <p:cNvCxnSpPr/>
          <p:nvPr/>
        </p:nvCxnSpPr>
        <p:spPr>
          <a:xfrm>
            <a:off x="2239215" y="4818833"/>
            <a:ext cx="1110300" cy="0"/>
          </a:xfrm>
          <a:prstGeom prst="straightConnector1">
            <a:avLst/>
          </a:prstGeom>
          <a:noFill/>
          <a:ln w="19050" cap="flat" cmpd="sng">
            <a:solidFill>
              <a:schemeClr val="accent3"/>
            </a:solidFill>
            <a:prstDash val="solid"/>
            <a:round/>
            <a:headEnd type="none" w="med" len="med"/>
            <a:tailEnd type="none" w="med" len="med"/>
          </a:ln>
        </p:spPr>
      </p:cxnSp>
      <p:cxnSp>
        <p:nvCxnSpPr>
          <p:cNvPr id="937" name="Google Shape;937;p39"/>
          <p:cNvCxnSpPr/>
          <p:nvPr/>
        </p:nvCxnSpPr>
        <p:spPr>
          <a:xfrm>
            <a:off x="5897231" y="4873053"/>
            <a:ext cx="1110300" cy="0"/>
          </a:xfrm>
          <a:prstGeom prst="straightConnector1">
            <a:avLst/>
          </a:prstGeom>
          <a:noFill/>
          <a:ln w="19050" cap="flat" cmpd="sng">
            <a:solidFill>
              <a:schemeClr val="accent3"/>
            </a:solidFill>
            <a:prstDash val="solid"/>
            <a:round/>
            <a:headEnd type="none" w="med" len="med"/>
            <a:tailEnd type="none" w="med" len="med"/>
          </a:ln>
        </p:spPr>
      </p:cxnSp>
      <p:grpSp>
        <p:nvGrpSpPr>
          <p:cNvPr id="938" name="Google Shape;938;p39"/>
          <p:cNvGrpSpPr/>
          <p:nvPr/>
        </p:nvGrpSpPr>
        <p:grpSpPr>
          <a:xfrm>
            <a:off x="4222017" y="4255571"/>
            <a:ext cx="956796" cy="878801"/>
            <a:chOff x="5579903" y="3330394"/>
            <a:chExt cx="956796" cy="878801"/>
          </a:xfrm>
        </p:grpSpPr>
        <p:sp>
          <p:nvSpPr>
            <p:cNvPr id="939" name="Google Shape;939;p39"/>
            <p:cNvSpPr/>
            <p:nvPr/>
          </p:nvSpPr>
          <p:spPr>
            <a:xfrm>
              <a:off x="5983754" y="4153277"/>
              <a:ext cx="17724" cy="55305"/>
            </a:xfrm>
            <a:custGeom>
              <a:avLst/>
              <a:gdLst/>
              <a:ahLst/>
              <a:cxnLst/>
              <a:rect l="l" t="t" r="r" b="b"/>
              <a:pathLst>
                <a:path w="1214" h="3788" extrusionOk="0">
                  <a:moveTo>
                    <a:pt x="795" y="1"/>
                  </a:moveTo>
                  <a:cubicBezTo>
                    <a:pt x="754" y="64"/>
                    <a:pt x="712" y="105"/>
                    <a:pt x="670" y="168"/>
                  </a:cubicBezTo>
                  <a:cubicBezTo>
                    <a:pt x="649" y="210"/>
                    <a:pt x="586" y="252"/>
                    <a:pt x="544" y="294"/>
                  </a:cubicBezTo>
                  <a:cubicBezTo>
                    <a:pt x="482" y="336"/>
                    <a:pt x="398" y="377"/>
                    <a:pt x="314" y="419"/>
                  </a:cubicBezTo>
                  <a:cubicBezTo>
                    <a:pt x="231" y="461"/>
                    <a:pt x="126" y="482"/>
                    <a:pt x="0" y="524"/>
                  </a:cubicBezTo>
                  <a:lnTo>
                    <a:pt x="0" y="921"/>
                  </a:lnTo>
                  <a:lnTo>
                    <a:pt x="565" y="921"/>
                  </a:lnTo>
                  <a:lnTo>
                    <a:pt x="565" y="3788"/>
                  </a:lnTo>
                  <a:lnTo>
                    <a:pt x="1214" y="3788"/>
                  </a:lnTo>
                  <a:lnTo>
                    <a:pt x="1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9"/>
            <p:cNvSpPr/>
            <p:nvPr/>
          </p:nvSpPr>
          <p:spPr>
            <a:xfrm>
              <a:off x="6019494" y="4152970"/>
              <a:ext cx="36062" cy="56225"/>
            </a:xfrm>
            <a:custGeom>
              <a:avLst/>
              <a:gdLst/>
              <a:ahLst/>
              <a:cxnLst/>
              <a:rect l="l" t="t" r="r" b="b"/>
              <a:pathLst>
                <a:path w="2470" h="3851" extrusionOk="0">
                  <a:moveTo>
                    <a:pt x="1214" y="608"/>
                  </a:moveTo>
                  <a:cubicBezTo>
                    <a:pt x="1319" y="608"/>
                    <a:pt x="1402" y="608"/>
                    <a:pt x="1465" y="650"/>
                  </a:cubicBezTo>
                  <a:cubicBezTo>
                    <a:pt x="1549" y="670"/>
                    <a:pt x="1591" y="712"/>
                    <a:pt x="1653" y="775"/>
                  </a:cubicBezTo>
                  <a:cubicBezTo>
                    <a:pt x="1695" y="817"/>
                    <a:pt x="1737" y="901"/>
                    <a:pt x="1758" y="1005"/>
                  </a:cubicBezTo>
                  <a:cubicBezTo>
                    <a:pt x="1779" y="1110"/>
                    <a:pt x="1800" y="1235"/>
                    <a:pt x="1800" y="1382"/>
                  </a:cubicBezTo>
                  <a:lnTo>
                    <a:pt x="1800" y="1591"/>
                  </a:lnTo>
                  <a:cubicBezTo>
                    <a:pt x="1695" y="1675"/>
                    <a:pt x="1612" y="1738"/>
                    <a:pt x="1528" y="1800"/>
                  </a:cubicBezTo>
                  <a:cubicBezTo>
                    <a:pt x="1423" y="1863"/>
                    <a:pt x="1340" y="1905"/>
                    <a:pt x="1214" y="1905"/>
                  </a:cubicBezTo>
                  <a:cubicBezTo>
                    <a:pt x="1068" y="1905"/>
                    <a:pt x="942" y="1842"/>
                    <a:pt x="837" y="1758"/>
                  </a:cubicBezTo>
                  <a:cubicBezTo>
                    <a:pt x="733" y="1654"/>
                    <a:pt x="691" y="1507"/>
                    <a:pt x="691" y="1298"/>
                  </a:cubicBezTo>
                  <a:cubicBezTo>
                    <a:pt x="691" y="1068"/>
                    <a:pt x="733" y="901"/>
                    <a:pt x="816" y="775"/>
                  </a:cubicBezTo>
                  <a:cubicBezTo>
                    <a:pt x="900" y="670"/>
                    <a:pt x="1047" y="608"/>
                    <a:pt x="1214" y="608"/>
                  </a:cubicBezTo>
                  <a:close/>
                  <a:moveTo>
                    <a:pt x="1214" y="1"/>
                  </a:moveTo>
                  <a:cubicBezTo>
                    <a:pt x="1005" y="1"/>
                    <a:pt x="816" y="43"/>
                    <a:pt x="670" y="106"/>
                  </a:cubicBezTo>
                  <a:cubicBezTo>
                    <a:pt x="524" y="168"/>
                    <a:pt x="398" y="252"/>
                    <a:pt x="293" y="378"/>
                  </a:cubicBezTo>
                  <a:cubicBezTo>
                    <a:pt x="189" y="482"/>
                    <a:pt x="126" y="629"/>
                    <a:pt x="63" y="796"/>
                  </a:cubicBezTo>
                  <a:cubicBezTo>
                    <a:pt x="21" y="942"/>
                    <a:pt x="0" y="1131"/>
                    <a:pt x="0" y="1319"/>
                  </a:cubicBezTo>
                  <a:cubicBezTo>
                    <a:pt x="0" y="1466"/>
                    <a:pt x="21" y="1612"/>
                    <a:pt x="63" y="1738"/>
                  </a:cubicBezTo>
                  <a:cubicBezTo>
                    <a:pt x="105" y="1884"/>
                    <a:pt x="168" y="1989"/>
                    <a:pt x="252" y="2093"/>
                  </a:cubicBezTo>
                  <a:cubicBezTo>
                    <a:pt x="335" y="2198"/>
                    <a:pt x="440" y="2282"/>
                    <a:pt x="565" y="2344"/>
                  </a:cubicBezTo>
                  <a:cubicBezTo>
                    <a:pt x="691" y="2386"/>
                    <a:pt x="816" y="2428"/>
                    <a:pt x="984" y="2428"/>
                  </a:cubicBezTo>
                  <a:cubicBezTo>
                    <a:pt x="1130" y="2428"/>
                    <a:pt x="1277" y="2407"/>
                    <a:pt x="1402" y="2344"/>
                  </a:cubicBezTo>
                  <a:cubicBezTo>
                    <a:pt x="1549" y="2303"/>
                    <a:pt x="1674" y="2219"/>
                    <a:pt x="1800" y="2135"/>
                  </a:cubicBezTo>
                  <a:lnTo>
                    <a:pt x="1800" y="2491"/>
                  </a:lnTo>
                  <a:cubicBezTo>
                    <a:pt x="1800" y="2637"/>
                    <a:pt x="1779" y="2763"/>
                    <a:pt x="1758" y="2867"/>
                  </a:cubicBezTo>
                  <a:cubicBezTo>
                    <a:pt x="1737" y="2951"/>
                    <a:pt x="1695" y="3035"/>
                    <a:pt x="1653" y="3098"/>
                  </a:cubicBezTo>
                  <a:cubicBezTo>
                    <a:pt x="1612" y="3160"/>
                    <a:pt x="1549" y="3202"/>
                    <a:pt x="1465" y="3223"/>
                  </a:cubicBezTo>
                  <a:cubicBezTo>
                    <a:pt x="1402" y="3244"/>
                    <a:pt x="1319" y="3265"/>
                    <a:pt x="1214" y="3265"/>
                  </a:cubicBezTo>
                  <a:cubicBezTo>
                    <a:pt x="1088" y="3265"/>
                    <a:pt x="984" y="3223"/>
                    <a:pt x="900" y="3139"/>
                  </a:cubicBezTo>
                  <a:cubicBezTo>
                    <a:pt x="796" y="3056"/>
                    <a:pt x="754" y="2951"/>
                    <a:pt x="754" y="2826"/>
                  </a:cubicBezTo>
                  <a:lnTo>
                    <a:pt x="63" y="2826"/>
                  </a:lnTo>
                  <a:cubicBezTo>
                    <a:pt x="105" y="3160"/>
                    <a:pt x="210" y="3411"/>
                    <a:pt x="419" y="3600"/>
                  </a:cubicBezTo>
                  <a:cubicBezTo>
                    <a:pt x="628" y="3767"/>
                    <a:pt x="900" y="3851"/>
                    <a:pt x="1214" y="3851"/>
                  </a:cubicBezTo>
                  <a:cubicBezTo>
                    <a:pt x="1632" y="3851"/>
                    <a:pt x="1946" y="3725"/>
                    <a:pt x="2156" y="3495"/>
                  </a:cubicBezTo>
                  <a:cubicBezTo>
                    <a:pt x="2365" y="3265"/>
                    <a:pt x="2469" y="2951"/>
                    <a:pt x="2469" y="2554"/>
                  </a:cubicBezTo>
                  <a:lnTo>
                    <a:pt x="2469" y="1298"/>
                  </a:lnTo>
                  <a:cubicBezTo>
                    <a:pt x="2469" y="901"/>
                    <a:pt x="2365" y="587"/>
                    <a:pt x="2156" y="357"/>
                  </a:cubicBezTo>
                  <a:cubicBezTo>
                    <a:pt x="1946" y="126"/>
                    <a:pt x="1632" y="1"/>
                    <a:pt x="1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9"/>
            <p:cNvSpPr/>
            <p:nvPr/>
          </p:nvSpPr>
          <p:spPr>
            <a:xfrm>
              <a:off x="6061046" y="4152970"/>
              <a:ext cx="36661" cy="56225"/>
            </a:xfrm>
            <a:custGeom>
              <a:avLst/>
              <a:gdLst/>
              <a:ahLst/>
              <a:cxnLst/>
              <a:rect l="l" t="t" r="r" b="b"/>
              <a:pathLst>
                <a:path w="2511" h="3851" extrusionOk="0">
                  <a:moveTo>
                    <a:pt x="1255" y="608"/>
                  </a:moveTo>
                  <a:cubicBezTo>
                    <a:pt x="1318" y="608"/>
                    <a:pt x="1381" y="608"/>
                    <a:pt x="1444" y="650"/>
                  </a:cubicBezTo>
                  <a:cubicBezTo>
                    <a:pt x="1507" y="670"/>
                    <a:pt x="1548" y="712"/>
                    <a:pt x="1590" y="754"/>
                  </a:cubicBezTo>
                  <a:cubicBezTo>
                    <a:pt x="1632" y="796"/>
                    <a:pt x="1674" y="838"/>
                    <a:pt x="1695" y="901"/>
                  </a:cubicBezTo>
                  <a:cubicBezTo>
                    <a:pt x="1716" y="963"/>
                    <a:pt x="1737" y="1026"/>
                    <a:pt x="1737" y="1089"/>
                  </a:cubicBezTo>
                  <a:cubicBezTo>
                    <a:pt x="1737" y="1152"/>
                    <a:pt x="1716" y="1214"/>
                    <a:pt x="1695" y="1277"/>
                  </a:cubicBezTo>
                  <a:cubicBezTo>
                    <a:pt x="1674" y="1319"/>
                    <a:pt x="1632" y="1382"/>
                    <a:pt x="1590" y="1424"/>
                  </a:cubicBezTo>
                  <a:cubicBezTo>
                    <a:pt x="1548" y="1466"/>
                    <a:pt x="1507" y="1486"/>
                    <a:pt x="1444" y="1528"/>
                  </a:cubicBezTo>
                  <a:cubicBezTo>
                    <a:pt x="1381" y="1549"/>
                    <a:pt x="1318" y="1549"/>
                    <a:pt x="1255" y="1549"/>
                  </a:cubicBezTo>
                  <a:cubicBezTo>
                    <a:pt x="1193" y="1549"/>
                    <a:pt x="1130" y="1549"/>
                    <a:pt x="1067" y="1528"/>
                  </a:cubicBezTo>
                  <a:cubicBezTo>
                    <a:pt x="1004" y="1486"/>
                    <a:pt x="963" y="1466"/>
                    <a:pt x="921" y="1424"/>
                  </a:cubicBezTo>
                  <a:cubicBezTo>
                    <a:pt x="879" y="1382"/>
                    <a:pt x="837" y="1319"/>
                    <a:pt x="816" y="1277"/>
                  </a:cubicBezTo>
                  <a:cubicBezTo>
                    <a:pt x="795" y="1214"/>
                    <a:pt x="774" y="1152"/>
                    <a:pt x="774" y="1089"/>
                  </a:cubicBezTo>
                  <a:cubicBezTo>
                    <a:pt x="774" y="1026"/>
                    <a:pt x="795" y="963"/>
                    <a:pt x="816" y="901"/>
                  </a:cubicBezTo>
                  <a:cubicBezTo>
                    <a:pt x="837" y="838"/>
                    <a:pt x="879" y="796"/>
                    <a:pt x="921" y="754"/>
                  </a:cubicBezTo>
                  <a:cubicBezTo>
                    <a:pt x="963" y="712"/>
                    <a:pt x="1004" y="670"/>
                    <a:pt x="1067" y="650"/>
                  </a:cubicBezTo>
                  <a:cubicBezTo>
                    <a:pt x="1130" y="608"/>
                    <a:pt x="1193" y="608"/>
                    <a:pt x="1255" y="608"/>
                  </a:cubicBezTo>
                  <a:close/>
                  <a:moveTo>
                    <a:pt x="1255" y="2156"/>
                  </a:moveTo>
                  <a:cubicBezTo>
                    <a:pt x="1423" y="2156"/>
                    <a:pt x="1569" y="2198"/>
                    <a:pt x="1674" y="2303"/>
                  </a:cubicBezTo>
                  <a:cubicBezTo>
                    <a:pt x="1779" y="2407"/>
                    <a:pt x="1820" y="2554"/>
                    <a:pt x="1820" y="2721"/>
                  </a:cubicBezTo>
                  <a:cubicBezTo>
                    <a:pt x="1820" y="2888"/>
                    <a:pt x="1779" y="3014"/>
                    <a:pt x="1695" y="3119"/>
                  </a:cubicBezTo>
                  <a:cubicBezTo>
                    <a:pt x="1611" y="3223"/>
                    <a:pt x="1465" y="3265"/>
                    <a:pt x="1255" y="3265"/>
                  </a:cubicBezTo>
                  <a:cubicBezTo>
                    <a:pt x="1046" y="3265"/>
                    <a:pt x="900" y="3223"/>
                    <a:pt x="816" y="3119"/>
                  </a:cubicBezTo>
                  <a:cubicBezTo>
                    <a:pt x="732" y="3014"/>
                    <a:pt x="691" y="2888"/>
                    <a:pt x="691" y="2721"/>
                  </a:cubicBezTo>
                  <a:cubicBezTo>
                    <a:pt x="691" y="2554"/>
                    <a:pt x="732" y="2407"/>
                    <a:pt x="837" y="2303"/>
                  </a:cubicBezTo>
                  <a:cubicBezTo>
                    <a:pt x="942" y="2198"/>
                    <a:pt x="1088" y="2156"/>
                    <a:pt x="1255" y="2156"/>
                  </a:cubicBezTo>
                  <a:close/>
                  <a:moveTo>
                    <a:pt x="1255" y="1"/>
                  </a:moveTo>
                  <a:cubicBezTo>
                    <a:pt x="1088" y="1"/>
                    <a:pt x="942" y="22"/>
                    <a:pt x="795" y="64"/>
                  </a:cubicBezTo>
                  <a:cubicBezTo>
                    <a:pt x="649" y="106"/>
                    <a:pt x="544" y="168"/>
                    <a:pt x="439" y="252"/>
                  </a:cubicBezTo>
                  <a:cubicBezTo>
                    <a:pt x="314" y="336"/>
                    <a:pt x="251" y="440"/>
                    <a:pt x="188" y="566"/>
                  </a:cubicBezTo>
                  <a:cubicBezTo>
                    <a:pt x="126" y="712"/>
                    <a:pt x="84" y="859"/>
                    <a:pt x="84" y="1026"/>
                  </a:cubicBezTo>
                  <a:cubicBezTo>
                    <a:pt x="84" y="1194"/>
                    <a:pt x="126" y="1340"/>
                    <a:pt x="209" y="1507"/>
                  </a:cubicBezTo>
                  <a:cubicBezTo>
                    <a:pt x="293" y="1654"/>
                    <a:pt x="398" y="1758"/>
                    <a:pt x="544" y="1842"/>
                  </a:cubicBezTo>
                  <a:cubicBezTo>
                    <a:pt x="356" y="1926"/>
                    <a:pt x="209" y="2030"/>
                    <a:pt x="126" y="2198"/>
                  </a:cubicBezTo>
                  <a:cubicBezTo>
                    <a:pt x="42" y="2344"/>
                    <a:pt x="0" y="2533"/>
                    <a:pt x="0" y="2742"/>
                  </a:cubicBezTo>
                  <a:cubicBezTo>
                    <a:pt x="0" y="2930"/>
                    <a:pt x="42" y="3098"/>
                    <a:pt x="105" y="3223"/>
                  </a:cubicBezTo>
                  <a:cubicBezTo>
                    <a:pt x="167" y="3370"/>
                    <a:pt x="251" y="3474"/>
                    <a:pt x="356" y="3579"/>
                  </a:cubicBezTo>
                  <a:cubicBezTo>
                    <a:pt x="481" y="3663"/>
                    <a:pt x="607" y="3746"/>
                    <a:pt x="753" y="3788"/>
                  </a:cubicBezTo>
                  <a:cubicBezTo>
                    <a:pt x="921" y="3830"/>
                    <a:pt x="1088" y="3851"/>
                    <a:pt x="1255" y="3851"/>
                  </a:cubicBezTo>
                  <a:cubicBezTo>
                    <a:pt x="1423" y="3851"/>
                    <a:pt x="1590" y="3830"/>
                    <a:pt x="1758" y="3788"/>
                  </a:cubicBezTo>
                  <a:cubicBezTo>
                    <a:pt x="1904" y="3746"/>
                    <a:pt x="2030" y="3663"/>
                    <a:pt x="2155" y="3579"/>
                  </a:cubicBezTo>
                  <a:cubicBezTo>
                    <a:pt x="2260" y="3474"/>
                    <a:pt x="2343" y="3370"/>
                    <a:pt x="2406" y="3223"/>
                  </a:cubicBezTo>
                  <a:cubicBezTo>
                    <a:pt x="2469" y="3098"/>
                    <a:pt x="2511" y="2930"/>
                    <a:pt x="2511" y="2742"/>
                  </a:cubicBezTo>
                  <a:cubicBezTo>
                    <a:pt x="2511" y="2533"/>
                    <a:pt x="2469" y="2344"/>
                    <a:pt x="2385" y="2198"/>
                  </a:cubicBezTo>
                  <a:cubicBezTo>
                    <a:pt x="2302" y="2030"/>
                    <a:pt x="2155" y="1926"/>
                    <a:pt x="1967" y="1842"/>
                  </a:cubicBezTo>
                  <a:cubicBezTo>
                    <a:pt x="2113" y="1758"/>
                    <a:pt x="2218" y="1654"/>
                    <a:pt x="2302" y="1507"/>
                  </a:cubicBezTo>
                  <a:cubicBezTo>
                    <a:pt x="2385" y="1340"/>
                    <a:pt x="2406" y="1194"/>
                    <a:pt x="2406" y="1026"/>
                  </a:cubicBezTo>
                  <a:cubicBezTo>
                    <a:pt x="2406" y="859"/>
                    <a:pt x="2385" y="712"/>
                    <a:pt x="2323" y="566"/>
                  </a:cubicBezTo>
                  <a:cubicBezTo>
                    <a:pt x="2260" y="440"/>
                    <a:pt x="2176" y="336"/>
                    <a:pt x="2071" y="252"/>
                  </a:cubicBezTo>
                  <a:cubicBezTo>
                    <a:pt x="1967" y="168"/>
                    <a:pt x="1841" y="126"/>
                    <a:pt x="1716" y="64"/>
                  </a:cubicBezTo>
                  <a:cubicBezTo>
                    <a:pt x="1569" y="22"/>
                    <a:pt x="1423" y="1"/>
                    <a:pt x="1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9"/>
            <p:cNvSpPr/>
            <p:nvPr/>
          </p:nvSpPr>
          <p:spPr>
            <a:xfrm>
              <a:off x="6103503" y="4152970"/>
              <a:ext cx="36369" cy="56225"/>
            </a:xfrm>
            <a:custGeom>
              <a:avLst/>
              <a:gdLst/>
              <a:ahLst/>
              <a:cxnLst/>
              <a:rect l="l" t="t" r="r" b="b"/>
              <a:pathLst>
                <a:path w="2491" h="3851" extrusionOk="0">
                  <a:moveTo>
                    <a:pt x="1214" y="608"/>
                  </a:moveTo>
                  <a:cubicBezTo>
                    <a:pt x="1319" y="608"/>
                    <a:pt x="1402" y="608"/>
                    <a:pt x="1465" y="650"/>
                  </a:cubicBezTo>
                  <a:cubicBezTo>
                    <a:pt x="1549" y="670"/>
                    <a:pt x="1612" y="712"/>
                    <a:pt x="1653" y="775"/>
                  </a:cubicBezTo>
                  <a:cubicBezTo>
                    <a:pt x="1695" y="817"/>
                    <a:pt x="1737" y="901"/>
                    <a:pt x="1758" y="1005"/>
                  </a:cubicBezTo>
                  <a:cubicBezTo>
                    <a:pt x="1779" y="1110"/>
                    <a:pt x="1800" y="1235"/>
                    <a:pt x="1800" y="1382"/>
                  </a:cubicBezTo>
                  <a:lnTo>
                    <a:pt x="1800" y="1591"/>
                  </a:lnTo>
                  <a:cubicBezTo>
                    <a:pt x="1716" y="1675"/>
                    <a:pt x="1612" y="1738"/>
                    <a:pt x="1528" y="1800"/>
                  </a:cubicBezTo>
                  <a:cubicBezTo>
                    <a:pt x="1423" y="1863"/>
                    <a:pt x="1340" y="1905"/>
                    <a:pt x="1214" y="1905"/>
                  </a:cubicBezTo>
                  <a:cubicBezTo>
                    <a:pt x="1068" y="1905"/>
                    <a:pt x="942" y="1842"/>
                    <a:pt x="837" y="1758"/>
                  </a:cubicBezTo>
                  <a:cubicBezTo>
                    <a:pt x="733" y="1654"/>
                    <a:pt x="691" y="1507"/>
                    <a:pt x="691" y="1298"/>
                  </a:cubicBezTo>
                  <a:cubicBezTo>
                    <a:pt x="691" y="1068"/>
                    <a:pt x="733" y="901"/>
                    <a:pt x="816" y="775"/>
                  </a:cubicBezTo>
                  <a:cubicBezTo>
                    <a:pt x="900" y="670"/>
                    <a:pt x="1047" y="608"/>
                    <a:pt x="1214" y="608"/>
                  </a:cubicBezTo>
                  <a:close/>
                  <a:moveTo>
                    <a:pt x="1235" y="1"/>
                  </a:moveTo>
                  <a:cubicBezTo>
                    <a:pt x="1005" y="1"/>
                    <a:pt x="837" y="43"/>
                    <a:pt x="670" y="106"/>
                  </a:cubicBezTo>
                  <a:cubicBezTo>
                    <a:pt x="524" y="168"/>
                    <a:pt x="398" y="252"/>
                    <a:pt x="293" y="378"/>
                  </a:cubicBezTo>
                  <a:cubicBezTo>
                    <a:pt x="189" y="482"/>
                    <a:pt x="126" y="629"/>
                    <a:pt x="84" y="796"/>
                  </a:cubicBezTo>
                  <a:cubicBezTo>
                    <a:pt x="21" y="942"/>
                    <a:pt x="0" y="1131"/>
                    <a:pt x="0" y="1319"/>
                  </a:cubicBezTo>
                  <a:cubicBezTo>
                    <a:pt x="0" y="1466"/>
                    <a:pt x="21" y="1612"/>
                    <a:pt x="63" y="1738"/>
                  </a:cubicBezTo>
                  <a:cubicBezTo>
                    <a:pt x="105" y="1884"/>
                    <a:pt x="168" y="1989"/>
                    <a:pt x="251" y="2093"/>
                  </a:cubicBezTo>
                  <a:cubicBezTo>
                    <a:pt x="335" y="2198"/>
                    <a:pt x="440" y="2282"/>
                    <a:pt x="565" y="2344"/>
                  </a:cubicBezTo>
                  <a:cubicBezTo>
                    <a:pt x="691" y="2386"/>
                    <a:pt x="837" y="2428"/>
                    <a:pt x="984" y="2428"/>
                  </a:cubicBezTo>
                  <a:cubicBezTo>
                    <a:pt x="1130" y="2428"/>
                    <a:pt x="1277" y="2407"/>
                    <a:pt x="1423" y="2344"/>
                  </a:cubicBezTo>
                  <a:cubicBezTo>
                    <a:pt x="1549" y="2303"/>
                    <a:pt x="1674" y="2219"/>
                    <a:pt x="1800" y="2135"/>
                  </a:cubicBezTo>
                  <a:lnTo>
                    <a:pt x="1800" y="2491"/>
                  </a:lnTo>
                  <a:cubicBezTo>
                    <a:pt x="1800" y="2637"/>
                    <a:pt x="1779" y="2763"/>
                    <a:pt x="1758" y="2867"/>
                  </a:cubicBezTo>
                  <a:cubicBezTo>
                    <a:pt x="1737" y="2951"/>
                    <a:pt x="1695" y="3035"/>
                    <a:pt x="1653" y="3098"/>
                  </a:cubicBezTo>
                  <a:cubicBezTo>
                    <a:pt x="1612" y="3160"/>
                    <a:pt x="1549" y="3202"/>
                    <a:pt x="1486" y="3223"/>
                  </a:cubicBezTo>
                  <a:cubicBezTo>
                    <a:pt x="1402" y="3244"/>
                    <a:pt x="1319" y="3265"/>
                    <a:pt x="1235" y="3265"/>
                  </a:cubicBezTo>
                  <a:cubicBezTo>
                    <a:pt x="1088" y="3265"/>
                    <a:pt x="984" y="3223"/>
                    <a:pt x="900" y="3139"/>
                  </a:cubicBezTo>
                  <a:cubicBezTo>
                    <a:pt x="816" y="3056"/>
                    <a:pt x="754" y="2951"/>
                    <a:pt x="754" y="2826"/>
                  </a:cubicBezTo>
                  <a:lnTo>
                    <a:pt x="63" y="2826"/>
                  </a:lnTo>
                  <a:cubicBezTo>
                    <a:pt x="105" y="3160"/>
                    <a:pt x="210" y="3411"/>
                    <a:pt x="419" y="3600"/>
                  </a:cubicBezTo>
                  <a:cubicBezTo>
                    <a:pt x="628" y="3767"/>
                    <a:pt x="900" y="3851"/>
                    <a:pt x="1235" y="3851"/>
                  </a:cubicBezTo>
                  <a:cubicBezTo>
                    <a:pt x="1632" y="3851"/>
                    <a:pt x="1946" y="3725"/>
                    <a:pt x="2156" y="3495"/>
                  </a:cubicBezTo>
                  <a:cubicBezTo>
                    <a:pt x="2365" y="3265"/>
                    <a:pt x="2490" y="2951"/>
                    <a:pt x="2490" y="2554"/>
                  </a:cubicBezTo>
                  <a:lnTo>
                    <a:pt x="2490" y="1298"/>
                  </a:lnTo>
                  <a:cubicBezTo>
                    <a:pt x="2490" y="901"/>
                    <a:pt x="2365" y="587"/>
                    <a:pt x="2156" y="357"/>
                  </a:cubicBezTo>
                  <a:cubicBezTo>
                    <a:pt x="1946" y="126"/>
                    <a:pt x="1632" y="1"/>
                    <a:pt x="1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9"/>
            <p:cNvSpPr/>
            <p:nvPr/>
          </p:nvSpPr>
          <p:spPr>
            <a:xfrm>
              <a:off x="5666656" y="3330394"/>
              <a:ext cx="783889" cy="778165"/>
            </a:xfrm>
            <a:custGeom>
              <a:avLst/>
              <a:gdLst/>
              <a:ahLst/>
              <a:cxnLst/>
              <a:rect l="l" t="t" r="r" b="b"/>
              <a:pathLst>
                <a:path w="53691" h="53299" extrusionOk="0">
                  <a:moveTo>
                    <a:pt x="26815" y="1"/>
                  </a:moveTo>
                  <a:cubicBezTo>
                    <a:pt x="12281" y="1"/>
                    <a:pt x="396" y="11683"/>
                    <a:pt x="189" y="26284"/>
                  </a:cubicBezTo>
                  <a:cubicBezTo>
                    <a:pt x="1" y="40993"/>
                    <a:pt x="11760" y="53087"/>
                    <a:pt x="26469" y="53296"/>
                  </a:cubicBezTo>
                  <a:cubicBezTo>
                    <a:pt x="26585" y="53298"/>
                    <a:pt x="26702" y="53298"/>
                    <a:pt x="26818" y="53298"/>
                  </a:cubicBezTo>
                  <a:cubicBezTo>
                    <a:pt x="41390" y="53298"/>
                    <a:pt x="53295" y="41609"/>
                    <a:pt x="53481" y="26995"/>
                  </a:cubicBezTo>
                  <a:cubicBezTo>
                    <a:pt x="53691" y="12286"/>
                    <a:pt x="41911" y="192"/>
                    <a:pt x="27201" y="4"/>
                  </a:cubicBezTo>
                  <a:cubicBezTo>
                    <a:pt x="27072" y="2"/>
                    <a:pt x="26944" y="1"/>
                    <a:pt x="26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9"/>
            <p:cNvSpPr/>
            <p:nvPr/>
          </p:nvSpPr>
          <p:spPr>
            <a:xfrm>
              <a:off x="5648640" y="3925592"/>
              <a:ext cx="39420" cy="95805"/>
            </a:xfrm>
            <a:custGeom>
              <a:avLst/>
              <a:gdLst/>
              <a:ahLst/>
              <a:cxnLst/>
              <a:rect l="l" t="t" r="r" b="b"/>
              <a:pathLst>
                <a:path w="2700" h="6562" extrusionOk="0">
                  <a:moveTo>
                    <a:pt x="1192" y="1"/>
                  </a:moveTo>
                  <a:cubicBezTo>
                    <a:pt x="1105" y="1"/>
                    <a:pt x="1019" y="43"/>
                    <a:pt x="963" y="121"/>
                  </a:cubicBezTo>
                  <a:cubicBezTo>
                    <a:pt x="963" y="121"/>
                    <a:pt x="0" y="1460"/>
                    <a:pt x="126" y="3344"/>
                  </a:cubicBezTo>
                  <a:cubicBezTo>
                    <a:pt x="230" y="5248"/>
                    <a:pt x="1318" y="6461"/>
                    <a:pt x="1318" y="6461"/>
                  </a:cubicBezTo>
                  <a:cubicBezTo>
                    <a:pt x="1377" y="6529"/>
                    <a:pt x="1449" y="6561"/>
                    <a:pt x="1521" y="6561"/>
                  </a:cubicBezTo>
                  <a:cubicBezTo>
                    <a:pt x="1605" y="6561"/>
                    <a:pt x="1691" y="6519"/>
                    <a:pt x="1758" y="6440"/>
                  </a:cubicBezTo>
                  <a:cubicBezTo>
                    <a:pt x="1758" y="6440"/>
                    <a:pt x="2699" y="5101"/>
                    <a:pt x="2595" y="3218"/>
                  </a:cubicBezTo>
                  <a:cubicBezTo>
                    <a:pt x="2490" y="1314"/>
                    <a:pt x="1402" y="100"/>
                    <a:pt x="1402" y="100"/>
                  </a:cubicBezTo>
                  <a:cubicBezTo>
                    <a:pt x="1344" y="32"/>
                    <a:pt x="1267" y="1"/>
                    <a:pt x="1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9"/>
            <p:cNvSpPr/>
            <p:nvPr/>
          </p:nvSpPr>
          <p:spPr>
            <a:xfrm>
              <a:off x="5589364" y="3954734"/>
              <a:ext cx="65043" cy="74781"/>
            </a:xfrm>
            <a:custGeom>
              <a:avLst/>
              <a:gdLst/>
              <a:ahLst/>
              <a:cxnLst/>
              <a:rect l="l" t="t" r="r" b="b"/>
              <a:pathLst>
                <a:path w="4455" h="5122" extrusionOk="0">
                  <a:moveTo>
                    <a:pt x="264" y="0"/>
                  </a:moveTo>
                  <a:cubicBezTo>
                    <a:pt x="112" y="0"/>
                    <a:pt x="1" y="117"/>
                    <a:pt x="1" y="281"/>
                  </a:cubicBezTo>
                  <a:cubicBezTo>
                    <a:pt x="1" y="281"/>
                    <a:pt x="43" y="1913"/>
                    <a:pt x="1277" y="3356"/>
                  </a:cubicBezTo>
                  <a:cubicBezTo>
                    <a:pt x="2512" y="4800"/>
                    <a:pt x="4123" y="5114"/>
                    <a:pt x="4123" y="5114"/>
                  </a:cubicBezTo>
                  <a:cubicBezTo>
                    <a:pt x="4147" y="5119"/>
                    <a:pt x="4171" y="5122"/>
                    <a:pt x="4194" y="5122"/>
                  </a:cubicBezTo>
                  <a:cubicBezTo>
                    <a:pt x="4347" y="5122"/>
                    <a:pt x="4455" y="5006"/>
                    <a:pt x="4437" y="4842"/>
                  </a:cubicBezTo>
                  <a:cubicBezTo>
                    <a:pt x="4437" y="4842"/>
                    <a:pt x="4395" y="3210"/>
                    <a:pt x="3181" y="1745"/>
                  </a:cubicBezTo>
                  <a:cubicBezTo>
                    <a:pt x="1947" y="301"/>
                    <a:pt x="336" y="9"/>
                    <a:pt x="336" y="9"/>
                  </a:cubicBezTo>
                  <a:cubicBezTo>
                    <a:pt x="311" y="3"/>
                    <a:pt x="287" y="0"/>
                    <a:pt x="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9"/>
            <p:cNvSpPr/>
            <p:nvPr/>
          </p:nvSpPr>
          <p:spPr>
            <a:xfrm>
              <a:off x="5717975" y="4019003"/>
              <a:ext cx="58677" cy="85060"/>
            </a:xfrm>
            <a:custGeom>
              <a:avLst/>
              <a:gdLst/>
              <a:ahLst/>
              <a:cxnLst/>
              <a:rect l="l" t="t" r="r" b="b"/>
              <a:pathLst>
                <a:path w="4019" h="5826" extrusionOk="0">
                  <a:moveTo>
                    <a:pt x="561" y="1"/>
                  </a:moveTo>
                  <a:cubicBezTo>
                    <a:pt x="435" y="1"/>
                    <a:pt x="326" y="84"/>
                    <a:pt x="294" y="231"/>
                  </a:cubicBezTo>
                  <a:cubicBezTo>
                    <a:pt x="294" y="231"/>
                    <a:pt x="1" y="1842"/>
                    <a:pt x="921" y="3516"/>
                  </a:cubicBezTo>
                  <a:cubicBezTo>
                    <a:pt x="1821" y="5169"/>
                    <a:pt x="3349" y="5796"/>
                    <a:pt x="3349" y="5796"/>
                  </a:cubicBezTo>
                  <a:cubicBezTo>
                    <a:pt x="3388" y="5816"/>
                    <a:pt x="3428" y="5825"/>
                    <a:pt x="3466" y="5825"/>
                  </a:cubicBezTo>
                  <a:cubicBezTo>
                    <a:pt x="3589" y="5825"/>
                    <a:pt x="3693" y="5731"/>
                    <a:pt x="3725" y="5587"/>
                  </a:cubicBezTo>
                  <a:cubicBezTo>
                    <a:pt x="3725" y="5587"/>
                    <a:pt x="4018" y="3976"/>
                    <a:pt x="3098" y="2323"/>
                  </a:cubicBezTo>
                  <a:cubicBezTo>
                    <a:pt x="2198" y="649"/>
                    <a:pt x="670" y="21"/>
                    <a:pt x="670" y="21"/>
                  </a:cubicBezTo>
                  <a:cubicBezTo>
                    <a:pt x="633" y="7"/>
                    <a:pt x="596" y="1"/>
                    <a:pt x="5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9"/>
            <p:cNvSpPr/>
            <p:nvPr/>
          </p:nvSpPr>
          <p:spPr>
            <a:xfrm>
              <a:off x="5668496" y="4075096"/>
              <a:ext cx="89513" cy="46691"/>
            </a:xfrm>
            <a:custGeom>
              <a:avLst/>
              <a:gdLst/>
              <a:ahLst/>
              <a:cxnLst/>
              <a:rect l="l" t="t" r="r" b="b"/>
              <a:pathLst>
                <a:path w="6131" h="3198" extrusionOk="0">
                  <a:moveTo>
                    <a:pt x="1336" y="0"/>
                  </a:moveTo>
                  <a:cubicBezTo>
                    <a:pt x="680" y="0"/>
                    <a:pt x="251" y="113"/>
                    <a:pt x="251" y="113"/>
                  </a:cubicBezTo>
                  <a:cubicBezTo>
                    <a:pt x="84" y="155"/>
                    <a:pt x="0" y="322"/>
                    <a:pt x="84" y="490"/>
                  </a:cubicBezTo>
                  <a:cubicBezTo>
                    <a:pt x="84" y="490"/>
                    <a:pt x="816" y="1954"/>
                    <a:pt x="2553" y="2728"/>
                  </a:cubicBezTo>
                  <a:cubicBezTo>
                    <a:pt x="3387" y="3100"/>
                    <a:pt x="4183" y="3197"/>
                    <a:pt x="4785" y="3197"/>
                  </a:cubicBezTo>
                  <a:cubicBezTo>
                    <a:pt x="5435" y="3197"/>
                    <a:pt x="5859" y="3084"/>
                    <a:pt x="5859" y="3084"/>
                  </a:cubicBezTo>
                  <a:cubicBezTo>
                    <a:pt x="6047" y="3042"/>
                    <a:pt x="6131" y="2875"/>
                    <a:pt x="6047" y="2708"/>
                  </a:cubicBezTo>
                  <a:cubicBezTo>
                    <a:pt x="6047" y="2708"/>
                    <a:pt x="5294" y="1243"/>
                    <a:pt x="3578" y="469"/>
                  </a:cubicBezTo>
                  <a:cubicBezTo>
                    <a:pt x="2744" y="97"/>
                    <a:pt x="1943" y="0"/>
                    <a:pt x="13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9"/>
            <p:cNvSpPr/>
            <p:nvPr/>
          </p:nvSpPr>
          <p:spPr>
            <a:xfrm>
              <a:off x="5812685" y="4088660"/>
              <a:ext cx="76387" cy="63860"/>
            </a:xfrm>
            <a:custGeom>
              <a:avLst/>
              <a:gdLst/>
              <a:ahLst/>
              <a:cxnLst/>
              <a:rect l="l" t="t" r="r" b="b"/>
              <a:pathLst>
                <a:path w="5232" h="4374" extrusionOk="0">
                  <a:moveTo>
                    <a:pt x="314" y="0"/>
                  </a:moveTo>
                  <a:cubicBezTo>
                    <a:pt x="126" y="0"/>
                    <a:pt x="0" y="147"/>
                    <a:pt x="42" y="314"/>
                  </a:cubicBezTo>
                  <a:cubicBezTo>
                    <a:pt x="42" y="314"/>
                    <a:pt x="356" y="1925"/>
                    <a:pt x="1820" y="3139"/>
                  </a:cubicBezTo>
                  <a:cubicBezTo>
                    <a:pt x="3285" y="4352"/>
                    <a:pt x="4917" y="4373"/>
                    <a:pt x="4917" y="4373"/>
                  </a:cubicBezTo>
                  <a:cubicBezTo>
                    <a:pt x="5105" y="4373"/>
                    <a:pt x="5231" y="4227"/>
                    <a:pt x="5189" y="4038"/>
                  </a:cubicBezTo>
                  <a:cubicBezTo>
                    <a:pt x="5189" y="4038"/>
                    <a:pt x="4875" y="2427"/>
                    <a:pt x="3411" y="1235"/>
                  </a:cubicBezTo>
                  <a:cubicBezTo>
                    <a:pt x="1946" y="21"/>
                    <a:pt x="314" y="0"/>
                    <a:pt x="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9"/>
            <p:cNvSpPr/>
            <p:nvPr/>
          </p:nvSpPr>
          <p:spPr>
            <a:xfrm>
              <a:off x="5784274" y="4149060"/>
              <a:ext cx="97148" cy="36515"/>
            </a:xfrm>
            <a:custGeom>
              <a:avLst/>
              <a:gdLst/>
              <a:ahLst/>
              <a:cxnLst/>
              <a:rect l="l" t="t" r="r" b="b"/>
              <a:pathLst>
                <a:path w="6654" h="2501" extrusionOk="0">
                  <a:moveTo>
                    <a:pt x="3141" y="1"/>
                  </a:moveTo>
                  <a:cubicBezTo>
                    <a:pt x="1380" y="1"/>
                    <a:pt x="168" y="906"/>
                    <a:pt x="168" y="906"/>
                  </a:cubicBezTo>
                  <a:cubicBezTo>
                    <a:pt x="21" y="1010"/>
                    <a:pt x="0" y="1199"/>
                    <a:pt x="147" y="1324"/>
                  </a:cubicBezTo>
                  <a:cubicBezTo>
                    <a:pt x="147" y="1324"/>
                    <a:pt x="1381" y="2412"/>
                    <a:pt x="3264" y="2496"/>
                  </a:cubicBezTo>
                  <a:cubicBezTo>
                    <a:pt x="3342" y="2499"/>
                    <a:pt x="3419" y="2501"/>
                    <a:pt x="3494" y="2501"/>
                  </a:cubicBezTo>
                  <a:cubicBezTo>
                    <a:pt x="5274" y="2501"/>
                    <a:pt x="6487" y="1596"/>
                    <a:pt x="6487" y="1596"/>
                  </a:cubicBezTo>
                  <a:cubicBezTo>
                    <a:pt x="6633" y="1491"/>
                    <a:pt x="6654" y="1303"/>
                    <a:pt x="6507" y="1178"/>
                  </a:cubicBezTo>
                  <a:cubicBezTo>
                    <a:pt x="6507" y="1178"/>
                    <a:pt x="5273" y="90"/>
                    <a:pt x="3369" y="6"/>
                  </a:cubicBezTo>
                  <a:cubicBezTo>
                    <a:pt x="3292" y="3"/>
                    <a:pt x="3216" y="1"/>
                    <a:pt x="3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9"/>
            <p:cNvSpPr/>
            <p:nvPr/>
          </p:nvSpPr>
          <p:spPr>
            <a:xfrm>
              <a:off x="5579903" y="3835277"/>
              <a:ext cx="53173" cy="90491"/>
            </a:xfrm>
            <a:custGeom>
              <a:avLst/>
              <a:gdLst/>
              <a:ahLst/>
              <a:cxnLst/>
              <a:rect l="l" t="t" r="r" b="b"/>
              <a:pathLst>
                <a:path w="3642" h="6198" extrusionOk="0">
                  <a:moveTo>
                    <a:pt x="770" y="1"/>
                  </a:moveTo>
                  <a:cubicBezTo>
                    <a:pt x="665" y="1"/>
                    <a:pt x="566" y="71"/>
                    <a:pt x="523" y="198"/>
                  </a:cubicBezTo>
                  <a:cubicBezTo>
                    <a:pt x="523" y="198"/>
                    <a:pt x="0" y="1746"/>
                    <a:pt x="649" y="3525"/>
                  </a:cubicBezTo>
                  <a:cubicBezTo>
                    <a:pt x="1298" y="5303"/>
                    <a:pt x="2699" y="6161"/>
                    <a:pt x="2699" y="6161"/>
                  </a:cubicBezTo>
                  <a:cubicBezTo>
                    <a:pt x="2749" y="6186"/>
                    <a:pt x="2801" y="6198"/>
                    <a:pt x="2850" y="6198"/>
                  </a:cubicBezTo>
                  <a:cubicBezTo>
                    <a:pt x="2966" y="6198"/>
                    <a:pt x="3068" y="6132"/>
                    <a:pt x="3097" y="6014"/>
                  </a:cubicBezTo>
                  <a:cubicBezTo>
                    <a:pt x="3097" y="6014"/>
                    <a:pt x="3641" y="4466"/>
                    <a:pt x="2992" y="2667"/>
                  </a:cubicBezTo>
                  <a:cubicBezTo>
                    <a:pt x="2323" y="888"/>
                    <a:pt x="921" y="51"/>
                    <a:pt x="921" y="51"/>
                  </a:cubicBezTo>
                  <a:cubicBezTo>
                    <a:pt x="873" y="17"/>
                    <a:pt x="821" y="1"/>
                    <a:pt x="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9"/>
            <p:cNvSpPr/>
            <p:nvPr/>
          </p:nvSpPr>
          <p:spPr>
            <a:xfrm>
              <a:off x="6428543" y="3925709"/>
              <a:ext cx="39420" cy="95688"/>
            </a:xfrm>
            <a:custGeom>
              <a:avLst/>
              <a:gdLst/>
              <a:ahLst/>
              <a:cxnLst/>
              <a:rect l="l" t="t" r="r" b="b"/>
              <a:pathLst>
                <a:path w="2700" h="6554" extrusionOk="0">
                  <a:moveTo>
                    <a:pt x="1527" y="1"/>
                  </a:moveTo>
                  <a:cubicBezTo>
                    <a:pt x="1454" y="1"/>
                    <a:pt x="1379" y="32"/>
                    <a:pt x="1318" y="92"/>
                  </a:cubicBezTo>
                  <a:cubicBezTo>
                    <a:pt x="1318" y="92"/>
                    <a:pt x="209" y="1306"/>
                    <a:pt x="105" y="3210"/>
                  </a:cubicBezTo>
                  <a:cubicBezTo>
                    <a:pt x="0" y="5093"/>
                    <a:pt x="963" y="6432"/>
                    <a:pt x="963" y="6432"/>
                  </a:cubicBezTo>
                  <a:cubicBezTo>
                    <a:pt x="1019" y="6511"/>
                    <a:pt x="1099" y="6553"/>
                    <a:pt x="1180" y="6553"/>
                  </a:cubicBezTo>
                  <a:cubicBezTo>
                    <a:pt x="1251" y="6553"/>
                    <a:pt x="1323" y="6521"/>
                    <a:pt x="1381" y="6453"/>
                  </a:cubicBezTo>
                  <a:cubicBezTo>
                    <a:pt x="1381" y="6453"/>
                    <a:pt x="2490" y="5240"/>
                    <a:pt x="2595" y="3336"/>
                  </a:cubicBezTo>
                  <a:cubicBezTo>
                    <a:pt x="2699" y="1452"/>
                    <a:pt x="1737" y="113"/>
                    <a:pt x="1737" y="113"/>
                  </a:cubicBezTo>
                  <a:cubicBezTo>
                    <a:pt x="1682" y="37"/>
                    <a:pt x="1606" y="1"/>
                    <a:pt x="15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9"/>
            <p:cNvSpPr/>
            <p:nvPr/>
          </p:nvSpPr>
          <p:spPr>
            <a:xfrm>
              <a:off x="6462444" y="3954734"/>
              <a:ext cx="64780" cy="74781"/>
            </a:xfrm>
            <a:custGeom>
              <a:avLst/>
              <a:gdLst/>
              <a:ahLst/>
              <a:cxnLst/>
              <a:rect l="l" t="t" r="r" b="b"/>
              <a:pathLst>
                <a:path w="4437" h="5122" extrusionOk="0">
                  <a:moveTo>
                    <a:pt x="4173" y="0"/>
                  </a:moveTo>
                  <a:cubicBezTo>
                    <a:pt x="4150" y="0"/>
                    <a:pt x="4126" y="3"/>
                    <a:pt x="4102" y="9"/>
                  </a:cubicBezTo>
                  <a:cubicBezTo>
                    <a:pt x="4102" y="9"/>
                    <a:pt x="2491" y="301"/>
                    <a:pt x="1277" y="1745"/>
                  </a:cubicBezTo>
                  <a:cubicBezTo>
                    <a:pt x="43" y="3210"/>
                    <a:pt x="1" y="4842"/>
                    <a:pt x="1" y="4842"/>
                  </a:cubicBezTo>
                  <a:cubicBezTo>
                    <a:pt x="1" y="5006"/>
                    <a:pt x="111" y="5122"/>
                    <a:pt x="264" y="5122"/>
                  </a:cubicBezTo>
                  <a:cubicBezTo>
                    <a:pt x="287" y="5122"/>
                    <a:pt x="311" y="5119"/>
                    <a:pt x="335" y="5114"/>
                  </a:cubicBezTo>
                  <a:cubicBezTo>
                    <a:pt x="335" y="5114"/>
                    <a:pt x="1926" y="4800"/>
                    <a:pt x="3160" y="3356"/>
                  </a:cubicBezTo>
                  <a:cubicBezTo>
                    <a:pt x="4395" y="1913"/>
                    <a:pt x="4436" y="281"/>
                    <a:pt x="4436" y="281"/>
                  </a:cubicBezTo>
                  <a:cubicBezTo>
                    <a:pt x="4436" y="117"/>
                    <a:pt x="4326" y="0"/>
                    <a:pt x="41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9"/>
            <p:cNvSpPr/>
            <p:nvPr/>
          </p:nvSpPr>
          <p:spPr>
            <a:xfrm>
              <a:off x="6340256" y="4019003"/>
              <a:ext cx="58356" cy="85060"/>
            </a:xfrm>
            <a:custGeom>
              <a:avLst/>
              <a:gdLst/>
              <a:ahLst/>
              <a:cxnLst/>
              <a:rect l="l" t="t" r="r" b="b"/>
              <a:pathLst>
                <a:path w="3997" h="5826" extrusionOk="0">
                  <a:moveTo>
                    <a:pt x="3437" y="1"/>
                  </a:moveTo>
                  <a:cubicBezTo>
                    <a:pt x="3401" y="1"/>
                    <a:pt x="3364" y="7"/>
                    <a:pt x="3327" y="21"/>
                  </a:cubicBezTo>
                  <a:cubicBezTo>
                    <a:pt x="3327" y="21"/>
                    <a:pt x="1821" y="649"/>
                    <a:pt x="900" y="2323"/>
                  </a:cubicBezTo>
                  <a:cubicBezTo>
                    <a:pt x="0" y="3976"/>
                    <a:pt x="293" y="5587"/>
                    <a:pt x="293" y="5587"/>
                  </a:cubicBezTo>
                  <a:cubicBezTo>
                    <a:pt x="309" y="5731"/>
                    <a:pt x="410" y="5825"/>
                    <a:pt x="541" y="5825"/>
                  </a:cubicBezTo>
                  <a:cubicBezTo>
                    <a:pt x="581" y="5825"/>
                    <a:pt x="625" y="5816"/>
                    <a:pt x="670" y="5796"/>
                  </a:cubicBezTo>
                  <a:cubicBezTo>
                    <a:pt x="670" y="5796"/>
                    <a:pt x="2176" y="5169"/>
                    <a:pt x="3076" y="3516"/>
                  </a:cubicBezTo>
                  <a:cubicBezTo>
                    <a:pt x="3997" y="1842"/>
                    <a:pt x="3704" y="231"/>
                    <a:pt x="3704" y="231"/>
                  </a:cubicBezTo>
                  <a:cubicBezTo>
                    <a:pt x="3671" y="84"/>
                    <a:pt x="3562" y="1"/>
                    <a:pt x="3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9"/>
            <p:cNvSpPr/>
            <p:nvPr/>
          </p:nvSpPr>
          <p:spPr>
            <a:xfrm>
              <a:off x="6358886" y="4075096"/>
              <a:ext cx="89527" cy="46691"/>
            </a:xfrm>
            <a:custGeom>
              <a:avLst/>
              <a:gdLst/>
              <a:ahLst/>
              <a:cxnLst/>
              <a:rect l="l" t="t" r="r" b="b"/>
              <a:pathLst>
                <a:path w="6132" h="3198" extrusionOk="0">
                  <a:moveTo>
                    <a:pt x="4777" y="0"/>
                  </a:moveTo>
                  <a:cubicBezTo>
                    <a:pt x="4173" y="0"/>
                    <a:pt x="3378" y="97"/>
                    <a:pt x="2553" y="469"/>
                  </a:cubicBezTo>
                  <a:cubicBezTo>
                    <a:pt x="817" y="1243"/>
                    <a:pt x="63" y="2708"/>
                    <a:pt x="63" y="2708"/>
                  </a:cubicBezTo>
                  <a:cubicBezTo>
                    <a:pt x="1" y="2875"/>
                    <a:pt x="63" y="3042"/>
                    <a:pt x="252" y="3084"/>
                  </a:cubicBezTo>
                  <a:cubicBezTo>
                    <a:pt x="252" y="3084"/>
                    <a:pt x="681" y="3197"/>
                    <a:pt x="1334" y="3197"/>
                  </a:cubicBezTo>
                  <a:cubicBezTo>
                    <a:pt x="1938" y="3197"/>
                    <a:pt x="2733" y="3100"/>
                    <a:pt x="3558" y="2728"/>
                  </a:cubicBezTo>
                  <a:cubicBezTo>
                    <a:pt x="5294" y="1954"/>
                    <a:pt x="6047" y="490"/>
                    <a:pt x="6047" y="490"/>
                  </a:cubicBezTo>
                  <a:cubicBezTo>
                    <a:pt x="6131" y="322"/>
                    <a:pt x="6047" y="155"/>
                    <a:pt x="5859" y="113"/>
                  </a:cubicBezTo>
                  <a:cubicBezTo>
                    <a:pt x="5859" y="113"/>
                    <a:pt x="5430" y="0"/>
                    <a:pt x="4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9"/>
            <p:cNvSpPr/>
            <p:nvPr/>
          </p:nvSpPr>
          <p:spPr>
            <a:xfrm>
              <a:off x="6227530" y="4088660"/>
              <a:ext cx="76694" cy="63860"/>
            </a:xfrm>
            <a:custGeom>
              <a:avLst/>
              <a:gdLst/>
              <a:ahLst/>
              <a:cxnLst/>
              <a:rect l="l" t="t" r="r" b="b"/>
              <a:pathLst>
                <a:path w="5253" h="4374" extrusionOk="0">
                  <a:moveTo>
                    <a:pt x="4938" y="0"/>
                  </a:moveTo>
                  <a:cubicBezTo>
                    <a:pt x="4938" y="0"/>
                    <a:pt x="3306" y="21"/>
                    <a:pt x="1842" y="1235"/>
                  </a:cubicBezTo>
                  <a:cubicBezTo>
                    <a:pt x="377" y="2427"/>
                    <a:pt x="42" y="4038"/>
                    <a:pt x="42" y="4038"/>
                  </a:cubicBezTo>
                  <a:cubicBezTo>
                    <a:pt x="0" y="4227"/>
                    <a:pt x="126" y="4373"/>
                    <a:pt x="314" y="4373"/>
                  </a:cubicBezTo>
                  <a:cubicBezTo>
                    <a:pt x="314" y="4373"/>
                    <a:pt x="1946" y="4352"/>
                    <a:pt x="3411" y="3139"/>
                  </a:cubicBezTo>
                  <a:cubicBezTo>
                    <a:pt x="4876" y="1925"/>
                    <a:pt x="5210" y="314"/>
                    <a:pt x="5210" y="314"/>
                  </a:cubicBezTo>
                  <a:cubicBezTo>
                    <a:pt x="5252" y="147"/>
                    <a:pt x="5127" y="0"/>
                    <a:pt x="49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9"/>
            <p:cNvSpPr/>
            <p:nvPr/>
          </p:nvSpPr>
          <p:spPr>
            <a:xfrm>
              <a:off x="6235472" y="4149060"/>
              <a:ext cx="96856" cy="36515"/>
            </a:xfrm>
            <a:custGeom>
              <a:avLst/>
              <a:gdLst/>
              <a:ahLst/>
              <a:cxnLst/>
              <a:rect l="l" t="t" r="r" b="b"/>
              <a:pathLst>
                <a:path w="6634" h="2501" extrusionOk="0">
                  <a:moveTo>
                    <a:pt x="3495" y="1"/>
                  </a:moveTo>
                  <a:cubicBezTo>
                    <a:pt x="3419" y="1"/>
                    <a:pt x="3342" y="3"/>
                    <a:pt x="3265" y="6"/>
                  </a:cubicBezTo>
                  <a:cubicBezTo>
                    <a:pt x="1360" y="90"/>
                    <a:pt x="147" y="1178"/>
                    <a:pt x="147" y="1178"/>
                  </a:cubicBezTo>
                  <a:cubicBezTo>
                    <a:pt x="0" y="1303"/>
                    <a:pt x="0" y="1491"/>
                    <a:pt x="147" y="1596"/>
                  </a:cubicBezTo>
                  <a:cubicBezTo>
                    <a:pt x="147" y="1596"/>
                    <a:pt x="1360" y="2501"/>
                    <a:pt x="3139" y="2501"/>
                  </a:cubicBezTo>
                  <a:cubicBezTo>
                    <a:pt x="3215" y="2501"/>
                    <a:pt x="3291" y="2499"/>
                    <a:pt x="3369" y="2496"/>
                  </a:cubicBezTo>
                  <a:cubicBezTo>
                    <a:pt x="5273" y="2412"/>
                    <a:pt x="6487" y="1324"/>
                    <a:pt x="6487" y="1324"/>
                  </a:cubicBezTo>
                  <a:cubicBezTo>
                    <a:pt x="6633" y="1199"/>
                    <a:pt x="6633" y="1010"/>
                    <a:pt x="6487" y="906"/>
                  </a:cubicBezTo>
                  <a:cubicBezTo>
                    <a:pt x="6487" y="906"/>
                    <a:pt x="5274" y="1"/>
                    <a:pt x="34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9"/>
            <p:cNvSpPr/>
            <p:nvPr/>
          </p:nvSpPr>
          <p:spPr>
            <a:xfrm>
              <a:off x="6483833" y="3835277"/>
              <a:ext cx="52867" cy="90491"/>
            </a:xfrm>
            <a:custGeom>
              <a:avLst/>
              <a:gdLst/>
              <a:ahLst/>
              <a:cxnLst/>
              <a:rect l="l" t="t" r="r" b="b"/>
              <a:pathLst>
                <a:path w="3621" h="6198" extrusionOk="0">
                  <a:moveTo>
                    <a:pt x="2859" y="1"/>
                  </a:moveTo>
                  <a:cubicBezTo>
                    <a:pt x="2809" y="1"/>
                    <a:pt x="2754" y="17"/>
                    <a:pt x="2699" y="51"/>
                  </a:cubicBezTo>
                  <a:cubicBezTo>
                    <a:pt x="2699" y="51"/>
                    <a:pt x="1298" y="888"/>
                    <a:pt x="649" y="2667"/>
                  </a:cubicBezTo>
                  <a:cubicBezTo>
                    <a:pt x="0" y="4466"/>
                    <a:pt x="523" y="6014"/>
                    <a:pt x="523" y="6014"/>
                  </a:cubicBezTo>
                  <a:cubicBezTo>
                    <a:pt x="567" y="6132"/>
                    <a:pt x="673" y="6198"/>
                    <a:pt x="783" y="6198"/>
                  </a:cubicBezTo>
                  <a:cubicBezTo>
                    <a:pt x="830" y="6198"/>
                    <a:pt x="877" y="6186"/>
                    <a:pt x="921" y="6161"/>
                  </a:cubicBezTo>
                  <a:cubicBezTo>
                    <a:pt x="921" y="6161"/>
                    <a:pt x="2323" y="5303"/>
                    <a:pt x="2971" y="3525"/>
                  </a:cubicBezTo>
                  <a:cubicBezTo>
                    <a:pt x="3620" y="1746"/>
                    <a:pt x="3097" y="198"/>
                    <a:pt x="3097" y="198"/>
                  </a:cubicBezTo>
                  <a:cubicBezTo>
                    <a:pt x="3055" y="71"/>
                    <a:pt x="2965" y="1"/>
                    <a:pt x="28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9"/>
            <p:cNvSpPr/>
            <p:nvPr/>
          </p:nvSpPr>
          <p:spPr>
            <a:xfrm>
              <a:off x="5980704" y="3999699"/>
              <a:ext cx="155207" cy="15"/>
            </a:xfrm>
            <a:custGeom>
              <a:avLst/>
              <a:gdLst/>
              <a:ahLst/>
              <a:cxnLst/>
              <a:rect l="l" t="t" r="r" b="b"/>
              <a:pathLst>
                <a:path w="5692" h="1" fill="none" extrusionOk="0">
                  <a:moveTo>
                    <a:pt x="0" y="0"/>
                  </a:moveTo>
                  <a:lnTo>
                    <a:pt x="5691" y="0"/>
                  </a:lnTo>
                </a:path>
              </a:pathLst>
            </a:custGeom>
            <a:solidFill>
              <a:schemeClr val="accent1"/>
            </a:solidFill>
            <a:ln w="19050" cap="flat" cmpd="sng">
              <a:solidFill>
                <a:schemeClr val="l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9"/>
            <p:cNvSpPr/>
            <p:nvPr/>
          </p:nvSpPr>
          <p:spPr>
            <a:xfrm>
              <a:off x="5980704" y="3434248"/>
              <a:ext cx="155207" cy="15"/>
            </a:xfrm>
            <a:custGeom>
              <a:avLst/>
              <a:gdLst/>
              <a:ahLst/>
              <a:cxnLst/>
              <a:rect l="l" t="t" r="r" b="b"/>
              <a:pathLst>
                <a:path w="5692" h="1" fill="none" extrusionOk="0">
                  <a:moveTo>
                    <a:pt x="0" y="1"/>
                  </a:moveTo>
                  <a:lnTo>
                    <a:pt x="5691" y="1"/>
                  </a:lnTo>
                </a:path>
              </a:pathLst>
            </a:custGeom>
            <a:solidFill>
              <a:schemeClr val="accent1"/>
            </a:solidFill>
            <a:ln w="19050" cap="flat" cmpd="sng">
              <a:solidFill>
                <a:schemeClr val="l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0" name="Google Shape;960;p39"/>
            <p:cNvGrpSpPr/>
            <p:nvPr/>
          </p:nvGrpSpPr>
          <p:grpSpPr>
            <a:xfrm>
              <a:off x="5835593" y="3496469"/>
              <a:ext cx="446258" cy="414480"/>
              <a:chOff x="10225875" y="2694425"/>
              <a:chExt cx="309300" cy="287275"/>
            </a:xfrm>
          </p:grpSpPr>
          <p:sp>
            <p:nvSpPr>
              <p:cNvPr id="961" name="Google Shape;961;p39"/>
              <p:cNvSpPr/>
              <p:nvPr/>
            </p:nvSpPr>
            <p:spPr>
              <a:xfrm>
                <a:off x="10225875" y="2936075"/>
                <a:ext cx="309300" cy="45625"/>
              </a:xfrm>
              <a:custGeom>
                <a:avLst/>
                <a:gdLst/>
                <a:ahLst/>
                <a:cxnLst/>
                <a:rect l="l" t="t" r="r" b="b"/>
                <a:pathLst>
                  <a:path w="12372" h="1825" extrusionOk="0">
                    <a:moveTo>
                      <a:pt x="1" y="1"/>
                    </a:moveTo>
                    <a:lnTo>
                      <a:pt x="1" y="1825"/>
                    </a:lnTo>
                    <a:lnTo>
                      <a:pt x="12372" y="1825"/>
                    </a:lnTo>
                    <a:lnTo>
                      <a:pt x="123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9"/>
              <p:cNvSpPr/>
              <p:nvPr/>
            </p:nvSpPr>
            <p:spPr>
              <a:xfrm>
                <a:off x="10255525" y="2793975"/>
                <a:ext cx="34200" cy="160375"/>
              </a:xfrm>
              <a:custGeom>
                <a:avLst/>
                <a:gdLst/>
                <a:ahLst/>
                <a:cxnLst/>
                <a:rect l="l" t="t" r="r" b="b"/>
                <a:pathLst>
                  <a:path w="1368" h="6415" extrusionOk="0">
                    <a:moveTo>
                      <a:pt x="0" y="1"/>
                    </a:moveTo>
                    <a:lnTo>
                      <a:pt x="0" y="6414"/>
                    </a:lnTo>
                    <a:lnTo>
                      <a:pt x="1368" y="6414"/>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9"/>
              <p:cNvSpPr/>
              <p:nvPr/>
            </p:nvSpPr>
            <p:spPr>
              <a:xfrm>
                <a:off x="10327700" y="2793975"/>
                <a:ext cx="33475" cy="160375"/>
              </a:xfrm>
              <a:custGeom>
                <a:avLst/>
                <a:gdLst/>
                <a:ahLst/>
                <a:cxnLst/>
                <a:rect l="l" t="t" r="r" b="b"/>
                <a:pathLst>
                  <a:path w="1339" h="6415" extrusionOk="0">
                    <a:moveTo>
                      <a:pt x="1" y="1"/>
                    </a:moveTo>
                    <a:lnTo>
                      <a:pt x="1" y="6414"/>
                    </a:lnTo>
                    <a:lnTo>
                      <a:pt x="1338" y="6414"/>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9"/>
              <p:cNvSpPr/>
              <p:nvPr/>
            </p:nvSpPr>
            <p:spPr>
              <a:xfrm>
                <a:off x="10399900" y="2793975"/>
                <a:ext cx="33450" cy="160375"/>
              </a:xfrm>
              <a:custGeom>
                <a:avLst/>
                <a:gdLst/>
                <a:ahLst/>
                <a:cxnLst/>
                <a:rect l="l" t="t" r="r" b="b"/>
                <a:pathLst>
                  <a:path w="1338" h="6415" extrusionOk="0">
                    <a:moveTo>
                      <a:pt x="0" y="1"/>
                    </a:moveTo>
                    <a:lnTo>
                      <a:pt x="0" y="6414"/>
                    </a:lnTo>
                    <a:lnTo>
                      <a:pt x="1338" y="6414"/>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9"/>
              <p:cNvSpPr/>
              <p:nvPr/>
            </p:nvSpPr>
            <p:spPr>
              <a:xfrm>
                <a:off x="10472075" y="2793975"/>
                <a:ext cx="33475" cy="160375"/>
              </a:xfrm>
              <a:custGeom>
                <a:avLst/>
                <a:gdLst/>
                <a:ahLst/>
                <a:cxnLst/>
                <a:rect l="l" t="t" r="r" b="b"/>
                <a:pathLst>
                  <a:path w="1339" h="6415" extrusionOk="0">
                    <a:moveTo>
                      <a:pt x="1" y="1"/>
                    </a:moveTo>
                    <a:lnTo>
                      <a:pt x="1" y="6414"/>
                    </a:lnTo>
                    <a:lnTo>
                      <a:pt x="1338" y="6414"/>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9"/>
              <p:cNvSpPr/>
              <p:nvPr/>
            </p:nvSpPr>
            <p:spPr>
              <a:xfrm>
                <a:off x="10225875" y="2694425"/>
                <a:ext cx="309300" cy="144425"/>
              </a:xfrm>
              <a:custGeom>
                <a:avLst/>
                <a:gdLst/>
                <a:ahLst/>
                <a:cxnLst/>
                <a:rect l="l" t="t" r="r" b="b"/>
                <a:pathLst>
                  <a:path w="12372" h="5777" extrusionOk="0">
                    <a:moveTo>
                      <a:pt x="6201" y="2341"/>
                    </a:moveTo>
                    <a:cubicBezTo>
                      <a:pt x="6657" y="2341"/>
                      <a:pt x="7022" y="2706"/>
                      <a:pt x="7022" y="3162"/>
                    </a:cubicBezTo>
                    <a:cubicBezTo>
                      <a:pt x="7022" y="3618"/>
                      <a:pt x="6657" y="3983"/>
                      <a:pt x="6201" y="3983"/>
                    </a:cubicBezTo>
                    <a:cubicBezTo>
                      <a:pt x="5745" y="3983"/>
                      <a:pt x="5381" y="3618"/>
                      <a:pt x="5381" y="3162"/>
                    </a:cubicBezTo>
                    <a:cubicBezTo>
                      <a:pt x="5381" y="2706"/>
                      <a:pt x="5745" y="2341"/>
                      <a:pt x="6201" y="2341"/>
                    </a:cubicBezTo>
                    <a:close/>
                    <a:moveTo>
                      <a:pt x="6201" y="1"/>
                    </a:moveTo>
                    <a:lnTo>
                      <a:pt x="1" y="3983"/>
                    </a:lnTo>
                    <a:lnTo>
                      <a:pt x="1" y="5776"/>
                    </a:lnTo>
                    <a:lnTo>
                      <a:pt x="12372" y="5776"/>
                    </a:lnTo>
                    <a:lnTo>
                      <a:pt x="12372" y="3983"/>
                    </a:lnTo>
                    <a:lnTo>
                      <a:pt x="62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Rectangle 4"/>
          <p:cNvSpPr/>
          <p:nvPr/>
        </p:nvSpPr>
        <p:spPr>
          <a:xfrm>
            <a:off x="466531" y="1448366"/>
            <a:ext cx="8136293" cy="2585323"/>
          </a:xfrm>
          <a:prstGeom prst="rect">
            <a:avLst/>
          </a:prstGeom>
        </p:spPr>
        <p:txBody>
          <a:bodyPr wrap="square">
            <a:spAutoFit/>
          </a:bodyPr>
          <a:lstStyle/>
          <a:p>
            <a:r>
              <a:rPr lang="vi-VN" sz="1800" b="1" dirty="0" smtClean="0">
                <a:solidFill>
                  <a:srgbClr val="0070C0"/>
                </a:solidFill>
                <a:latin typeface="Times New Roman" panose="02020603050405020304" pitchFamily="18" charset="0"/>
              </a:rPr>
              <a:t>* Kiến thức:</a:t>
            </a:r>
            <a:endParaRPr lang="vi-VN" sz="1800" dirty="0">
              <a:solidFill>
                <a:srgbClr val="0070C0"/>
              </a:solidFill>
              <a:latin typeface="Times New Roman" panose="02020603050405020304" pitchFamily="18" charset="0"/>
            </a:endParaRPr>
          </a:p>
          <a:p>
            <a:r>
              <a:rPr lang="vi-VN" sz="1800" dirty="0">
                <a:solidFill>
                  <a:srgbClr val="0070C0"/>
                </a:solidFill>
                <a:latin typeface="Times New Roman" panose="02020603050405020304" pitchFamily="18" charset="0"/>
              </a:rPr>
              <a:t>- Trẻ biết tên bài hát </a:t>
            </a:r>
            <a:r>
              <a:rPr lang="vi-VN" sz="1800" dirty="0" smtClean="0">
                <a:solidFill>
                  <a:srgbClr val="0070C0"/>
                </a:solidFill>
                <a:latin typeface="Times New Roman" panose="02020603050405020304" pitchFamily="18" charset="0"/>
              </a:rPr>
              <a:t>Mùa hè đến, </a:t>
            </a:r>
            <a:r>
              <a:rPr lang="vi-VN" sz="1800" dirty="0">
                <a:solidFill>
                  <a:srgbClr val="0070C0"/>
                </a:solidFill>
                <a:latin typeface="Times New Roman" panose="02020603050405020304" pitchFamily="18" charset="0"/>
              </a:rPr>
              <a:t>biết tên tác giả, hiểu nội dung bài hát : </a:t>
            </a:r>
            <a:r>
              <a:rPr lang="vi-VN" sz="1800" dirty="0" smtClean="0">
                <a:solidFill>
                  <a:srgbClr val="0070C0"/>
                </a:solidFill>
                <a:latin typeface="Times New Roman" panose="02020603050405020304" pitchFamily="18" charset="0"/>
              </a:rPr>
              <a:t>“</a:t>
            </a:r>
            <a:r>
              <a:rPr lang="vi-VN" sz="1800" dirty="0">
                <a:solidFill>
                  <a:srgbClr val="00B0F0"/>
                </a:solidFill>
                <a:latin typeface="Times New Roman" panose="02020603050405020304" pitchFamily="18" charset="0"/>
              </a:rPr>
              <a:t>Mùa hè đến nói đến bạn nhỏ rất vui vẻ ca hát để đón màu hè sang bởi mùa hè thời tiết nắng, rất đẹp, những chú chim, chú bướm bay lượn khắp bầu </a:t>
            </a:r>
            <a:r>
              <a:rPr lang="vi-VN" sz="1800" dirty="0" smtClean="0">
                <a:solidFill>
                  <a:srgbClr val="00B0F0"/>
                </a:solidFill>
                <a:latin typeface="Times New Roman" panose="02020603050405020304" pitchFamily="18" charset="0"/>
              </a:rPr>
              <a:t>trời</a:t>
            </a:r>
            <a:r>
              <a:rPr lang="vi-VN" sz="1800" i="1" dirty="0" smtClean="0">
                <a:solidFill>
                  <a:srgbClr val="00B0F0"/>
                </a:solidFill>
                <a:latin typeface="Times New Roman" panose="02020603050405020304" pitchFamily="18" charset="0"/>
              </a:rPr>
              <a:t>”.</a:t>
            </a:r>
            <a:r>
              <a:rPr lang="vi-VN" sz="1800" i="1" dirty="0">
                <a:solidFill>
                  <a:srgbClr val="00B0F0"/>
                </a:solidFill>
                <a:latin typeface="Times New Roman" panose="02020603050405020304" pitchFamily="18" charset="0"/>
              </a:rPr>
              <a:t> </a:t>
            </a:r>
            <a:endParaRPr lang="vi-VN" sz="1800" dirty="0">
              <a:solidFill>
                <a:srgbClr val="00B0F0"/>
              </a:solidFill>
              <a:latin typeface="Times New Roman" panose="02020603050405020304" pitchFamily="18" charset="0"/>
            </a:endParaRPr>
          </a:p>
          <a:p>
            <a:r>
              <a:rPr lang="vi-VN" sz="1800" dirty="0">
                <a:solidFill>
                  <a:srgbClr val="0070C0"/>
                </a:solidFill>
                <a:latin typeface="Times New Roman" panose="02020603050405020304" pitchFamily="18" charset="0"/>
              </a:rPr>
              <a:t>- Trẻ cảm nhận được giai điệu vui tươi trong sáng của bài hát nghe và bài hát.</a:t>
            </a:r>
          </a:p>
          <a:p>
            <a:r>
              <a:rPr lang="vi-VN" sz="1800" dirty="0">
                <a:solidFill>
                  <a:srgbClr val="0070C0"/>
                </a:solidFill>
                <a:latin typeface="Times New Roman" panose="02020603050405020304" pitchFamily="18" charset="0"/>
              </a:rPr>
              <a:t>* </a:t>
            </a:r>
            <a:r>
              <a:rPr lang="vi-VN" sz="1800" b="1" dirty="0">
                <a:solidFill>
                  <a:srgbClr val="0070C0"/>
                </a:solidFill>
                <a:latin typeface="Times New Roman" panose="02020603050405020304" pitchFamily="18" charset="0"/>
              </a:rPr>
              <a:t>Kỹ năng:</a:t>
            </a:r>
            <a:endParaRPr lang="vi-VN" sz="1800" dirty="0">
              <a:solidFill>
                <a:srgbClr val="0070C0"/>
              </a:solidFill>
              <a:latin typeface="Times New Roman" panose="02020603050405020304" pitchFamily="18" charset="0"/>
            </a:endParaRPr>
          </a:p>
          <a:p>
            <a:r>
              <a:rPr lang="vi-VN" sz="1800" dirty="0">
                <a:solidFill>
                  <a:srgbClr val="0070C0"/>
                </a:solidFill>
                <a:latin typeface="Times New Roman" panose="02020603050405020304" pitchFamily="18" charset="0"/>
              </a:rPr>
              <a:t>- Trẻ thuộc lời bài hát,hát đúng nhạc, không nói ngọng.</a:t>
            </a:r>
          </a:p>
          <a:p>
            <a:r>
              <a:rPr lang="vi-VN" sz="1800" b="1" dirty="0">
                <a:solidFill>
                  <a:srgbClr val="0070C0"/>
                </a:solidFill>
                <a:latin typeface="Times New Roman" panose="02020603050405020304" pitchFamily="18" charset="0"/>
              </a:rPr>
              <a:t>* Thái độ</a:t>
            </a:r>
            <a:r>
              <a:rPr lang="vi-VN" sz="1800" dirty="0">
                <a:solidFill>
                  <a:srgbClr val="0070C0"/>
                </a:solidFill>
                <a:latin typeface="Times New Roman" panose="02020603050405020304" pitchFamily="18" charset="0"/>
              </a:rPr>
              <a:t>:</a:t>
            </a:r>
          </a:p>
          <a:p>
            <a:r>
              <a:rPr lang="vi-VN" sz="1800" dirty="0">
                <a:solidFill>
                  <a:srgbClr val="0070C0"/>
                </a:solidFill>
                <a:latin typeface="Times New Roman" panose="02020603050405020304" pitchFamily="18" charset="0"/>
              </a:rPr>
              <a:t>Trẻ hứng thú nghe và thích hát cùng cô và các bạn.</a:t>
            </a:r>
          </a:p>
        </p:txBody>
      </p:sp>
      <p:sp>
        <p:nvSpPr>
          <p:cNvPr id="6" name="Rectangle 5"/>
          <p:cNvSpPr/>
          <p:nvPr/>
        </p:nvSpPr>
        <p:spPr>
          <a:xfrm>
            <a:off x="3014691" y="447043"/>
            <a:ext cx="2749471" cy="369332"/>
          </a:xfrm>
          <a:prstGeom prst="rect">
            <a:avLst/>
          </a:prstGeom>
        </p:spPr>
        <p:txBody>
          <a:bodyPr wrap="none">
            <a:spAutoFit/>
          </a:bodyPr>
          <a:lstStyle/>
          <a:p>
            <a:r>
              <a:rPr lang="en-US" sz="1800" b="1" dirty="0" smtClean="0">
                <a:solidFill>
                  <a:srgbClr val="00B0F0"/>
                </a:solidFill>
                <a:latin typeface="Times New Roman" panose="02020603050405020304" pitchFamily="18" charset="0"/>
              </a:rPr>
              <a:t>MỤC ĐÍCH – YÊU CẦU</a:t>
            </a:r>
            <a:r>
              <a:rPr lang="vi-VN" sz="1800" b="1" dirty="0" smtClean="0">
                <a:solidFill>
                  <a:srgbClr val="00B0F0"/>
                </a:solidFill>
                <a:latin typeface="Times New Roman" panose="02020603050405020304" pitchFamily="18" charset="0"/>
              </a:rPr>
              <a:t>:</a:t>
            </a:r>
            <a:endParaRPr lang="vi-VN" sz="1800" dirty="0">
              <a:solidFill>
                <a:srgbClr val="00B0F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grpSp>
        <p:nvGrpSpPr>
          <p:cNvPr id="1117" name="Google Shape;1117;p42"/>
          <p:cNvGrpSpPr/>
          <p:nvPr/>
        </p:nvGrpSpPr>
        <p:grpSpPr>
          <a:xfrm rot="-899952">
            <a:off x="7346414" y="2796889"/>
            <a:ext cx="2132130" cy="3143692"/>
            <a:chOff x="4232350" y="2965900"/>
            <a:chExt cx="1305125" cy="1924325"/>
          </a:xfrm>
        </p:grpSpPr>
        <p:sp>
          <p:nvSpPr>
            <p:cNvPr id="1118" name="Google Shape;1118;p42"/>
            <p:cNvSpPr/>
            <p:nvPr/>
          </p:nvSpPr>
          <p:spPr>
            <a:xfrm>
              <a:off x="5057125" y="3751825"/>
              <a:ext cx="413650" cy="543150"/>
            </a:xfrm>
            <a:custGeom>
              <a:avLst/>
              <a:gdLst/>
              <a:ahLst/>
              <a:cxnLst/>
              <a:rect l="l" t="t" r="r" b="b"/>
              <a:pathLst>
                <a:path w="16546" h="21726" extrusionOk="0">
                  <a:moveTo>
                    <a:pt x="4317" y="0"/>
                  </a:moveTo>
                  <a:cubicBezTo>
                    <a:pt x="2800" y="0"/>
                    <a:pt x="1398" y="993"/>
                    <a:pt x="934" y="2521"/>
                  </a:cubicBezTo>
                  <a:cubicBezTo>
                    <a:pt x="367" y="4422"/>
                    <a:pt x="1434" y="6391"/>
                    <a:pt x="3336" y="6958"/>
                  </a:cubicBezTo>
                  <a:cubicBezTo>
                    <a:pt x="3336" y="6958"/>
                    <a:pt x="3736" y="7091"/>
                    <a:pt x="4470" y="7291"/>
                  </a:cubicBezTo>
                  <a:cubicBezTo>
                    <a:pt x="4670" y="7358"/>
                    <a:pt x="4837" y="7391"/>
                    <a:pt x="5004" y="7458"/>
                  </a:cubicBezTo>
                  <a:cubicBezTo>
                    <a:pt x="5170" y="7525"/>
                    <a:pt x="5371" y="7591"/>
                    <a:pt x="5604" y="7658"/>
                  </a:cubicBezTo>
                  <a:cubicBezTo>
                    <a:pt x="5804" y="7725"/>
                    <a:pt x="6038" y="7825"/>
                    <a:pt x="6271" y="7925"/>
                  </a:cubicBezTo>
                  <a:cubicBezTo>
                    <a:pt x="6505" y="8025"/>
                    <a:pt x="6772" y="8125"/>
                    <a:pt x="7005" y="8225"/>
                  </a:cubicBezTo>
                  <a:cubicBezTo>
                    <a:pt x="7239" y="8359"/>
                    <a:pt x="7505" y="8459"/>
                    <a:pt x="7772" y="8592"/>
                  </a:cubicBezTo>
                  <a:cubicBezTo>
                    <a:pt x="8006" y="8726"/>
                    <a:pt x="8273" y="8859"/>
                    <a:pt x="8506" y="8992"/>
                  </a:cubicBezTo>
                  <a:lnTo>
                    <a:pt x="8873" y="9226"/>
                  </a:lnTo>
                  <a:cubicBezTo>
                    <a:pt x="9007" y="9326"/>
                    <a:pt x="9107" y="9393"/>
                    <a:pt x="9240" y="9493"/>
                  </a:cubicBezTo>
                  <a:lnTo>
                    <a:pt x="9407" y="9593"/>
                  </a:lnTo>
                  <a:lnTo>
                    <a:pt x="9540" y="9726"/>
                  </a:lnTo>
                  <a:cubicBezTo>
                    <a:pt x="9640" y="9826"/>
                    <a:pt x="9774" y="9893"/>
                    <a:pt x="9840" y="9993"/>
                  </a:cubicBezTo>
                  <a:cubicBezTo>
                    <a:pt x="10241" y="10327"/>
                    <a:pt x="10474" y="10694"/>
                    <a:pt x="10641" y="10994"/>
                  </a:cubicBezTo>
                  <a:cubicBezTo>
                    <a:pt x="10774" y="11294"/>
                    <a:pt x="10841" y="11528"/>
                    <a:pt x="10774" y="11894"/>
                  </a:cubicBezTo>
                  <a:cubicBezTo>
                    <a:pt x="10708" y="12295"/>
                    <a:pt x="10508" y="12762"/>
                    <a:pt x="10174" y="13229"/>
                  </a:cubicBezTo>
                  <a:cubicBezTo>
                    <a:pt x="9807" y="13696"/>
                    <a:pt x="9340" y="14163"/>
                    <a:pt x="8806" y="14596"/>
                  </a:cubicBezTo>
                  <a:cubicBezTo>
                    <a:pt x="8306" y="14997"/>
                    <a:pt x="7739" y="15364"/>
                    <a:pt x="7172" y="15697"/>
                  </a:cubicBezTo>
                  <a:cubicBezTo>
                    <a:pt x="6872" y="15864"/>
                    <a:pt x="6605" y="16031"/>
                    <a:pt x="6305" y="16164"/>
                  </a:cubicBezTo>
                  <a:cubicBezTo>
                    <a:pt x="6038" y="16298"/>
                    <a:pt x="5738" y="16431"/>
                    <a:pt x="5471" y="16564"/>
                  </a:cubicBezTo>
                  <a:cubicBezTo>
                    <a:pt x="5204" y="16665"/>
                    <a:pt x="4937" y="16798"/>
                    <a:pt x="4703" y="16898"/>
                  </a:cubicBezTo>
                  <a:cubicBezTo>
                    <a:pt x="4437" y="16965"/>
                    <a:pt x="4203" y="17065"/>
                    <a:pt x="3970" y="17165"/>
                  </a:cubicBezTo>
                  <a:cubicBezTo>
                    <a:pt x="3503" y="17332"/>
                    <a:pt x="3102" y="17432"/>
                    <a:pt x="2769" y="17565"/>
                  </a:cubicBezTo>
                  <a:cubicBezTo>
                    <a:pt x="2068" y="17765"/>
                    <a:pt x="1668" y="17865"/>
                    <a:pt x="1668" y="17865"/>
                  </a:cubicBezTo>
                  <a:lnTo>
                    <a:pt x="1568" y="17899"/>
                  </a:lnTo>
                  <a:cubicBezTo>
                    <a:pt x="634" y="18132"/>
                    <a:pt x="0" y="19066"/>
                    <a:pt x="167" y="20067"/>
                  </a:cubicBezTo>
                  <a:cubicBezTo>
                    <a:pt x="318" y="21033"/>
                    <a:pt x="1151" y="21725"/>
                    <a:pt x="2099" y="21725"/>
                  </a:cubicBezTo>
                  <a:cubicBezTo>
                    <a:pt x="2199" y="21725"/>
                    <a:pt x="2300" y="21717"/>
                    <a:pt x="2402" y="21701"/>
                  </a:cubicBezTo>
                  <a:cubicBezTo>
                    <a:pt x="2402" y="21701"/>
                    <a:pt x="2869" y="21635"/>
                    <a:pt x="3669" y="21501"/>
                  </a:cubicBezTo>
                  <a:cubicBezTo>
                    <a:pt x="4070" y="21401"/>
                    <a:pt x="4570" y="21335"/>
                    <a:pt x="5137" y="21201"/>
                  </a:cubicBezTo>
                  <a:cubicBezTo>
                    <a:pt x="5404" y="21134"/>
                    <a:pt x="5704" y="21068"/>
                    <a:pt x="6004" y="20968"/>
                  </a:cubicBezTo>
                  <a:cubicBezTo>
                    <a:pt x="6338" y="20901"/>
                    <a:pt x="6672" y="20801"/>
                    <a:pt x="7005" y="20701"/>
                  </a:cubicBezTo>
                  <a:cubicBezTo>
                    <a:pt x="7339" y="20567"/>
                    <a:pt x="7706" y="20467"/>
                    <a:pt x="8073" y="20334"/>
                  </a:cubicBezTo>
                  <a:cubicBezTo>
                    <a:pt x="8439" y="20200"/>
                    <a:pt x="8840" y="20067"/>
                    <a:pt x="9207" y="19900"/>
                  </a:cubicBezTo>
                  <a:cubicBezTo>
                    <a:pt x="9974" y="19533"/>
                    <a:pt x="10808" y="19166"/>
                    <a:pt x="11642" y="18633"/>
                  </a:cubicBezTo>
                  <a:cubicBezTo>
                    <a:pt x="12442" y="18099"/>
                    <a:pt x="13276" y="17465"/>
                    <a:pt x="14077" y="16665"/>
                  </a:cubicBezTo>
                  <a:cubicBezTo>
                    <a:pt x="14844" y="15831"/>
                    <a:pt x="15611" y="14797"/>
                    <a:pt x="16045" y="13496"/>
                  </a:cubicBezTo>
                  <a:cubicBezTo>
                    <a:pt x="16512" y="12195"/>
                    <a:pt x="16545" y="10627"/>
                    <a:pt x="16145" y="9293"/>
                  </a:cubicBezTo>
                  <a:cubicBezTo>
                    <a:pt x="15778" y="7925"/>
                    <a:pt x="15111" y="6824"/>
                    <a:pt x="14410" y="5957"/>
                  </a:cubicBezTo>
                  <a:cubicBezTo>
                    <a:pt x="14210" y="5723"/>
                    <a:pt x="14043" y="5557"/>
                    <a:pt x="13843" y="5323"/>
                  </a:cubicBezTo>
                  <a:lnTo>
                    <a:pt x="13576" y="5056"/>
                  </a:lnTo>
                  <a:lnTo>
                    <a:pt x="13310" y="4789"/>
                  </a:lnTo>
                  <a:cubicBezTo>
                    <a:pt x="13109" y="4623"/>
                    <a:pt x="12909" y="4456"/>
                    <a:pt x="12743" y="4289"/>
                  </a:cubicBezTo>
                  <a:cubicBezTo>
                    <a:pt x="12542" y="4122"/>
                    <a:pt x="12376" y="3989"/>
                    <a:pt x="12175" y="3822"/>
                  </a:cubicBezTo>
                  <a:cubicBezTo>
                    <a:pt x="11809" y="3522"/>
                    <a:pt x="11475" y="3288"/>
                    <a:pt x="11108" y="3055"/>
                  </a:cubicBezTo>
                  <a:cubicBezTo>
                    <a:pt x="10774" y="2788"/>
                    <a:pt x="10408" y="2621"/>
                    <a:pt x="10074" y="2421"/>
                  </a:cubicBezTo>
                  <a:cubicBezTo>
                    <a:pt x="9774" y="2221"/>
                    <a:pt x="9440" y="2021"/>
                    <a:pt x="9140" y="1887"/>
                  </a:cubicBezTo>
                  <a:cubicBezTo>
                    <a:pt x="8840" y="1721"/>
                    <a:pt x="8573" y="1554"/>
                    <a:pt x="8273" y="1420"/>
                  </a:cubicBezTo>
                  <a:cubicBezTo>
                    <a:pt x="8006" y="1287"/>
                    <a:pt x="7739" y="1187"/>
                    <a:pt x="7472" y="1053"/>
                  </a:cubicBezTo>
                  <a:cubicBezTo>
                    <a:pt x="7239" y="953"/>
                    <a:pt x="7005" y="820"/>
                    <a:pt x="6838" y="753"/>
                  </a:cubicBezTo>
                  <a:cubicBezTo>
                    <a:pt x="6138" y="453"/>
                    <a:pt x="5738" y="286"/>
                    <a:pt x="5738" y="286"/>
                  </a:cubicBezTo>
                  <a:lnTo>
                    <a:pt x="5704" y="286"/>
                  </a:lnTo>
                  <a:cubicBezTo>
                    <a:pt x="5604" y="219"/>
                    <a:pt x="5471" y="186"/>
                    <a:pt x="5337" y="153"/>
                  </a:cubicBezTo>
                  <a:cubicBezTo>
                    <a:pt x="4997" y="50"/>
                    <a:pt x="4654" y="0"/>
                    <a:pt x="4317"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2"/>
            <p:cNvSpPr/>
            <p:nvPr/>
          </p:nvSpPr>
          <p:spPr>
            <a:xfrm>
              <a:off x="4300750" y="3752675"/>
              <a:ext cx="415325" cy="542400"/>
            </a:xfrm>
            <a:custGeom>
              <a:avLst/>
              <a:gdLst/>
              <a:ahLst/>
              <a:cxnLst/>
              <a:rect l="l" t="t" r="r" b="b"/>
              <a:pathLst>
                <a:path w="16613" h="21696" extrusionOk="0">
                  <a:moveTo>
                    <a:pt x="12216" y="0"/>
                  </a:moveTo>
                  <a:cubicBezTo>
                    <a:pt x="11748" y="0"/>
                    <a:pt x="11271" y="92"/>
                    <a:pt x="10808" y="286"/>
                  </a:cubicBezTo>
                  <a:cubicBezTo>
                    <a:pt x="10808" y="286"/>
                    <a:pt x="10408" y="452"/>
                    <a:pt x="9707" y="753"/>
                  </a:cubicBezTo>
                  <a:cubicBezTo>
                    <a:pt x="9540" y="819"/>
                    <a:pt x="9307" y="919"/>
                    <a:pt x="9073" y="1053"/>
                  </a:cubicBezTo>
                  <a:cubicBezTo>
                    <a:pt x="8806" y="1153"/>
                    <a:pt x="8540" y="1286"/>
                    <a:pt x="8273" y="1420"/>
                  </a:cubicBezTo>
                  <a:cubicBezTo>
                    <a:pt x="7973" y="1553"/>
                    <a:pt x="7706" y="1687"/>
                    <a:pt x="7405" y="1853"/>
                  </a:cubicBezTo>
                  <a:cubicBezTo>
                    <a:pt x="7105" y="2020"/>
                    <a:pt x="6772" y="2187"/>
                    <a:pt x="6438" y="2387"/>
                  </a:cubicBezTo>
                  <a:cubicBezTo>
                    <a:pt x="6105" y="2587"/>
                    <a:pt x="5771" y="2787"/>
                    <a:pt x="5437" y="3021"/>
                  </a:cubicBezTo>
                  <a:cubicBezTo>
                    <a:pt x="5070" y="3288"/>
                    <a:pt x="4704" y="3521"/>
                    <a:pt x="4337" y="3821"/>
                  </a:cubicBezTo>
                  <a:cubicBezTo>
                    <a:pt x="4170" y="3955"/>
                    <a:pt x="3970" y="4122"/>
                    <a:pt x="3803" y="4255"/>
                  </a:cubicBezTo>
                  <a:cubicBezTo>
                    <a:pt x="3603" y="4422"/>
                    <a:pt x="3436" y="4589"/>
                    <a:pt x="3236" y="4755"/>
                  </a:cubicBezTo>
                  <a:lnTo>
                    <a:pt x="2969" y="5022"/>
                  </a:lnTo>
                  <a:lnTo>
                    <a:pt x="2702" y="5322"/>
                  </a:lnTo>
                  <a:cubicBezTo>
                    <a:pt x="2502" y="5523"/>
                    <a:pt x="2335" y="5723"/>
                    <a:pt x="2135" y="5923"/>
                  </a:cubicBezTo>
                  <a:cubicBezTo>
                    <a:pt x="1435" y="6790"/>
                    <a:pt x="734" y="7924"/>
                    <a:pt x="367" y="9259"/>
                  </a:cubicBezTo>
                  <a:cubicBezTo>
                    <a:pt x="0" y="10593"/>
                    <a:pt x="34" y="12161"/>
                    <a:pt x="501" y="13462"/>
                  </a:cubicBezTo>
                  <a:cubicBezTo>
                    <a:pt x="934" y="14763"/>
                    <a:pt x="1668" y="15797"/>
                    <a:pt x="2469" y="16631"/>
                  </a:cubicBezTo>
                  <a:cubicBezTo>
                    <a:pt x="3236" y="17464"/>
                    <a:pt x="4070" y="18065"/>
                    <a:pt x="4904" y="18599"/>
                  </a:cubicBezTo>
                  <a:cubicBezTo>
                    <a:pt x="5738" y="19132"/>
                    <a:pt x="6538" y="19499"/>
                    <a:pt x="7339" y="19866"/>
                  </a:cubicBezTo>
                  <a:cubicBezTo>
                    <a:pt x="7706" y="20033"/>
                    <a:pt x="8106" y="20166"/>
                    <a:pt x="8473" y="20333"/>
                  </a:cubicBezTo>
                  <a:cubicBezTo>
                    <a:pt x="8840" y="20433"/>
                    <a:pt x="9207" y="20567"/>
                    <a:pt x="9540" y="20667"/>
                  </a:cubicBezTo>
                  <a:cubicBezTo>
                    <a:pt x="9874" y="20767"/>
                    <a:pt x="10207" y="20867"/>
                    <a:pt x="10508" y="20967"/>
                  </a:cubicBezTo>
                  <a:cubicBezTo>
                    <a:pt x="10841" y="21034"/>
                    <a:pt x="11141" y="21100"/>
                    <a:pt x="11408" y="21167"/>
                  </a:cubicBezTo>
                  <a:cubicBezTo>
                    <a:pt x="11975" y="21334"/>
                    <a:pt x="12476" y="21401"/>
                    <a:pt x="12876" y="21467"/>
                  </a:cubicBezTo>
                  <a:cubicBezTo>
                    <a:pt x="13677" y="21601"/>
                    <a:pt x="14144" y="21667"/>
                    <a:pt x="14144" y="21667"/>
                  </a:cubicBezTo>
                  <a:cubicBezTo>
                    <a:pt x="14252" y="21686"/>
                    <a:pt x="14360" y="21695"/>
                    <a:pt x="14466" y="21695"/>
                  </a:cubicBezTo>
                  <a:cubicBezTo>
                    <a:pt x="15312" y="21695"/>
                    <a:pt x="16075" y="21126"/>
                    <a:pt x="16312" y="20266"/>
                  </a:cubicBezTo>
                  <a:cubicBezTo>
                    <a:pt x="16612" y="19232"/>
                    <a:pt x="16012" y="18165"/>
                    <a:pt x="14978" y="17865"/>
                  </a:cubicBezTo>
                  <a:lnTo>
                    <a:pt x="14877" y="17831"/>
                  </a:lnTo>
                  <a:cubicBezTo>
                    <a:pt x="14877" y="17831"/>
                    <a:pt x="14477" y="17731"/>
                    <a:pt x="13777" y="17531"/>
                  </a:cubicBezTo>
                  <a:cubicBezTo>
                    <a:pt x="13443" y="17431"/>
                    <a:pt x="13043" y="17298"/>
                    <a:pt x="12576" y="17131"/>
                  </a:cubicBezTo>
                  <a:cubicBezTo>
                    <a:pt x="12342" y="17064"/>
                    <a:pt x="12109" y="16964"/>
                    <a:pt x="11842" y="16864"/>
                  </a:cubicBezTo>
                  <a:cubicBezTo>
                    <a:pt x="11608" y="16764"/>
                    <a:pt x="11342" y="16664"/>
                    <a:pt x="11075" y="16530"/>
                  </a:cubicBezTo>
                  <a:cubicBezTo>
                    <a:pt x="10808" y="16397"/>
                    <a:pt x="10508" y="16264"/>
                    <a:pt x="10241" y="16130"/>
                  </a:cubicBezTo>
                  <a:cubicBezTo>
                    <a:pt x="9941" y="15997"/>
                    <a:pt x="9674" y="15863"/>
                    <a:pt x="9374" y="15697"/>
                  </a:cubicBezTo>
                  <a:cubicBezTo>
                    <a:pt x="8806" y="15363"/>
                    <a:pt x="8239" y="14996"/>
                    <a:pt x="7739" y="14562"/>
                  </a:cubicBezTo>
                  <a:cubicBezTo>
                    <a:pt x="7205" y="14162"/>
                    <a:pt x="6738" y="13695"/>
                    <a:pt x="6371" y="13195"/>
                  </a:cubicBezTo>
                  <a:cubicBezTo>
                    <a:pt x="6038" y="12728"/>
                    <a:pt x="5838" y="12261"/>
                    <a:pt x="5771" y="11894"/>
                  </a:cubicBezTo>
                  <a:cubicBezTo>
                    <a:pt x="5704" y="11527"/>
                    <a:pt x="5771" y="11260"/>
                    <a:pt x="5904" y="10960"/>
                  </a:cubicBezTo>
                  <a:cubicBezTo>
                    <a:pt x="6071" y="10660"/>
                    <a:pt x="6305" y="10326"/>
                    <a:pt x="6705" y="9959"/>
                  </a:cubicBezTo>
                  <a:cubicBezTo>
                    <a:pt x="6772" y="9892"/>
                    <a:pt x="6905" y="9792"/>
                    <a:pt x="7005" y="9726"/>
                  </a:cubicBezTo>
                  <a:lnTo>
                    <a:pt x="7139" y="9592"/>
                  </a:lnTo>
                  <a:lnTo>
                    <a:pt x="7305" y="9459"/>
                  </a:lnTo>
                  <a:cubicBezTo>
                    <a:pt x="7439" y="9392"/>
                    <a:pt x="7539" y="9292"/>
                    <a:pt x="7672" y="9225"/>
                  </a:cubicBezTo>
                  <a:cubicBezTo>
                    <a:pt x="7772" y="9125"/>
                    <a:pt x="7906" y="9058"/>
                    <a:pt x="8039" y="8992"/>
                  </a:cubicBezTo>
                  <a:cubicBezTo>
                    <a:pt x="8273" y="8825"/>
                    <a:pt x="8540" y="8692"/>
                    <a:pt x="8773" y="8558"/>
                  </a:cubicBezTo>
                  <a:cubicBezTo>
                    <a:pt x="9040" y="8425"/>
                    <a:pt x="9307" y="8325"/>
                    <a:pt x="9540" y="8225"/>
                  </a:cubicBezTo>
                  <a:cubicBezTo>
                    <a:pt x="9774" y="8091"/>
                    <a:pt x="10041" y="7991"/>
                    <a:pt x="10274" y="7891"/>
                  </a:cubicBezTo>
                  <a:cubicBezTo>
                    <a:pt x="10508" y="7824"/>
                    <a:pt x="10741" y="7724"/>
                    <a:pt x="10941" y="7657"/>
                  </a:cubicBezTo>
                  <a:cubicBezTo>
                    <a:pt x="11175" y="7557"/>
                    <a:pt x="11375" y="7491"/>
                    <a:pt x="11542" y="7457"/>
                  </a:cubicBezTo>
                  <a:cubicBezTo>
                    <a:pt x="11709" y="7391"/>
                    <a:pt x="11875" y="7324"/>
                    <a:pt x="12075" y="7291"/>
                  </a:cubicBezTo>
                  <a:cubicBezTo>
                    <a:pt x="12809" y="7057"/>
                    <a:pt x="13210" y="6924"/>
                    <a:pt x="13210" y="6924"/>
                  </a:cubicBezTo>
                  <a:cubicBezTo>
                    <a:pt x="13343" y="6890"/>
                    <a:pt x="13476" y="6857"/>
                    <a:pt x="13610" y="6824"/>
                  </a:cubicBezTo>
                  <a:cubicBezTo>
                    <a:pt x="15411" y="6056"/>
                    <a:pt x="16245" y="3955"/>
                    <a:pt x="15478" y="2154"/>
                  </a:cubicBezTo>
                  <a:cubicBezTo>
                    <a:pt x="14904" y="806"/>
                    <a:pt x="13603" y="0"/>
                    <a:pt x="12216"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2"/>
            <p:cNvSpPr/>
            <p:nvPr/>
          </p:nvSpPr>
          <p:spPr>
            <a:xfrm>
              <a:off x="4515050" y="4274350"/>
              <a:ext cx="244375" cy="615225"/>
            </a:xfrm>
            <a:custGeom>
              <a:avLst/>
              <a:gdLst/>
              <a:ahLst/>
              <a:cxnLst/>
              <a:rect l="l" t="t" r="r" b="b"/>
              <a:pathLst>
                <a:path w="9775" h="24609" extrusionOk="0">
                  <a:moveTo>
                    <a:pt x="4930" y="1"/>
                  </a:moveTo>
                  <a:cubicBezTo>
                    <a:pt x="4745" y="1"/>
                    <a:pt x="4559" y="11"/>
                    <a:pt x="4371" y="33"/>
                  </a:cubicBezTo>
                  <a:cubicBezTo>
                    <a:pt x="1802" y="367"/>
                    <a:pt x="1" y="2735"/>
                    <a:pt x="335" y="5304"/>
                  </a:cubicBezTo>
                  <a:cubicBezTo>
                    <a:pt x="335" y="5304"/>
                    <a:pt x="368" y="5604"/>
                    <a:pt x="435" y="6104"/>
                  </a:cubicBezTo>
                  <a:cubicBezTo>
                    <a:pt x="501" y="6605"/>
                    <a:pt x="601" y="7305"/>
                    <a:pt x="735" y="8172"/>
                  </a:cubicBezTo>
                  <a:cubicBezTo>
                    <a:pt x="1002" y="9874"/>
                    <a:pt x="1435" y="12075"/>
                    <a:pt x="1936" y="14277"/>
                  </a:cubicBezTo>
                  <a:cubicBezTo>
                    <a:pt x="2469" y="16512"/>
                    <a:pt x="3103" y="18680"/>
                    <a:pt x="3637" y="20314"/>
                  </a:cubicBezTo>
                  <a:cubicBezTo>
                    <a:pt x="3770" y="20715"/>
                    <a:pt x="3904" y="21082"/>
                    <a:pt x="4037" y="21415"/>
                  </a:cubicBezTo>
                  <a:cubicBezTo>
                    <a:pt x="4137" y="21782"/>
                    <a:pt x="4237" y="22082"/>
                    <a:pt x="4337" y="22283"/>
                  </a:cubicBezTo>
                  <a:cubicBezTo>
                    <a:pt x="4504" y="22716"/>
                    <a:pt x="4604" y="22983"/>
                    <a:pt x="4604" y="22983"/>
                  </a:cubicBezTo>
                  <a:cubicBezTo>
                    <a:pt x="4995" y="23945"/>
                    <a:pt x="5954" y="24609"/>
                    <a:pt x="7019" y="24609"/>
                  </a:cubicBezTo>
                  <a:cubicBezTo>
                    <a:pt x="7136" y="24609"/>
                    <a:pt x="7254" y="24601"/>
                    <a:pt x="7373" y="24584"/>
                  </a:cubicBezTo>
                  <a:cubicBezTo>
                    <a:pt x="8774" y="24417"/>
                    <a:pt x="9775" y="23116"/>
                    <a:pt x="9574" y="21682"/>
                  </a:cubicBezTo>
                  <a:cubicBezTo>
                    <a:pt x="9574" y="21682"/>
                    <a:pt x="9541" y="21415"/>
                    <a:pt x="9474" y="20948"/>
                  </a:cubicBezTo>
                  <a:cubicBezTo>
                    <a:pt x="9441" y="20715"/>
                    <a:pt x="9441" y="20448"/>
                    <a:pt x="9408" y="20148"/>
                  </a:cubicBezTo>
                  <a:cubicBezTo>
                    <a:pt x="9374" y="19847"/>
                    <a:pt x="9341" y="19514"/>
                    <a:pt x="9308" y="19114"/>
                  </a:cubicBezTo>
                  <a:cubicBezTo>
                    <a:pt x="9174" y="17579"/>
                    <a:pt x="9107" y="15511"/>
                    <a:pt x="9107" y="13443"/>
                  </a:cubicBezTo>
                  <a:cubicBezTo>
                    <a:pt x="9141" y="11375"/>
                    <a:pt x="9241" y="9307"/>
                    <a:pt x="9374" y="7772"/>
                  </a:cubicBezTo>
                  <a:cubicBezTo>
                    <a:pt x="9441" y="7005"/>
                    <a:pt x="9508" y="6371"/>
                    <a:pt x="9541" y="5937"/>
                  </a:cubicBezTo>
                  <a:cubicBezTo>
                    <a:pt x="9608" y="5504"/>
                    <a:pt x="9641" y="5237"/>
                    <a:pt x="9641" y="5237"/>
                  </a:cubicBezTo>
                  <a:cubicBezTo>
                    <a:pt x="9675" y="4870"/>
                    <a:pt x="9675" y="4470"/>
                    <a:pt x="9641" y="4103"/>
                  </a:cubicBezTo>
                  <a:cubicBezTo>
                    <a:pt x="9332" y="1722"/>
                    <a:pt x="7275" y="1"/>
                    <a:pt x="4930"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2"/>
            <p:cNvSpPr/>
            <p:nvPr/>
          </p:nvSpPr>
          <p:spPr>
            <a:xfrm>
              <a:off x="4481700" y="3647225"/>
              <a:ext cx="402825" cy="1022425"/>
            </a:xfrm>
            <a:custGeom>
              <a:avLst/>
              <a:gdLst/>
              <a:ahLst/>
              <a:cxnLst/>
              <a:rect l="l" t="t" r="r" b="b"/>
              <a:pathLst>
                <a:path w="16113" h="40897" extrusionOk="0">
                  <a:moveTo>
                    <a:pt x="16112" y="0"/>
                  </a:moveTo>
                  <a:cubicBezTo>
                    <a:pt x="7206" y="0"/>
                    <a:pt x="1" y="7973"/>
                    <a:pt x="1" y="20448"/>
                  </a:cubicBezTo>
                  <a:cubicBezTo>
                    <a:pt x="1" y="35793"/>
                    <a:pt x="5671" y="40896"/>
                    <a:pt x="16112" y="40896"/>
                  </a:cubicBezTo>
                  <a:lnTo>
                    <a:pt x="16112" y="0"/>
                  </a:ln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2"/>
            <p:cNvSpPr/>
            <p:nvPr/>
          </p:nvSpPr>
          <p:spPr>
            <a:xfrm>
              <a:off x="5006250" y="4274375"/>
              <a:ext cx="241850" cy="615850"/>
            </a:xfrm>
            <a:custGeom>
              <a:avLst/>
              <a:gdLst/>
              <a:ahLst/>
              <a:cxnLst/>
              <a:rect l="l" t="t" r="r" b="b"/>
              <a:pathLst>
                <a:path w="9674" h="24634" extrusionOk="0">
                  <a:moveTo>
                    <a:pt x="4979" y="1"/>
                  </a:moveTo>
                  <a:cubicBezTo>
                    <a:pt x="4800" y="1"/>
                    <a:pt x="4619" y="11"/>
                    <a:pt x="4437" y="32"/>
                  </a:cubicBezTo>
                  <a:cubicBezTo>
                    <a:pt x="1868" y="332"/>
                    <a:pt x="0" y="2667"/>
                    <a:pt x="301" y="5236"/>
                  </a:cubicBezTo>
                  <a:cubicBezTo>
                    <a:pt x="301" y="5236"/>
                    <a:pt x="334" y="5503"/>
                    <a:pt x="401" y="5936"/>
                  </a:cubicBezTo>
                  <a:cubicBezTo>
                    <a:pt x="434" y="6370"/>
                    <a:pt x="501" y="7004"/>
                    <a:pt x="567" y="7771"/>
                  </a:cubicBezTo>
                  <a:cubicBezTo>
                    <a:pt x="701" y="9306"/>
                    <a:pt x="801" y="11374"/>
                    <a:pt x="801" y="13442"/>
                  </a:cubicBezTo>
                  <a:cubicBezTo>
                    <a:pt x="834" y="15510"/>
                    <a:pt x="768" y="17578"/>
                    <a:pt x="634" y="19113"/>
                  </a:cubicBezTo>
                  <a:cubicBezTo>
                    <a:pt x="601" y="19513"/>
                    <a:pt x="567" y="19846"/>
                    <a:pt x="534" y="20147"/>
                  </a:cubicBezTo>
                  <a:cubicBezTo>
                    <a:pt x="501" y="20447"/>
                    <a:pt x="501" y="20714"/>
                    <a:pt x="434" y="20947"/>
                  </a:cubicBezTo>
                  <a:cubicBezTo>
                    <a:pt x="401" y="21414"/>
                    <a:pt x="334" y="21681"/>
                    <a:pt x="334" y="21681"/>
                  </a:cubicBezTo>
                  <a:cubicBezTo>
                    <a:pt x="200" y="22849"/>
                    <a:pt x="834" y="24016"/>
                    <a:pt x="1968" y="24450"/>
                  </a:cubicBezTo>
                  <a:cubicBezTo>
                    <a:pt x="2281" y="24575"/>
                    <a:pt x="2603" y="24634"/>
                    <a:pt x="2920" y="24634"/>
                  </a:cubicBezTo>
                  <a:cubicBezTo>
                    <a:pt x="3953" y="24634"/>
                    <a:pt x="4929" y="24004"/>
                    <a:pt x="5337" y="22982"/>
                  </a:cubicBezTo>
                  <a:cubicBezTo>
                    <a:pt x="5337" y="22982"/>
                    <a:pt x="5438" y="22715"/>
                    <a:pt x="5604" y="22282"/>
                  </a:cubicBezTo>
                  <a:cubicBezTo>
                    <a:pt x="5704" y="22081"/>
                    <a:pt x="5804" y="21781"/>
                    <a:pt x="5905" y="21448"/>
                  </a:cubicBezTo>
                  <a:cubicBezTo>
                    <a:pt x="6038" y="21081"/>
                    <a:pt x="6171" y="20714"/>
                    <a:pt x="6305" y="20313"/>
                  </a:cubicBezTo>
                  <a:cubicBezTo>
                    <a:pt x="6839" y="18679"/>
                    <a:pt x="7472" y="16511"/>
                    <a:pt x="8006" y="14309"/>
                  </a:cubicBezTo>
                  <a:cubicBezTo>
                    <a:pt x="8506" y="12108"/>
                    <a:pt x="8940" y="9873"/>
                    <a:pt x="9207" y="8171"/>
                  </a:cubicBezTo>
                  <a:cubicBezTo>
                    <a:pt x="9340" y="7304"/>
                    <a:pt x="9440" y="6604"/>
                    <a:pt x="9507" y="6103"/>
                  </a:cubicBezTo>
                  <a:cubicBezTo>
                    <a:pt x="9574" y="5603"/>
                    <a:pt x="9607" y="5303"/>
                    <a:pt x="9607" y="5303"/>
                  </a:cubicBezTo>
                  <a:lnTo>
                    <a:pt x="9641" y="5269"/>
                  </a:lnTo>
                  <a:cubicBezTo>
                    <a:pt x="9674" y="4902"/>
                    <a:pt x="9674" y="4535"/>
                    <a:pt x="9641" y="4169"/>
                  </a:cubicBezTo>
                  <a:cubicBezTo>
                    <a:pt x="9362" y="1782"/>
                    <a:pt x="7326" y="1"/>
                    <a:pt x="4979"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2"/>
            <p:cNvSpPr/>
            <p:nvPr/>
          </p:nvSpPr>
          <p:spPr>
            <a:xfrm>
              <a:off x="4884500" y="3647225"/>
              <a:ext cx="403650" cy="1022425"/>
            </a:xfrm>
            <a:custGeom>
              <a:avLst/>
              <a:gdLst/>
              <a:ahLst/>
              <a:cxnLst/>
              <a:rect l="l" t="t" r="r" b="b"/>
              <a:pathLst>
                <a:path w="16146" h="40897" extrusionOk="0">
                  <a:moveTo>
                    <a:pt x="0" y="0"/>
                  </a:moveTo>
                  <a:lnTo>
                    <a:pt x="0" y="40896"/>
                  </a:lnTo>
                  <a:cubicBezTo>
                    <a:pt x="10474" y="40896"/>
                    <a:pt x="16145" y="35793"/>
                    <a:pt x="16145" y="20448"/>
                  </a:cubicBezTo>
                  <a:cubicBezTo>
                    <a:pt x="16145" y="7973"/>
                    <a:pt x="8907" y="0"/>
                    <a:pt x="0"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2"/>
            <p:cNvSpPr/>
            <p:nvPr/>
          </p:nvSpPr>
          <p:spPr>
            <a:xfrm>
              <a:off x="4567600" y="3703100"/>
              <a:ext cx="633800" cy="803100"/>
            </a:xfrm>
            <a:custGeom>
              <a:avLst/>
              <a:gdLst/>
              <a:ahLst/>
              <a:cxnLst/>
              <a:rect l="l" t="t" r="r" b="b"/>
              <a:pathLst>
                <a:path w="25352" h="32124" extrusionOk="0">
                  <a:moveTo>
                    <a:pt x="12676" y="0"/>
                  </a:moveTo>
                  <a:cubicBezTo>
                    <a:pt x="5705" y="0"/>
                    <a:pt x="0" y="7205"/>
                    <a:pt x="0" y="16078"/>
                  </a:cubicBezTo>
                  <a:cubicBezTo>
                    <a:pt x="0" y="24918"/>
                    <a:pt x="5705" y="32123"/>
                    <a:pt x="12676" y="32123"/>
                  </a:cubicBezTo>
                  <a:cubicBezTo>
                    <a:pt x="19681" y="32123"/>
                    <a:pt x="25352" y="24918"/>
                    <a:pt x="25352" y="16078"/>
                  </a:cubicBezTo>
                  <a:cubicBezTo>
                    <a:pt x="25352" y="7205"/>
                    <a:pt x="19681" y="0"/>
                    <a:pt x="12676"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2"/>
            <p:cNvSpPr/>
            <p:nvPr/>
          </p:nvSpPr>
          <p:spPr>
            <a:xfrm>
              <a:off x="4611800" y="3935750"/>
              <a:ext cx="262700" cy="503725"/>
            </a:xfrm>
            <a:custGeom>
              <a:avLst/>
              <a:gdLst/>
              <a:ahLst/>
              <a:cxnLst/>
              <a:rect l="l" t="t" r="r" b="b"/>
              <a:pathLst>
                <a:path w="10508" h="20149" extrusionOk="0">
                  <a:moveTo>
                    <a:pt x="0" y="1"/>
                  </a:moveTo>
                  <a:lnTo>
                    <a:pt x="0" y="16413"/>
                  </a:lnTo>
                  <a:lnTo>
                    <a:pt x="10508" y="20149"/>
                  </a:lnTo>
                  <a:lnTo>
                    <a:pt x="10508" y="3770"/>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2"/>
            <p:cNvSpPr/>
            <p:nvPr/>
          </p:nvSpPr>
          <p:spPr>
            <a:xfrm>
              <a:off x="4569275" y="3935750"/>
              <a:ext cx="262700" cy="503725"/>
            </a:xfrm>
            <a:custGeom>
              <a:avLst/>
              <a:gdLst/>
              <a:ahLst/>
              <a:cxnLst/>
              <a:rect l="l" t="t" r="r" b="b"/>
              <a:pathLst>
                <a:path w="10508" h="20149" extrusionOk="0">
                  <a:moveTo>
                    <a:pt x="0" y="1"/>
                  </a:moveTo>
                  <a:lnTo>
                    <a:pt x="0" y="16413"/>
                  </a:lnTo>
                  <a:lnTo>
                    <a:pt x="10508" y="20149"/>
                  </a:lnTo>
                  <a:lnTo>
                    <a:pt x="10508" y="3770"/>
                  </a:lnTo>
                  <a:lnTo>
                    <a:pt x="0" y="1"/>
                  </a:ln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2"/>
            <p:cNvSpPr/>
            <p:nvPr/>
          </p:nvSpPr>
          <p:spPr>
            <a:xfrm>
              <a:off x="4895325" y="3935750"/>
              <a:ext cx="262725" cy="503725"/>
            </a:xfrm>
            <a:custGeom>
              <a:avLst/>
              <a:gdLst/>
              <a:ahLst/>
              <a:cxnLst/>
              <a:rect l="l" t="t" r="r" b="b"/>
              <a:pathLst>
                <a:path w="10509" h="20149" extrusionOk="0">
                  <a:moveTo>
                    <a:pt x="10508" y="1"/>
                  </a:moveTo>
                  <a:lnTo>
                    <a:pt x="1" y="3770"/>
                  </a:lnTo>
                  <a:lnTo>
                    <a:pt x="1" y="20149"/>
                  </a:lnTo>
                  <a:lnTo>
                    <a:pt x="10508" y="16413"/>
                  </a:lnTo>
                  <a:lnTo>
                    <a:pt x="10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2"/>
            <p:cNvSpPr/>
            <p:nvPr/>
          </p:nvSpPr>
          <p:spPr>
            <a:xfrm>
              <a:off x="4831950" y="4030000"/>
              <a:ext cx="105950" cy="409475"/>
            </a:xfrm>
            <a:custGeom>
              <a:avLst/>
              <a:gdLst/>
              <a:ahLst/>
              <a:cxnLst/>
              <a:rect l="l" t="t" r="r" b="b"/>
              <a:pathLst>
                <a:path w="4238" h="16379" extrusionOk="0">
                  <a:moveTo>
                    <a:pt x="1" y="0"/>
                  </a:moveTo>
                  <a:lnTo>
                    <a:pt x="1" y="16379"/>
                  </a:lnTo>
                  <a:lnTo>
                    <a:pt x="4237" y="16379"/>
                  </a:lnTo>
                  <a:lnTo>
                    <a:pt x="4237" y="0"/>
                  </a:ln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2"/>
            <p:cNvSpPr/>
            <p:nvPr/>
          </p:nvSpPr>
          <p:spPr>
            <a:xfrm>
              <a:off x="4831950" y="4030000"/>
              <a:ext cx="105950" cy="409475"/>
            </a:xfrm>
            <a:custGeom>
              <a:avLst/>
              <a:gdLst/>
              <a:ahLst/>
              <a:cxnLst/>
              <a:rect l="l" t="t" r="r" b="b"/>
              <a:pathLst>
                <a:path w="4238" h="16379" extrusionOk="0">
                  <a:moveTo>
                    <a:pt x="1" y="0"/>
                  </a:moveTo>
                  <a:lnTo>
                    <a:pt x="1" y="16379"/>
                  </a:lnTo>
                  <a:lnTo>
                    <a:pt x="4237" y="16379"/>
                  </a:lnTo>
                  <a:lnTo>
                    <a:pt x="4237" y="0"/>
                  </a:ln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2"/>
            <p:cNvSpPr/>
            <p:nvPr/>
          </p:nvSpPr>
          <p:spPr>
            <a:xfrm>
              <a:off x="4937875" y="3935750"/>
              <a:ext cx="262700" cy="503725"/>
            </a:xfrm>
            <a:custGeom>
              <a:avLst/>
              <a:gdLst/>
              <a:ahLst/>
              <a:cxnLst/>
              <a:rect l="l" t="t" r="r" b="b"/>
              <a:pathLst>
                <a:path w="10508" h="20149" extrusionOk="0">
                  <a:moveTo>
                    <a:pt x="10508" y="1"/>
                  </a:moveTo>
                  <a:lnTo>
                    <a:pt x="0" y="3770"/>
                  </a:lnTo>
                  <a:lnTo>
                    <a:pt x="0" y="20149"/>
                  </a:lnTo>
                  <a:lnTo>
                    <a:pt x="10508" y="16413"/>
                  </a:lnTo>
                  <a:lnTo>
                    <a:pt x="10508" y="1"/>
                  </a:ln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2"/>
            <p:cNvSpPr/>
            <p:nvPr/>
          </p:nvSpPr>
          <p:spPr>
            <a:xfrm>
              <a:off x="4300750" y="3930750"/>
              <a:ext cx="415325" cy="364325"/>
            </a:xfrm>
            <a:custGeom>
              <a:avLst/>
              <a:gdLst/>
              <a:ahLst/>
              <a:cxnLst/>
              <a:rect l="l" t="t" r="r" b="b"/>
              <a:pathLst>
                <a:path w="16613" h="14573" extrusionOk="0">
                  <a:moveTo>
                    <a:pt x="1301" y="1"/>
                  </a:moveTo>
                  <a:cubicBezTo>
                    <a:pt x="934" y="635"/>
                    <a:pt x="601" y="1335"/>
                    <a:pt x="400" y="2136"/>
                  </a:cubicBezTo>
                  <a:cubicBezTo>
                    <a:pt x="0" y="3470"/>
                    <a:pt x="34" y="5038"/>
                    <a:pt x="501" y="6339"/>
                  </a:cubicBezTo>
                  <a:cubicBezTo>
                    <a:pt x="934" y="7640"/>
                    <a:pt x="1701" y="8674"/>
                    <a:pt x="2469" y="9508"/>
                  </a:cubicBezTo>
                  <a:cubicBezTo>
                    <a:pt x="3236" y="10308"/>
                    <a:pt x="4103" y="10942"/>
                    <a:pt x="4904" y="11476"/>
                  </a:cubicBezTo>
                  <a:cubicBezTo>
                    <a:pt x="5738" y="12009"/>
                    <a:pt x="6538" y="12376"/>
                    <a:pt x="7339" y="12743"/>
                  </a:cubicBezTo>
                  <a:cubicBezTo>
                    <a:pt x="7706" y="12910"/>
                    <a:pt x="8106" y="13043"/>
                    <a:pt x="8473" y="13177"/>
                  </a:cubicBezTo>
                  <a:cubicBezTo>
                    <a:pt x="8840" y="13310"/>
                    <a:pt x="9207" y="13444"/>
                    <a:pt x="9540" y="13544"/>
                  </a:cubicBezTo>
                  <a:cubicBezTo>
                    <a:pt x="9874" y="13644"/>
                    <a:pt x="10207" y="13744"/>
                    <a:pt x="10541" y="13844"/>
                  </a:cubicBezTo>
                  <a:cubicBezTo>
                    <a:pt x="10841" y="13911"/>
                    <a:pt x="11141" y="13977"/>
                    <a:pt x="11408" y="14044"/>
                  </a:cubicBezTo>
                  <a:cubicBezTo>
                    <a:pt x="11975" y="14178"/>
                    <a:pt x="12476" y="14278"/>
                    <a:pt x="12876" y="14344"/>
                  </a:cubicBezTo>
                  <a:cubicBezTo>
                    <a:pt x="13677" y="14478"/>
                    <a:pt x="14144" y="14544"/>
                    <a:pt x="14144" y="14544"/>
                  </a:cubicBezTo>
                  <a:cubicBezTo>
                    <a:pt x="14252" y="14563"/>
                    <a:pt x="14360" y="14572"/>
                    <a:pt x="14468" y="14572"/>
                  </a:cubicBezTo>
                  <a:cubicBezTo>
                    <a:pt x="15319" y="14572"/>
                    <a:pt x="16108" y="14003"/>
                    <a:pt x="16345" y="13143"/>
                  </a:cubicBezTo>
                  <a:cubicBezTo>
                    <a:pt x="16612" y="12109"/>
                    <a:pt x="16012" y="11009"/>
                    <a:pt x="14978" y="10742"/>
                  </a:cubicBezTo>
                  <a:lnTo>
                    <a:pt x="14877" y="10708"/>
                  </a:lnTo>
                  <a:cubicBezTo>
                    <a:pt x="14877" y="10708"/>
                    <a:pt x="14477" y="10608"/>
                    <a:pt x="13810" y="10408"/>
                  </a:cubicBezTo>
                  <a:cubicBezTo>
                    <a:pt x="13443" y="10308"/>
                    <a:pt x="13043" y="10175"/>
                    <a:pt x="12576" y="10008"/>
                  </a:cubicBezTo>
                  <a:cubicBezTo>
                    <a:pt x="12342" y="9908"/>
                    <a:pt x="12109" y="9841"/>
                    <a:pt x="11842" y="9741"/>
                  </a:cubicBezTo>
                  <a:cubicBezTo>
                    <a:pt x="11608" y="9641"/>
                    <a:pt x="11342" y="9508"/>
                    <a:pt x="11075" y="9407"/>
                  </a:cubicBezTo>
                  <a:cubicBezTo>
                    <a:pt x="10808" y="9274"/>
                    <a:pt x="10508" y="9141"/>
                    <a:pt x="10241" y="9007"/>
                  </a:cubicBezTo>
                  <a:cubicBezTo>
                    <a:pt x="9941" y="8874"/>
                    <a:pt x="9674" y="8707"/>
                    <a:pt x="9374" y="8540"/>
                  </a:cubicBezTo>
                  <a:cubicBezTo>
                    <a:pt x="8840" y="8207"/>
                    <a:pt x="8239" y="7873"/>
                    <a:pt x="7739" y="7439"/>
                  </a:cubicBezTo>
                  <a:cubicBezTo>
                    <a:pt x="7205" y="7006"/>
                    <a:pt x="6738" y="6539"/>
                    <a:pt x="6371" y="6072"/>
                  </a:cubicBezTo>
                  <a:cubicBezTo>
                    <a:pt x="6038" y="5605"/>
                    <a:pt x="5838" y="5138"/>
                    <a:pt x="5771" y="4771"/>
                  </a:cubicBezTo>
                  <a:cubicBezTo>
                    <a:pt x="5704" y="4371"/>
                    <a:pt x="5771" y="4137"/>
                    <a:pt x="5904" y="3837"/>
                  </a:cubicBezTo>
                  <a:cubicBezTo>
                    <a:pt x="5971" y="3737"/>
                    <a:pt x="6004" y="3637"/>
                    <a:pt x="6071" y="3537"/>
                  </a:cubicBezTo>
                  <a:cubicBezTo>
                    <a:pt x="5471" y="3003"/>
                    <a:pt x="4870" y="2369"/>
                    <a:pt x="4203" y="1869"/>
                  </a:cubicBezTo>
                  <a:cubicBezTo>
                    <a:pt x="3669" y="1502"/>
                    <a:pt x="3136" y="1235"/>
                    <a:pt x="2569" y="935"/>
                  </a:cubicBezTo>
                  <a:cubicBezTo>
                    <a:pt x="2135" y="668"/>
                    <a:pt x="1701" y="334"/>
                    <a:pt x="1301"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2"/>
            <p:cNvSpPr/>
            <p:nvPr/>
          </p:nvSpPr>
          <p:spPr>
            <a:xfrm>
              <a:off x="5055450" y="3930750"/>
              <a:ext cx="415325" cy="364325"/>
            </a:xfrm>
            <a:custGeom>
              <a:avLst/>
              <a:gdLst/>
              <a:ahLst/>
              <a:cxnLst/>
              <a:rect l="l" t="t" r="r" b="b"/>
              <a:pathLst>
                <a:path w="16613" h="14573" extrusionOk="0">
                  <a:moveTo>
                    <a:pt x="15311" y="1"/>
                  </a:moveTo>
                  <a:cubicBezTo>
                    <a:pt x="14911" y="334"/>
                    <a:pt x="14477" y="668"/>
                    <a:pt x="14010" y="935"/>
                  </a:cubicBezTo>
                  <a:cubicBezTo>
                    <a:pt x="13477" y="1235"/>
                    <a:pt x="12910" y="1502"/>
                    <a:pt x="12409" y="1869"/>
                  </a:cubicBezTo>
                  <a:cubicBezTo>
                    <a:pt x="11709" y="2369"/>
                    <a:pt x="11142" y="3003"/>
                    <a:pt x="10508" y="3537"/>
                  </a:cubicBezTo>
                  <a:cubicBezTo>
                    <a:pt x="10575" y="3637"/>
                    <a:pt x="10641" y="3737"/>
                    <a:pt x="10675" y="3837"/>
                  </a:cubicBezTo>
                  <a:cubicBezTo>
                    <a:pt x="10808" y="4137"/>
                    <a:pt x="10875" y="4371"/>
                    <a:pt x="10841" y="4771"/>
                  </a:cubicBezTo>
                  <a:cubicBezTo>
                    <a:pt x="10775" y="5138"/>
                    <a:pt x="10575" y="5605"/>
                    <a:pt x="10208" y="6072"/>
                  </a:cubicBezTo>
                  <a:cubicBezTo>
                    <a:pt x="9874" y="6539"/>
                    <a:pt x="9374" y="7006"/>
                    <a:pt x="8873" y="7439"/>
                  </a:cubicBezTo>
                  <a:cubicBezTo>
                    <a:pt x="8373" y="7873"/>
                    <a:pt x="7773" y="8207"/>
                    <a:pt x="7239" y="8540"/>
                  </a:cubicBezTo>
                  <a:cubicBezTo>
                    <a:pt x="6939" y="8707"/>
                    <a:pt x="6638" y="8874"/>
                    <a:pt x="6372" y="9007"/>
                  </a:cubicBezTo>
                  <a:cubicBezTo>
                    <a:pt x="6071" y="9141"/>
                    <a:pt x="5805" y="9274"/>
                    <a:pt x="5538" y="9407"/>
                  </a:cubicBezTo>
                  <a:cubicBezTo>
                    <a:pt x="5271" y="9508"/>
                    <a:pt x="5004" y="9641"/>
                    <a:pt x="4770" y="9741"/>
                  </a:cubicBezTo>
                  <a:cubicBezTo>
                    <a:pt x="4504" y="9841"/>
                    <a:pt x="4270" y="9908"/>
                    <a:pt x="4037" y="10008"/>
                  </a:cubicBezTo>
                  <a:cubicBezTo>
                    <a:pt x="3570" y="10175"/>
                    <a:pt x="3136" y="10308"/>
                    <a:pt x="2802" y="10408"/>
                  </a:cubicBezTo>
                  <a:cubicBezTo>
                    <a:pt x="2135" y="10608"/>
                    <a:pt x="1735" y="10708"/>
                    <a:pt x="1735" y="10708"/>
                  </a:cubicBezTo>
                  <a:lnTo>
                    <a:pt x="1635" y="10742"/>
                  </a:lnTo>
                  <a:cubicBezTo>
                    <a:pt x="601" y="11009"/>
                    <a:pt x="0" y="12109"/>
                    <a:pt x="267" y="13143"/>
                  </a:cubicBezTo>
                  <a:cubicBezTo>
                    <a:pt x="504" y="14003"/>
                    <a:pt x="1294" y="14572"/>
                    <a:pt x="2145" y="14572"/>
                  </a:cubicBezTo>
                  <a:cubicBezTo>
                    <a:pt x="2252" y="14572"/>
                    <a:pt x="2361" y="14563"/>
                    <a:pt x="2469" y="14544"/>
                  </a:cubicBezTo>
                  <a:cubicBezTo>
                    <a:pt x="2469" y="14544"/>
                    <a:pt x="2936" y="14478"/>
                    <a:pt x="3736" y="14344"/>
                  </a:cubicBezTo>
                  <a:cubicBezTo>
                    <a:pt x="4137" y="14278"/>
                    <a:pt x="4637" y="14178"/>
                    <a:pt x="5171" y="14044"/>
                  </a:cubicBezTo>
                  <a:cubicBezTo>
                    <a:pt x="5471" y="13977"/>
                    <a:pt x="5771" y="13911"/>
                    <a:pt x="6071" y="13844"/>
                  </a:cubicBezTo>
                  <a:cubicBezTo>
                    <a:pt x="6405" y="13744"/>
                    <a:pt x="6705" y="13644"/>
                    <a:pt x="7072" y="13544"/>
                  </a:cubicBezTo>
                  <a:cubicBezTo>
                    <a:pt x="7406" y="13444"/>
                    <a:pt x="7773" y="13310"/>
                    <a:pt x="8140" y="13177"/>
                  </a:cubicBezTo>
                  <a:cubicBezTo>
                    <a:pt x="8506" y="13043"/>
                    <a:pt x="8873" y="12910"/>
                    <a:pt x="9274" y="12743"/>
                  </a:cubicBezTo>
                  <a:cubicBezTo>
                    <a:pt x="10041" y="12376"/>
                    <a:pt x="10875" y="12009"/>
                    <a:pt x="11709" y="11476"/>
                  </a:cubicBezTo>
                  <a:cubicBezTo>
                    <a:pt x="12509" y="10942"/>
                    <a:pt x="13343" y="10308"/>
                    <a:pt x="14144" y="9508"/>
                  </a:cubicBezTo>
                  <a:cubicBezTo>
                    <a:pt x="14911" y="8674"/>
                    <a:pt x="15645" y="7640"/>
                    <a:pt x="16112" y="6339"/>
                  </a:cubicBezTo>
                  <a:cubicBezTo>
                    <a:pt x="16579" y="5038"/>
                    <a:pt x="16612" y="3470"/>
                    <a:pt x="16212" y="2136"/>
                  </a:cubicBezTo>
                  <a:cubicBezTo>
                    <a:pt x="16012" y="1335"/>
                    <a:pt x="15678" y="635"/>
                    <a:pt x="15311"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2"/>
            <p:cNvSpPr/>
            <p:nvPr/>
          </p:nvSpPr>
          <p:spPr>
            <a:xfrm>
              <a:off x="4232350" y="2965900"/>
              <a:ext cx="437850" cy="437825"/>
            </a:xfrm>
            <a:custGeom>
              <a:avLst/>
              <a:gdLst/>
              <a:ahLst/>
              <a:cxnLst/>
              <a:rect l="l" t="t" r="r" b="b"/>
              <a:pathLst>
                <a:path w="17514" h="17513" extrusionOk="0">
                  <a:moveTo>
                    <a:pt x="8740" y="0"/>
                  </a:moveTo>
                  <a:cubicBezTo>
                    <a:pt x="3904" y="0"/>
                    <a:pt x="1" y="3937"/>
                    <a:pt x="1" y="8740"/>
                  </a:cubicBezTo>
                  <a:cubicBezTo>
                    <a:pt x="1" y="13577"/>
                    <a:pt x="3904" y="17513"/>
                    <a:pt x="8740" y="17513"/>
                  </a:cubicBezTo>
                  <a:cubicBezTo>
                    <a:pt x="13577" y="17513"/>
                    <a:pt x="17513" y="13577"/>
                    <a:pt x="17513" y="8740"/>
                  </a:cubicBezTo>
                  <a:cubicBezTo>
                    <a:pt x="17513" y="3937"/>
                    <a:pt x="13577" y="0"/>
                    <a:pt x="8740"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2"/>
            <p:cNvSpPr/>
            <p:nvPr/>
          </p:nvSpPr>
          <p:spPr>
            <a:xfrm>
              <a:off x="4315750" y="3057625"/>
              <a:ext cx="354450" cy="346100"/>
            </a:xfrm>
            <a:custGeom>
              <a:avLst/>
              <a:gdLst/>
              <a:ahLst/>
              <a:cxnLst/>
              <a:rect l="l" t="t" r="r" b="b"/>
              <a:pathLst>
                <a:path w="14178" h="13844" extrusionOk="0">
                  <a:moveTo>
                    <a:pt x="7072" y="1"/>
                  </a:moveTo>
                  <a:cubicBezTo>
                    <a:pt x="3170" y="1"/>
                    <a:pt x="1" y="3103"/>
                    <a:pt x="1" y="6939"/>
                  </a:cubicBezTo>
                  <a:cubicBezTo>
                    <a:pt x="1" y="10742"/>
                    <a:pt x="3170" y="13844"/>
                    <a:pt x="7072" y="13844"/>
                  </a:cubicBezTo>
                  <a:cubicBezTo>
                    <a:pt x="11008" y="13844"/>
                    <a:pt x="14177" y="10742"/>
                    <a:pt x="14177" y="6939"/>
                  </a:cubicBezTo>
                  <a:cubicBezTo>
                    <a:pt x="14177" y="3103"/>
                    <a:pt x="11008" y="1"/>
                    <a:pt x="7072" y="1"/>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2"/>
            <p:cNvSpPr/>
            <p:nvPr/>
          </p:nvSpPr>
          <p:spPr>
            <a:xfrm>
              <a:off x="5099650" y="2965900"/>
              <a:ext cx="437825" cy="437825"/>
            </a:xfrm>
            <a:custGeom>
              <a:avLst/>
              <a:gdLst/>
              <a:ahLst/>
              <a:cxnLst/>
              <a:rect l="l" t="t" r="r" b="b"/>
              <a:pathLst>
                <a:path w="17513" h="17513" extrusionOk="0">
                  <a:moveTo>
                    <a:pt x="8740" y="0"/>
                  </a:moveTo>
                  <a:cubicBezTo>
                    <a:pt x="3903" y="0"/>
                    <a:pt x="0" y="3937"/>
                    <a:pt x="0" y="8740"/>
                  </a:cubicBezTo>
                  <a:cubicBezTo>
                    <a:pt x="0" y="13577"/>
                    <a:pt x="3903" y="17513"/>
                    <a:pt x="8740" y="17513"/>
                  </a:cubicBezTo>
                  <a:cubicBezTo>
                    <a:pt x="13577" y="17513"/>
                    <a:pt x="17513" y="13577"/>
                    <a:pt x="17513" y="8740"/>
                  </a:cubicBezTo>
                  <a:cubicBezTo>
                    <a:pt x="17513" y="3937"/>
                    <a:pt x="13577" y="0"/>
                    <a:pt x="8740"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2"/>
            <p:cNvSpPr/>
            <p:nvPr/>
          </p:nvSpPr>
          <p:spPr>
            <a:xfrm>
              <a:off x="5099650" y="3057625"/>
              <a:ext cx="354450" cy="346100"/>
            </a:xfrm>
            <a:custGeom>
              <a:avLst/>
              <a:gdLst/>
              <a:ahLst/>
              <a:cxnLst/>
              <a:rect l="l" t="t" r="r" b="b"/>
              <a:pathLst>
                <a:path w="14178" h="13844" extrusionOk="0">
                  <a:moveTo>
                    <a:pt x="7072" y="1"/>
                  </a:moveTo>
                  <a:cubicBezTo>
                    <a:pt x="3169" y="1"/>
                    <a:pt x="0" y="3103"/>
                    <a:pt x="0" y="6939"/>
                  </a:cubicBezTo>
                  <a:cubicBezTo>
                    <a:pt x="0" y="10742"/>
                    <a:pt x="3169" y="13844"/>
                    <a:pt x="7072" y="13844"/>
                  </a:cubicBezTo>
                  <a:cubicBezTo>
                    <a:pt x="11008" y="13844"/>
                    <a:pt x="14177" y="10742"/>
                    <a:pt x="14177" y="6939"/>
                  </a:cubicBezTo>
                  <a:cubicBezTo>
                    <a:pt x="14177" y="3103"/>
                    <a:pt x="11008" y="1"/>
                    <a:pt x="7072" y="1"/>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2"/>
            <p:cNvSpPr/>
            <p:nvPr/>
          </p:nvSpPr>
          <p:spPr>
            <a:xfrm>
              <a:off x="4485050" y="3166875"/>
              <a:ext cx="799750" cy="740650"/>
            </a:xfrm>
            <a:custGeom>
              <a:avLst/>
              <a:gdLst/>
              <a:ahLst/>
              <a:cxnLst/>
              <a:rect l="l" t="t" r="r" b="b"/>
              <a:pathLst>
                <a:path w="31990" h="29626" extrusionOk="0">
                  <a:moveTo>
                    <a:pt x="15978" y="1"/>
                  </a:moveTo>
                  <a:cubicBezTo>
                    <a:pt x="7872" y="1"/>
                    <a:pt x="1968" y="2903"/>
                    <a:pt x="967" y="7339"/>
                  </a:cubicBezTo>
                  <a:cubicBezTo>
                    <a:pt x="0" y="11809"/>
                    <a:pt x="2102" y="16813"/>
                    <a:pt x="3836" y="19448"/>
                  </a:cubicBezTo>
                  <a:cubicBezTo>
                    <a:pt x="5571" y="22083"/>
                    <a:pt x="11542" y="28054"/>
                    <a:pt x="13710" y="28888"/>
                  </a:cubicBezTo>
                  <a:cubicBezTo>
                    <a:pt x="15432" y="29560"/>
                    <a:pt x="15852" y="29625"/>
                    <a:pt x="15950" y="29625"/>
                  </a:cubicBezTo>
                  <a:cubicBezTo>
                    <a:pt x="15973" y="29625"/>
                    <a:pt x="15978" y="29622"/>
                    <a:pt x="15978" y="29622"/>
                  </a:cubicBezTo>
                  <a:cubicBezTo>
                    <a:pt x="15978" y="29622"/>
                    <a:pt x="15984" y="29625"/>
                    <a:pt x="16010" y="29625"/>
                  </a:cubicBezTo>
                  <a:cubicBezTo>
                    <a:pt x="16116" y="29625"/>
                    <a:pt x="16558" y="29560"/>
                    <a:pt x="18280" y="28888"/>
                  </a:cubicBezTo>
                  <a:cubicBezTo>
                    <a:pt x="20448" y="28054"/>
                    <a:pt x="26419" y="22083"/>
                    <a:pt x="28154" y="19448"/>
                  </a:cubicBezTo>
                  <a:cubicBezTo>
                    <a:pt x="29888" y="16813"/>
                    <a:pt x="31990" y="11809"/>
                    <a:pt x="30989" y="7339"/>
                  </a:cubicBezTo>
                  <a:cubicBezTo>
                    <a:pt x="30022" y="2903"/>
                    <a:pt x="24117" y="1"/>
                    <a:pt x="15978"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2"/>
            <p:cNvSpPr/>
            <p:nvPr/>
          </p:nvSpPr>
          <p:spPr>
            <a:xfrm>
              <a:off x="4706875" y="3507950"/>
              <a:ext cx="74225" cy="74250"/>
            </a:xfrm>
            <a:custGeom>
              <a:avLst/>
              <a:gdLst/>
              <a:ahLst/>
              <a:cxnLst/>
              <a:rect l="l" t="t" r="r" b="b"/>
              <a:pathLst>
                <a:path w="2969" h="2970" extrusionOk="0">
                  <a:moveTo>
                    <a:pt x="1468" y="1"/>
                  </a:moveTo>
                  <a:cubicBezTo>
                    <a:pt x="667" y="1"/>
                    <a:pt x="0" y="668"/>
                    <a:pt x="0" y="1502"/>
                  </a:cubicBezTo>
                  <a:cubicBezTo>
                    <a:pt x="0" y="2302"/>
                    <a:pt x="667" y="2969"/>
                    <a:pt x="1468" y="2969"/>
                  </a:cubicBezTo>
                  <a:cubicBezTo>
                    <a:pt x="2302" y="2969"/>
                    <a:pt x="2969" y="2302"/>
                    <a:pt x="2969" y="1502"/>
                  </a:cubicBezTo>
                  <a:cubicBezTo>
                    <a:pt x="2969" y="668"/>
                    <a:pt x="2302" y="1"/>
                    <a:pt x="146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2"/>
            <p:cNvSpPr/>
            <p:nvPr/>
          </p:nvSpPr>
          <p:spPr>
            <a:xfrm>
              <a:off x="4658500" y="3612200"/>
              <a:ext cx="125950" cy="73400"/>
            </a:xfrm>
            <a:custGeom>
              <a:avLst/>
              <a:gdLst/>
              <a:ahLst/>
              <a:cxnLst/>
              <a:rect l="l" t="t" r="r" b="b"/>
              <a:pathLst>
                <a:path w="5038" h="2936" extrusionOk="0">
                  <a:moveTo>
                    <a:pt x="2536" y="0"/>
                  </a:moveTo>
                  <a:cubicBezTo>
                    <a:pt x="1135" y="0"/>
                    <a:pt x="0" y="667"/>
                    <a:pt x="0" y="1468"/>
                  </a:cubicBezTo>
                  <a:cubicBezTo>
                    <a:pt x="0" y="2302"/>
                    <a:pt x="1135" y="2936"/>
                    <a:pt x="2536" y="2936"/>
                  </a:cubicBezTo>
                  <a:cubicBezTo>
                    <a:pt x="3937" y="2936"/>
                    <a:pt x="5037" y="2302"/>
                    <a:pt x="5037" y="1468"/>
                  </a:cubicBezTo>
                  <a:cubicBezTo>
                    <a:pt x="5037" y="667"/>
                    <a:pt x="3937" y="0"/>
                    <a:pt x="2536"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2"/>
            <p:cNvSpPr/>
            <p:nvPr/>
          </p:nvSpPr>
          <p:spPr>
            <a:xfrm>
              <a:off x="4994575" y="3507950"/>
              <a:ext cx="74250" cy="74250"/>
            </a:xfrm>
            <a:custGeom>
              <a:avLst/>
              <a:gdLst/>
              <a:ahLst/>
              <a:cxnLst/>
              <a:rect l="l" t="t" r="r" b="b"/>
              <a:pathLst>
                <a:path w="2970" h="2970" extrusionOk="0">
                  <a:moveTo>
                    <a:pt x="1468" y="1"/>
                  </a:moveTo>
                  <a:cubicBezTo>
                    <a:pt x="667" y="1"/>
                    <a:pt x="0" y="668"/>
                    <a:pt x="0" y="1502"/>
                  </a:cubicBezTo>
                  <a:cubicBezTo>
                    <a:pt x="0" y="2302"/>
                    <a:pt x="667" y="2969"/>
                    <a:pt x="1468" y="2969"/>
                  </a:cubicBezTo>
                  <a:cubicBezTo>
                    <a:pt x="2302" y="2969"/>
                    <a:pt x="2969" y="2302"/>
                    <a:pt x="2969" y="1502"/>
                  </a:cubicBezTo>
                  <a:cubicBezTo>
                    <a:pt x="2969" y="668"/>
                    <a:pt x="2302" y="1"/>
                    <a:pt x="146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2"/>
            <p:cNvSpPr/>
            <p:nvPr/>
          </p:nvSpPr>
          <p:spPr>
            <a:xfrm>
              <a:off x="4990400" y="3612200"/>
              <a:ext cx="126775" cy="73400"/>
            </a:xfrm>
            <a:custGeom>
              <a:avLst/>
              <a:gdLst/>
              <a:ahLst/>
              <a:cxnLst/>
              <a:rect l="l" t="t" r="r" b="b"/>
              <a:pathLst>
                <a:path w="5071" h="2936" extrusionOk="0">
                  <a:moveTo>
                    <a:pt x="2536" y="0"/>
                  </a:moveTo>
                  <a:cubicBezTo>
                    <a:pt x="1135" y="0"/>
                    <a:pt x="1" y="667"/>
                    <a:pt x="1" y="1468"/>
                  </a:cubicBezTo>
                  <a:cubicBezTo>
                    <a:pt x="1" y="2302"/>
                    <a:pt x="1135" y="2936"/>
                    <a:pt x="2536" y="2936"/>
                  </a:cubicBezTo>
                  <a:cubicBezTo>
                    <a:pt x="3937" y="2936"/>
                    <a:pt x="5071" y="2302"/>
                    <a:pt x="5071" y="1468"/>
                  </a:cubicBezTo>
                  <a:cubicBezTo>
                    <a:pt x="5071" y="667"/>
                    <a:pt x="3937" y="0"/>
                    <a:pt x="2536"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2"/>
            <p:cNvSpPr/>
            <p:nvPr/>
          </p:nvSpPr>
          <p:spPr>
            <a:xfrm>
              <a:off x="4810275" y="3842350"/>
              <a:ext cx="155125" cy="93425"/>
            </a:xfrm>
            <a:custGeom>
              <a:avLst/>
              <a:gdLst/>
              <a:ahLst/>
              <a:cxnLst/>
              <a:rect l="l" t="t" r="r" b="b"/>
              <a:pathLst>
                <a:path w="6205" h="3737" extrusionOk="0">
                  <a:moveTo>
                    <a:pt x="3103" y="1"/>
                  </a:moveTo>
                  <a:cubicBezTo>
                    <a:pt x="1968" y="1"/>
                    <a:pt x="534" y="535"/>
                    <a:pt x="267" y="1302"/>
                  </a:cubicBezTo>
                  <a:cubicBezTo>
                    <a:pt x="0" y="2069"/>
                    <a:pt x="3103" y="3737"/>
                    <a:pt x="3103" y="3737"/>
                  </a:cubicBezTo>
                  <a:cubicBezTo>
                    <a:pt x="3103" y="3737"/>
                    <a:pt x="6205" y="2069"/>
                    <a:pt x="5938" y="1302"/>
                  </a:cubicBezTo>
                  <a:cubicBezTo>
                    <a:pt x="5671" y="535"/>
                    <a:pt x="4237" y="1"/>
                    <a:pt x="310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2"/>
            <p:cNvSpPr/>
            <p:nvPr/>
          </p:nvSpPr>
          <p:spPr>
            <a:xfrm>
              <a:off x="4568425" y="3695600"/>
              <a:ext cx="140125" cy="84250"/>
            </a:xfrm>
            <a:custGeom>
              <a:avLst/>
              <a:gdLst/>
              <a:ahLst/>
              <a:cxnLst/>
              <a:rect l="l" t="t" r="r" b="b"/>
              <a:pathLst>
                <a:path w="5605" h="3370" fill="none" extrusionOk="0">
                  <a:moveTo>
                    <a:pt x="5605" y="0"/>
                  </a:moveTo>
                  <a:cubicBezTo>
                    <a:pt x="3637" y="967"/>
                    <a:pt x="1769" y="2068"/>
                    <a:pt x="1" y="3369"/>
                  </a:cubicBezTo>
                </a:path>
              </a:pathLst>
            </a:custGeom>
            <a:noFill/>
            <a:ln w="22525"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2"/>
            <p:cNvSpPr/>
            <p:nvPr/>
          </p:nvSpPr>
          <p:spPr>
            <a:xfrm>
              <a:off x="4547575" y="3655550"/>
              <a:ext cx="109275" cy="14200"/>
            </a:xfrm>
            <a:custGeom>
              <a:avLst/>
              <a:gdLst/>
              <a:ahLst/>
              <a:cxnLst/>
              <a:rect l="l" t="t" r="r" b="b"/>
              <a:pathLst>
                <a:path w="4371" h="568" fill="none" extrusionOk="0">
                  <a:moveTo>
                    <a:pt x="4371" y="68"/>
                  </a:moveTo>
                  <a:cubicBezTo>
                    <a:pt x="2903" y="1"/>
                    <a:pt x="1402" y="168"/>
                    <a:pt x="1" y="568"/>
                  </a:cubicBezTo>
                </a:path>
              </a:pathLst>
            </a:custGeom>
            <a:noFill/>
            <a:ln w="22525"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2"/>
            <p:cNvSpPr/>
            <p:nvPr/>
          </p:nvSpPr>
          <p:spPr>
            <a:xfrm>
              <a:off x="5060450" y="3695600"/>
              <a:ext cx="140950" cy="84250"/>
            </a:xfrm>
            <a:custGeom>
              <a:avLst/>
              <a:gdLst/>
              <a:ahLst/>
              <a:cxnLst/>
              <a:rect l="l" t="t" r="r" b="b"/>
              <a:pathLst>
                <a:path w="5638" h="3370" fill="none" extrusionOk="0">
                  <a:moveTo>
                    <a:pt x="1" y="0"/>
                  </a:moveTo>
                  <a:cubicBezTo>
                    <a:pt x="2002" y="967"/>
                    <a:pt x="3870" y="2068"/>
                    <a:pt x="5638" y="3369"/>
                  </a:cubicBezTo>
                </a:path>
              </a:pathLst>
            </a:custGeom>
            <a:noFill/>
            <a:ln w="22525"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2"/>
            <p:cNvSpPr/>
            <p:nvPr/>
          </p:nvSpPr>
          <p:spPr>
            <a:xfrm>
              <a:off x="5113000" y="3655550"/>
              <a:ext cx="109250" cy="14200"/>
            </a:xfrm>
            <a:custGeom>
              <a:avLst/>
              <a:gdLst/>
              <a:ahLst/>
              <a:cxnLst/>
              <a:rect l="l" t="t" r="r" b="b"/>
              <a:pathLst>
                <a:path w="4370" h="568" fill="none" extrusionOk="0">
                  <a:moveTo>
                    <a:pt x="0" y="68"/>
                  </a:moveTo>
                  <a:cubicBezTo>
                    <a:pt x="1468" y="1"/>
                    <a:pt x="2969" y="168"/>
                    <a:pt x="4370" y="568"/>
                  </a:cubicBezTo>
                </a:path>
              </a:pathLst>
            </a:custGeom>
            <a:noFill/>
            <a:ln w="22525"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8" name="Google Shape;1158;p42"/>
          <p:cNvGrpSpPr/>
          <p:nvPr/>
        </p:nvGrpSpPr>
        <p:grpSpPr>
          <a:xfrm rot="900003">
            <a:off x="-122047" y="2906436"/>
            <a:ext cx="2016284" cy="3124695"/>
            <a:chOff x="28382100" y="2695700"/>
            <a:chExt cx="1334325" cy="2067975"/>
          </a:xfrm>
        </p:grpSpPr>
        <p:sp>
          <p:nvSpPr>
            <p:cNvPr id="1159" name="Google Shape;1159;p42"/>
            <p:cNvSpPr/>
            <p:nvPr/>
          </p:nvSpPr>
          <p:spPr>
            <a:xfrm>
              <a:off x="28382100" y="3431275"/>
              <a:ext cx="731375" cy="903550"/>
            </a:xfrm>
            <a:custGeom>
              <a:avLst/>
              <a:gdLst/>
              <a:ahLst/>
              <a:cxnLst/>
              <a:rect l="l" t="t" r="r" b="b"/>
              <a:pathLst>
                <a:path w="29255" h="36142" extrusionOk="0">
                  <a:moveTo>
                    <a:pt x="17776" y="0"/>
                  </a:moveTo>
                  <a:cubicBezTo>
                    <a:pt x="14736" y="0"/>
                    <a:pt x="11686" y="236"/>
                    <a:pt x="8840" y="1033"/>
                  </a:cubicBezTo>
                  <a:cubicBezTo>
                    <a:pt x="1502" y="8271"/>
                    <a:pt x="1" y="22482"/>
                    <a:pt x="1335" y="32088"/>
                  </a:cubicBezTo>
                  <a:cubicBezTo>
                    <a:pt x="4091" y="35226"/>
                    <a:pt x="9186" y="36141"/>
                    <a:pt x="14522" y="36141"/>
                  </a:cubicBezTo>
                  <a:cubicBezTo>
                    <a:pt x="19906" y="36141"/>
                    <a:pt x="25536" y="35210"/>
                    <a:pt x="29255" y="34690"/>
                  </a:cubicBezTo>
                  <a:cubicBezTo>
                    <a:pt x="29255" y="29820"/>
                    <a:pt x="28955" y="24950"/>
                    <a:pt x="28655" y="20080"/>
                  </a:cubicBezTo>
                  <a:cubicBezTo>
                    <a:pt x="28544" y="18463"/>
                    <a:pt x="28502" y="17889"/>
                    <a:pt x="28500" y="17889"/>
                  </a:cubicBezTo>
                  <a:lnTo>
                    <a:pt x="28500" y="17889"/>
                  </a:lnTo>
                  <a:cubicBezTo>
                    <a:pt x="28500" y="17889"/>
                    <a:pt x="28500" y="17890"/>
                    <a:pt x="28500" y="17892"/>
                  </a:cubicBezTo>
                  <a:lnTo>
                    <a:pt x="28500" y="17892"/>
                  </a:lnTo>
                  <a:cubicBezTo>
                    <a:pt x="28045" y="11772"/>
                    <a:pt x="27326" y="5540"/>
                    <a:pt x="24585" y="266"/>
                  </a:cubicBezTo>
                  <a:cubicBezTo>
                    <a:pt x="22383" y="136"/>
                    <a:pt x="20082" y="0"/>
                    <a:pt x="17776"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2"/>
            <p:cNvSpPr/>
            <p:nvPr/>
          </p:nvSpPr>
          <p:spPr>
            <a:xfrm>
              <a:off x="29081775" y="3613475"/>
              <a:ext cx="605450" cy="550800"/>
            </a:xfrm>
            <a:custGeom>
              <a:avLst/>
              <a:gdLst/>
              <a:ahLst/>
              <a:cxnLst/>
              <a:rect l="l" t="t" r="r" b="b"/>
              <a:pathLst>
                <a:path w="24218" h="22032" extrusionOk="0">
                  <a:moveTo>
                    <a:pt x="4195" y="0"/>
                  </a:moveTo>
                  <a:cubicBezTo>
                    <a:pt x="3811" y="0"/>
                    <a:pt x="3420" y="59"/>
                    <a:pt x="3036" y="183"/>
                  </a:cubicBezTo>
                  <a:cubicBezTo>
                    <a:pt x="1068" y="850"/>
                    <a:pt x="0" y="2951"/>
                    <a:pt x="668" y="4920"/>
                  </a:cubicBezTo>
                  <a:cubicBezTo>
                    <a:pt x="3370" y="13092"/>
                    <a:pt x="10041" y="19263"/>
                    <a:pt x="18981" y="21898"/>
                  </a:cubicBezTo>
                  <a:cubicBezTo>
                    <a:pt x="19348" y="21998"/>
                    <a:pt x="19681" y="22032"/>
                    <a:pt x="20048" y="22032"/>
                  </a:cubicBezTo>
                  <a:cubicBezTo>
                    <a:pt x="21683" y="22032"/>
                    <a:pt x="23150" y="20998"/>
                    <a:pt x="23651" y="19330"/>
                  </a:cubicBezTo>
                  <a:cubicBezTo>
                    <a:pt x="24218" y="17362"/>
                    <a:pt x="23084" y="15260"/>
                    <a:pt x="21116" y="14693"/>
                  </a:cubicBezTo>
                  <a:cubicBezTo>
                    <a:pt x="14544" y="12758"/>
                    <a:pt x="9707" y="8355"/>
                    <a:pt x="7773" y="2585"/>
                  </a:cubicBezTo>
                  <a:cubicBezTo>
                    <a:pt x="7263" y="1001"/>
                    <a:pt x="5780" y="0"/>
                    <a:pt x="4195"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2"/>
            <p:cNvSpPr/>
            <p:nvPr/>
          </p:nvSpPr>
          <p:spPr>
            <a:xfrm>
              <a:off x="28593925" y="4131725"/>
              <a:ext cx="284400" cy="613800"/>
            </a:xfrm>
            <a:custGeom>
              <a:avLst/>
              <a:gdLst/>
              <a:ahLst/>
              <a:cxnLst/>
              <a:rect l="l" t="t" r="r" b="b"/>
              <a:pathLst>
                <a:path w="11376" h="24552" extrusionOk="0">
                  <a:moveTo>
                    <a:pt x="4370" y="1"/>
                  </a:moveTo>
                  <a:cubicBezTo>
                    <a:pt x="1935" y="1"/>
                    <a:pt x="1" y="1969"/>
                    <a:pt x="1" y="4404"/>
                  </a:cubicBezTo>
                  <a:cubicBezTo>
                    <a:pt x="34" y="8407"/>
                    <a:pt x="434" y="14611"/>
                    <a:pt x="2269" y="21349"/>
                  </a:cubicBezTo>
                  <a:cubicBezTo>
                    <a:pt x="2803" y="23284"/>
                    <a:pt x="4570" y="24552"/>
                    <a:pt x="6505" y="24552"/>
                  </a:cubicBezTo>
                  <a:cubicBezTo>
                    <a:pt x="6872" y="24552"/>
                    <a:pt x="7272" y="24518"/>
                    <a:pt x="7639" y="24418"/>
                  </a:cubicBezTo>
                  <a:cubicBezTo>
                    <a:pt x="9974" y="23785"/>
                    <a:pt x="11375" y="21383"/>
                    <a:pt x="10742" y="19048"/>
                  </a:cubicBezTo>
                  <a:cubicBezTo>
                    <a:pt x="9140" y="13210"/>
                    <a:pt x="8773" y="7840"/>
                    <a:pt x="8773" y="4337"/>
                  </a:cubicBezTo>
                  <a:cubicBezTo>
                    <a:pt x="8740" y="1936"/>
                    <a:pt x="6805" y="1"/>
                    <a:pt x="4370"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2"/>
            <p:cNvSpPr/>
            <p:nvPr/>
          </p:nvSpPr>
          <p:spPr>
            <a:xfrm>
              <a:off x="29020075" y="4131725"/>
              <a:ext cx="283550" cy="613800"/>
            </a:xfrm>
            <a:custGeom>
              <a:avLst/>
              <a:gdLst/>
              <a:ahLst/>
              <a:cxnLst/>
              <a:rect l="l" t="t" r="r" b="b"/>
              <a:pathLst>
                <a:path w="11342" h="24552" extrusionOk="0">
                  <a:moveTo>
                    <a:pt x="6972" y="1"/>
                  </a:moveTo>
                  <a:cubicBezTo>
                    <a:pt x="4570" y="1"/>
                    <a:pt x="2602" y="1936"/>
                    <a:pt x="2569" y="4337"/>
                  </a:cubicBezTo>
                  <a:cubicBezTo>
                    <a:pt x="2569" y="7840"/>
                    <a:pt x="2202" y="13210"/>
                    <a:pt x="634" y="19048"/>
                  </a:cubicBezTo>
                  <a:cubicBezTo>
                    <a:pt x="0" y="21383"/>
                    <a:pt x="1368" y="23785"/>
                    <a:pt x="3703" y="24418"/>
                  </a:cubicBezTo>
                  <a:cubicBezTo>
                    <a:pt x="4070" y="24518"/>
                    <a:pt x="4470" y="24552"/>
                    <a:pt x="4837" y="24552"/>
                  </a:cubicBezTo>
                  <a:cubicBezTo>
                    <a:pt x="6772" y="24552"/>
                    <a:pt x="8539" y="23284"/>
                    <a:pt x="9073" y="21349"/>
                  </a:cubicBezTo>
                  <a:cubicBezTo>
                    <a:pt x="10908" y="14611"/>
                    <a:pt x="11308" y="8407"/>
                    <a:pt x="11341" y="4404"/>
                  </a:cubicBezTo>
                  <a:cubicBezTo>
                    <a:pt x="11341" y="2002"/>
                    <a:pt x="9407" y="1"/>
                    <a:pt x="7005"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2"/>
            <p:cNvSpPr/>
            <p:nvPr/>
          </p:nvSpPr>
          <p:spPr>
            <a:xfrm>
              <a:off x="28545550" y="3482100"/>
              <a:ext cx="806450" cy="1022425"/>
            </a:xfrm>
            <a:custGeom>
              <a:avLst/>
              <a:gdLst/>
              <a:ahLst/>
              <a:cxnLst/>
              <a:rect l="l" t="t" r="r" b="b"/>
              <a:pathLst>
                <a:path w="32258" h="40897" extrusionOk="0">
                  <a:moveTo>
                    <a:pt x="16146" y="1"/>
                  </a:moveTo>
                  <a:cubicBezTo>
                    <a:pt x="7239" y="1"/>
                    <a:pt x="1" y="9140"/>
                    <a:pt x="1" y="20449"/>
                  </a:cubicBezTo>
                  <a:cubicBezTo>
                    <a:pt x="1" y="31723"/>
                    <a:pt x="7239" y="40896"/>
                    <a:pt x="16146" y="40896"/>
                  </a:cubicBezTo>
                  <a:cubicBezTo>
                    <a:pt x="25052" y="40896"/>
                    <a:pt x="32257" y="31723"/>
                    <a:pt x="32257" y="20449"/>
                  </a:cubicBezTo>
                  <a:cubicBezTo>
                    <a:pt x="32257" y="9140"/>
                    <a:pt x="25052" y="1"/>
                    <a:pt x="16146"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2"/>
            <p:cNvSpPr/>
            <p:nvPr/>
          </p:nvSpPr>
          <p:spPr>
            <a:xfrm>
              <a:off x="28742375" y="3537975"/>
              <a:ext cx="268525" cy="803100"/>
            </a:xfrm>
            <a:custGeom>
              <a:avLst/>
              <a:gdLst/>
              <a:ahLst/>
              <a:cxnLst/>
              <a:rect l="l" t="t" r="r" b="b"/>
              <a:pathLst>
                <a:path w="10741" h="32124" extrusionOk="0">
                  <a:moveTo>
                    <a:pt x="10741" y="0"/>
                  </a:moveTo>
                  <a:cubicBezTo>
                    <a:pt x="5804" y="0"/>
                    <a:pt x="1468" y="5238"/>
                    <a:pt x="867" y="14344"/>
                  </a:cubicBezTo>
                  <a:cubicBezTo>
                    <a:pt x="0" y="27287"/>
                    <a:pt x="3569" y="32123"/>
                    <a:pt x="10741" y="32123"/>
                  </a:cubicBezTo>
                  <a:lnTo>
                    <a:pt x="107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2"/>
            <p:cNvSpPr/>
            <p:nvPr/>
          </p:nvSpPr>
          <p:spPr>
            <a:xfrm>
              <a:off x="29007636" y="3539859"/>
              <a:ext cx="268525" cy="803100"/>
            </a:xfrm>
            <a:custGeom>
              <a:avLst/>
              <a:gdLst/>
              <a:ahLst/>
              <a:cxnLst/>
              <a:rect l="l" t="t" r="r" b="b"/>
              <a:pathLst>
                <a:path w="10741" h="32124" extrusionOk="0">
                  <a:moveTo>
                    <a:pt x="0" y="0"/>
                  </a:moveTo>
                  <a:lnTo>
                    <a:pt x="0" y="32123"/>
                  </a:lnTo>
                  <a:cubicBezTo>
                    <a:pt x="7172" y="32123"/>
                    <a:pt x="10741" y="27287"/>
                    <a:pt x="9874" y="14344"/>
                  </a:cubicBezTo>
                  <a:cubicBezTo>
                    <a:pt x="9273" y="5238"/>
                    <a:pt x="4904"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2"/>
            <p:cNvSpPr/>
            <p:nvPr/>
          </p:nvSpPr>
          <p:spPr>
            <a:xfrm>
              <a:off x="29096375" y="3555475"/>
              <a:ext cx="262275" cy="672175"/>
            </a:xfrm>
            <a:custGeom>
              <a:avLst/>
              <a:gdLst/>
              <a:ahLst/>
              <a:cxnLst/>
              <a:rect l="l" t="t" r="r" b="b"/>
              <a:pathLst>
                <a:path w="10491" h="26887" extrusionOk="0">
                  <a:moveTo>
                    <a:pt x="2077" y="1"/>
                  </a:moveTo>
                  <a:cubicBezTo>
                    <a:pt x="1034" y="1"/>
                    <a:pt x="0" y="668"/>
                    <a:pt x="17" y="2002"/>
                  </a:cubicBezTo>
                  <a:cubicBezTo>
                    <a:pt x="84" y="6639"/>
                    <a:pt x="851" y="11276"/>
                    <a:pt x="2452" y="15646"/>
                  </a:cubicBezTo>
                  <a:cubicBezTo>
                    <a:pt x="3853" y="19382"/>
                    <a:pt x="5854" y="24552"/>
                    <a:pt x="9257" y="26887"/>
                  </a:cubicBezTo>
                  <a:cubicBezTo>
                    <a:pt x="10291" y="26286"/>
                    <a:pt x="10491" y="23751"/>
                    <a:pt x="10091" y="21883"/>
                  </a:cubicBezTo>
                  <a:cubicBezTo>
                    <a:pt x="9424" y="20916"/>
                    <a:pt x="8923" y="19748"/>
                    <a:pt x="8156" y="18281"/>
                  </a:cubicBezTo>
                  <a:cubicBezTo>
                    <a:pt x="7289" y="16646"/>
                    <a:pt x="6588" y="14945"/>
                    <a:pt x="6021" y="13177"/>
                  </a:cubicBezTo>
                  <a:cubicBezTo>
                    <a:pt x="4820" y="9541"/>
                    <a:pt x="4253" y="5805"/>
                    <a:pt x="4187" y="2002"/>
                  </a:cubicBezTo>
                  <a:cubicBezTo>
                    <a:pt x="4170" y="668"/>
                    <a:pt x="3119" y="1"/>
                    <a:pt x="2077" y="1"/>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2"/>
            <p:cNvSpPr/>
            <p:nvPr/>
          </p:nvSpPr>
          <p:spPr>
            <a:xfrm>
              <a:off x="28469675" y="3553750"/>
              <a:ext cx="323575" cy="671450"/>
            </a:xfrm>
            <a:custGeom>
              <a:avLst/>
              <a:gdLst/>
              <a:ahLst/>
              <a:cxnLst/>
              <a:rect l="l" t="t" r="r" b="b"/>
              <a:pathLst>
                <a:path w="12943" h="26858" extrusionOk="0">
                  <a:moveTo>
                    <a:pt x="8506" y="6458"/>
                  </a:moveTo>
                  <a:cubicBezTo>
                    <a:pt x="8506" y="6463"/>
                    <a:pt x="8506" y="6469"/>
                    <a:pt x="8506" y="6475"/>
                  </a:cubicBezTo>
                  <a:cubicBezTo>
                    <a:pt x="8500" y="6535"/>
                    <a:pt x="8497" y="6558"/>
                    <a:pt x="8497" y="6558"/>
                  </a:cubicBezTo>
                  <a:cubicBezTo>
                    <a:pt x="8496" y="6558"/>
                    <a:pt x="8501" y="6508"/>
                    <a:pt x="8506" y="6458"/>
                  </a:cubicBezTo>
                  <a:close/>
                  <a:moveTo>
                    <a:pt x="10945" y="0"/>
                  </a:moveTo>
                  <a:cubicBezTo>
                    <a:pt x="10911" y="0"/>
                    <a:pt x="10876" y="1"/>
                    <a:pt x="10841" y="3"/>
                  </a:cubicBezTo>
                  <a:cubicBezTo>
                    <a:pt x="9707" y="37"/>
                    <a:pt x="8773" y="904"/>
                    <a:pt x="8773" y="2071"/>
                  </a:cubicBezTo>
                  <a:cubicBezTo>
                    <a:pt x="8773" y="2872"/>
                    <a:pt x="8740" y="3639"/>
                    <a:pt x="8673" y="4406"/>
                  </a:cubicBezTo>
                  <a:cubicBezTo>
                    <a:pt x="8673" y="4807"/>
                    <a:pt x="8640" y="5174"/>
                    <a:pt x="8606" y="5574"/>
                  </a:cubicBezTo>
                  <a:cubicBezTo>
                    <a:pt x="8573" y="5774"/>
                    <a:pt x="8540" y="6008"/>
                    <a:pt x="8540" y="6208"/>
                  </a:cubicBezTo>
                  <a:cubicBezTo>
                    <a:pt x="8510" y="6267"/>
                    <a:pt x="8507" y="6352"/>
                    <a:pt x="8506" y="6441"/>
                  </a:cubicBezTo>
                  <a:lnTo>
                    <a:pt x="8506" y="6441"/>
                  </a:lnTo>
                  <a:cubicBezTo>
                    <a:pt x="8506" y="6441"/>
                    <a:pt x="8506" y="6441"/>
                    <a:pt x="8506" y="6441"/>
                  </a:cubicBezTo>
                  <a:cubicBezTo>
                    <a:pt x="8273" y="8009"/>
                    <a:pt x="7973" y="9577"/>
                    <a:pt x="7539" y="11111"/>
                  </a:cubicBezTo>
                  <a:cubicBezTo>
                    <a:pt x="7339" y="11845"/>
                    <a:pt x="7105" y="12579"/>
                    <a:pt x="6839" y="13313"/>
                  </a:cubicBezTo>
                  <a:cubicBezTo>
                    <a:pt x="6738" y="13680"/>
                    <a:pt x="6605" y="14047"/>
                    <a:pt x="6438" y="14414"/>
                  </a:cubicBezTo>
                  <a:cubicBezTo>
                    <a:pt x="6405" y="14580"/>
                    <a:pt x="6338" y="14747"/>
                    <a:pt x="6271" y="14914"/>
                  </a:cubicBezTo>
                  <a:cubicBezTo>
                    <a:pt x="6205" y="15047"/>
                    <a:pt x="6171" y="15147"/>
                    <a:pt x="6138" y="15248"/>
                  </a:cubicBezTo>
                  <a:cubicBezTo>
                    <a:pt x="6122" y="15263"/>
                    <a:pt x="6084" y="15354"/>
                    <a:pt x="6059" y="15420"/>
                  </a:cubicBezTo>
                  <a:lnTo>
                    <a:pt x="6059" y="15420"/>
                  </a:lnTo>
                  <a:cubicBezTo>
                    <a:pt x="6049" y="15444"/>
                    <a:pt x="6040" y="15466"/>
                    <a:pt x="6038" y="15477"/>
                  </a:cubicBezTo>
                  <a:lnTo>
                    <a:pt x="6038" y="15477"/>
                  </a:lnTo>
                  <a:cubicBezTo>
                    <a:pt x="6036" y="15484"/>
                    <a:pt x="6035" y="15488"/>
                    <a:pt x="6035" y="15491"/>
                  </a:cubicBezTo>
                  <a:lnTo>
                    <a:pt x="6035" y="15491"/>
                  </a:lnTo>
                  <a:cubicBezTo>
                    <a:pt x="6002" y="15585"/>
                    <a:pt x="5969" y="15651"/>
                    <a:pt x="5905" y="15748"/>
                  </a:cubicBezTo>
                  <a:cubicBezTo>
                    <a:pt x="5838" y="15915"/>
                    <a:pt x="5738" y="16115"/>
                    <a:pt x="5671" y="16315"/>
                  </a:cubicBezTo>
                  <a:cubicBezTo>
                    <a:pt x="5504" y="16649"/>
                    <a:pt x="5337" y="17015"/>
                    <a:pt x="5171" y="17349"/>
                  </a:cubicBezTo>
                  <a:cubicBezTo>
                    <a:pt x="4804" y="18050"/>
                    <a:pt x="4403" y="18750"/>
                    <a:pt x="4003" y="19451"/>
                  </a:cubicBezTo>
                  <a:cubicBezTo>
                    <a:pt x="3570" y="20184"/>
                    <a:pt x="3103" y="20918"/>
                    <a:pt x="2602" y="21619"/>
                  </a:cubicBezTo>
                  <a:cubicBezTo>
                    <a:pt x="2491" y="21786"/>
                    <a:pt x="2380" y="21929"/>
                    <a:pt x="2268" y="22089"/>
                  </a:cubicBezTo>
                  <a:lnTo>
                    <a:pt x="2268" y="22089"/>
                  </a:lnTo>
                  <a:cubicBezTo>
                    <a:pt x="2268" y="22088"/>
                    <a:pt x="2269" y="22087"/>
                    <a:pt x="2269" y="22086"/>
                  </a:cubicBezTo>
                  <a:lnTo>
                    <a:pt x="2269" y="22086"/>
                  </a:lnTo>
                  <a:cubicBezTo>
                    <a:pt x="2202" y="22186"/>
                    <a:pt x="2135" y="22286"/>
                    <a:pt x="2068" y="22353"/>
                  </a:cubicBezTo>
                  <a:cubicBezTo>
                    <a:pt x="1938" y="22515"/>
                    <a:pt x="1777" y="22678"/>
                    <a:pt x="1614" y="22841"/>
                  </a:cubicBezTo>
                  <a:lnTo>
                    <a:pt x="1614" y="22841"/>
                  </a:lnTo>
                  <a:cubicBezTo>
                    <a:pt x="1547" y="22874"/>
                    <a:pt x="1356" y="22986"/>
                    <a:pt x="1335" y="22986"/>
                  </a:cubicBezTo>
                  <a:cubicBezTo>
                    <a:pt x="401" y="23520"/>
                    <a:pt x="0" y="24888"/>
                    <a:pt x="601" y="25822"/>
                  </a:cubicBezTo>
                  <a:cubicBezTo>
                    <a:pt x="1030" y="26478"/>
                    <a:pt x="1721" y="26857"/>
                    <a:pt x="2443" y="26857"/>
                  </a:cubicBezTo>
                  <a:cubicBezTo>
                    <a:pt x="2786" y="26857"/>
                    <a:pt x="3136" y="26772"/>
                    <a:pt x="3469" y="26589"/>
                  </a:cubicBezTo>
                  <a:cubicBezTo>
                    <a:pt x="5071" y="25688"/>
                    <a:pt x="6105" y="23987"/>
                    <a:pt x="7039" y="22453"/>
                  </a:cubicBezTo>
                  <a:cubicBezTo>
                    <a:pt x="7939" y="21052"/>
                    <a:pt x="8740" y="19617"/>
                    <a:pt x="9407" y="18083"/>
                  </a:cubicBezTo>
                  <a:cubicBezTo>
                    <a:pt x="10841" y="14914"/>
                    <a:pt x="11875" y="11612"/>
                    <a:pt x="12409" y="8176"/>
                  </a:cubicBezTo>
                  <a:cubicBezTo>
                    <a:pt x="12743" y="6141"/>
                    <a:pt x="12943" y="4106"/>
                    <a:pt x="12943" y="2071"/>
                  </a:cubicBezTo>
                  <a:cubicBezTo>
                    <a:pt x="12943" y="1004"/>
                    <a:pt x="12034" y="0"/>
                    <a:pt x="10945"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2"/>
            <p:cNvSpPr/>
            <p:nvPr/>
          </p:nvSpPr>
          <p:spPr>
            <a:xfrm>
              <a:off x="28593925" y="3613450"/>
              <a:ext cx="461175" cy="569175"/>
            </a:xfrm>
            <a:custGeom>
              <a:avLst/>
              <a:gdLst/>
              <a:ahLst/>
              <a:cxnLst/>
              <a:rect l="l" t="t" r="r" b="b"/>
              <a:pathLst>
                <a:path w="18447" h="22767" extrusionOk="0">
                  <a:moveTo>
                    <a:pt x="4048" y="0"/>
                  </a:moveTo>
                  <a:cubicBezTo>
                    <a:pt x="3846" y="0"/>
                    <a:pt x="3642" y="17"/>
                    <a:pt x="3436" y="50"/>
                  </a:cubicBezTo>
                  <a:cubicBezTo>
                    <a:pt x="1368" y="384"/>
                    <a:pt x="1" y="2319"/>
                    <a:pt x="334" y="4353"/>
                  </a:cubicBezTo>
                  <a:cubicBezTo>
                    <a:pt x="1802" y="13226"/>
                    <a:pt x="6338" y="19831"/>
                    <a:pt x="12776" y="22466"/>
                  </a:cubicBezTo>
                  <a:cubicBezTo>
                    <a:pt x="13243" y="22667"/>
                    <a:pt x="13710" y="22767"/>
                    <a:pt x="14211" y="22767"/>
                  </a:cubicBezTo>
                  <a:cubicBezTo>
                    <a:pt x="15678" y="22767"/>
                    <a:pt x="17079" y="21866"/>
                    <a:pt x="17680" y="20432"/>
                  </a:cubicBezTo>
                  <a:cubicBezTo>
                    <a:pt x="18447" y="18530"/>
                    <a:pt x="17546" y="16329"/>
                    <a:pt x="15612" y="15528"/>
                  </a:cubicBezTo>
                  <a:cubicBezTo>
                    <a:pt x="11709" y="13927"/>
                    <a:pt x="8773" y="9290"/>
                    <a:pt x="7739" y="3153"/>
                  </a:cubicBezTo>
                  <a:cubicBezTo>
                    <a:pt x="7440" y="1293"/>
                    <a:pt x="5846" y="0"/>
                    <a:pt x="4048"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2"/>
            <p:cNvSpPr/>
            <p:nvPr/>
          </p:nvSpPr>
          <p:spPr>
            <a:xfrm>
              <a:off x="28426300" y="2697000"/>
              <a:ext cx="1046600" cy="1174775"/>
            </a:xfrm>
            <a:custGeom>
              <a:avLst/>
              <a:gdLst/>
              <a:ahLst/>
              <a:cxnLst/>
              <a:rect l="l" t="t" r="r" b="b"/>
              <a:pathLst>
                <a:path w="41864" h="46991" extrusionOk="0">
                  <a:moveTo>
                    <a:pt x="20371" y="1"/>
                  </a:moveTo>
                  <a:cubicBezTo>
                    <a:pt x="18007" y="1"/>
                    <a:pt x="15661" y="293"/>
                    <a:pt x="13410" y="983"/>
                  </a:cubicBezTo>
                  <a:cubicBezTo>
                    <a:pt x="8407" y="2517"/>
                    <a:pt x="5671" y="5286"/>
                    <a:pt x="3170" y="9556"/>
                  </a:cubicBezTo>
                  <a:cubicBezTo>
                    <a:pt x="168" y="14759"/>
                    <a:pt x="1" y="22098"/>
                    <a:pt x="701" y="27969"/>
                  </a:cubicBezTo>
                  <a:cubicBezTo>
                    <a:pt x="1402" y="33840"/>
                    <a:pt x="4471" y="39544"/>
                    <a:pt x="9441" y="43113"/>
                  </a:cubicBezTo>
                  <a:cubicBezTo>
                    <a:pt x="12854" y="45587"/>
                    <a:pt x="17163" y="46991"/>
                    <a:pt x="21451" y="46991"/>
                  </a:cubicBezTo>
                  <a:cubicBezTo>
                    <a:pt x="23407" y="46991"/>
                    <a:pt x="25360" y="46698"/>
                    <a:pt x="27220" y="46082"/>
                  </a:cubicBezTo>
                  <a:cubicBezTo>
                    <a:pt x="33291" y="44047"/>
                    <a:pt x="37761" y="38877"/>
                    <a:pt x="39829" y="33139"/>
                  </a:cubicBezTo>
                  <a:cubicBezTo>
                    <a:pt x="41864" y="27402"/>
                    <a:pt x="41731" y="21131"/>
                    <a:pt x="40730" y="15160"/>
                  </a:cubicBezTo>
                  <a:cubicBezTo>
                    <a:pt x="39929" y="10556"/>
                    <a:pt x="38328" y="5586"/>
                    <a:pt x="34158" y="3018"/>
                  </a:cubicBezTo>
                  <a:cubicBezTo>
                    <a:pt x="32591" y="2084"/>
                    <a:pt x="30789" y="1550"/>
                    <a:pt x="28988" y="1116"/>
                  </a:cubicBezTo>
                  <a:cubicBezTo>
                    <a:pt x="26180" y="437"/>
                    <a:pt x="23262" y="1"/>
                    <a:pt x="203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2"/>
            <p:cNvSpPr/>
            <p:nvPr/>
          </p:nvSpPr>
          <p:spPr>
            <a:xfrm>
              <a:off x="28804900" y="3049800"/>
              <a:ext cx="412000" cy="657800"/>
            </a:xfrm>
            <a:custGeom>
              <a:avLst/>
              <a:gdLst/>
              <a:ahLst/>
              <a:cxnLst/>
              <a:rect l="l" t="t" r="r" b="b"/>
              <a:pathLst>
                <a:path w="16480" h="26312" extrusionOk="0">
                  <a:moveTo>
                    <a:pt x="5102" y="0"/>
                  </a:moveTo>
                  <a:cubicBezTo>
                    <a:pt x="3469" y="0"/>
                    <a:pt x="1888" y="159"/>
                    <a:pt x="635" y="747"/>
                  </a:cubicBezTo>
                  <a:lnTo>
                    <a:pt x="368" y="1948"/>
                  </a:lnTo>
                  <a:lnTo>
                    <a:pt x="368" y="12689"/>
                  </a:lnTo>
                  <a:cubicBezTo>
                    <a:pt x="368" y="15658"/>
                    <a:pt x="1" y="18827"/>
                    <a:pt x="1669" y="21462"/>
                  </a:cubicBezTo>
                  <a:cubicBezTo>
                    <a:pt x="3399" y="24178"/>
                    <a:pt x="6609" y="26311"/>
                    <a:pt x="9573" y="26311"/>
                  </a:cubicBezTo>
                  <a:cubicBezTo>
                    <a:pt x="11523" y="26311"/>
                    <a:pt x="13367" y="25387"/>
                    <a:pt x="14611" y="23097"/>
                  </a:cubicBezTo>
                  <a:cubicBezTo>
                    <a:pt x="16046" y="20528"/>
                    <a:pt x="15979" y="17359"/>
                    <a:pt x="16146" y="14491"/>
                  </a:cubicBezTo>
                  <a:cubicBezTo>
                    <a:pt x="16313" y="10988"/>
                    <a:pt x="16479" y="7419"/>
                    <a:pt x="16146" y="3916"/>
                  </a:cubicBezTo>
                  <a:cubicBezTo>
                    <a:pt x="16046" y="2782"/>
                    <a:pt x="16179" y="881"/>
                    <a:pt x="15045" y="314"/>
                  </a:cubicBezTo>
                  <a:cubicBezTo>
                    <a:pt x="14664" y="110"/>
                    <a:pt x="14113" y="47"/>
                    <a:pt x="13517" y="47"/>
                  </a:cubicBezTo>
                  <a:cubicBezTo>
                    <a:pt x="12547" y="47"/>
                    <a:pt x="11457" y="214"/>
                    <a:pt x="10775" y="214"/>
                  </a:cubicBezTo>
                  <a:cubicBezTo>
                    <a:pt x="10713" y="214"/>
                    <a:pt x="10650" y="215"/>
                    <a:pt x="10587" y="215"/>
                  </a:cubicBezTo>
                  <a:cubicBezTo>
                    <a:pt x="8976" y="215"/>
                    <a:pt x="7004" y="0"/>
                    <a:pt x="5102"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2"/>
            <p:cNvSpPr/>
            <p:nvPr/>
          </p:nvSpPr>
          <p:spPr>
            <a:xfrm>
              <a:off x="28774050" y="3016575"/>
              <a:ext cx="474525" cy="723000"/>
            </a:xfrm>
            <a:custGeom>
              <a:avLst/>
              <a:gdLst/>
              <a:ahLst/>
              <a:cxnLst/>
              <a:rect l="l" t="t" r="r" b="b"/>
              <a:pathLst>
                <a:path w="18981" h="28920" extrusionOk="0">
                  <a:moveTo>
                    <a:pt x="15645" y="2744"/>
                  </a:moveTo>
                  <a:cubicBezTo>
                    <a:pt x="15636" y="2753"/>
                    <a:pt x="15654" y="2762"/>
                    <a:pt x="15680" y="2769"/>
                  </a:cubicBezTo>
                  <a:lnTo>
                    <a:pt x="15680" y="2769"/>
                  </a:lnTo>
                  <a:cubicBezTo>
                    <a:pt x="15668" y="2763"/>
                    <a:pt x="15657" y="2755"/>
                    <a:pt x="15645" y="2744"/>
                  </a:cubicBezTo>
                  <a:close/>
                  <a:moveTo>
                    <a:pt x="8422" y="25824"/>
                  </a:moveTo>
                  <a:cubicBezTo>
                    <a:pt x="8431" y="25828"/>
                    <a:pt x="8437" y="25830"/>
                    <a:pt x="8437" y="25830"/>
                  </a:cubicBezTo>
                  <a:cubicBezTo>
                    <a:pt x="8437" y="25830"/>
                    <a:pt x="8432" y="25828"/>
                    <a:pt x="8422" y="25824"/>
                  </a:cubicBezTo>
                  <a:close/>
                  <a:moveTo>
                    <a:pt x="6426" y="2616"/>
                  </a:moveTo>
                  <a:cubicBezTo>
                    <a:pt x="7275" y="2616"/>
                    <a:pt x="8125" y="2663"/>
                    <a:pt x="8974" y="2710"/>
                  </a:cubicBezTo>
                  <a:cubicBezTo>
                    <a:pt x="9895" y="2768"/>
                    <a:pt x="10842" y="2850"/>
                    <a:pt x="11770" y="2850"/>
                  </a:cubicBezTo>
                  <a:cubicBezTo>
                    <a:pt x="11917" y="2850"/>
                    <a:pt x="12063" y="2848"/>
                    <a:pt x="12209" y="2844"/>
                  </a:cubicBezTo>
                  <a:cubicBezTo>
                    <a:pt x="13102" y="2784"/>
                    <a:pt x="13968" y="2672"/>
                    <a:pt x="14854" y="2672"/>
                  </a:cubicBezTo>
                  <a:cubicBezTo>
                    <a:pt x="14962" y="2672"/>
                    <a:pt x="15070" y="2673"/>
                    <a:pt x="15178" y="2677"/>
                  </a:cubicBezTo>
                  <a:cubicBezTo>
                    <a:pt x="15204" y="2677"/>
                    <a:pt x="15265" y="2682"/>
                    <a:pt x="15314" y="2686"/>
                  </a:cubicBezTo>
                  <a:lnTo>
                    <a:pt x="15314" y="2686"/>
                  </a:lnTo>
                  <a:cubicBezTo>
                    <a:pt x="15430" y="2716"/>
                    <a:pt x="15524" y="2744"/>
                    <a:pt x="15645" y="2744"/>
                  </a:cubicBezTo>
                  <a:cubicBezTo>
                    <a:pt x="15645" y="2744"/>
                    <a:pt x="15645" y="2744"/>
                    <a:pt x="15645" y="2744"/>
                  </a:cubicBezTo>
                  <a:lnTo>
                    <a:pt x="15645" y="2744"/>
                  </a:lnTo>
                  <a:cubicBezTo>
                    <a:pt x="15645" y="2744"/>
                    <a:pt x="15645" y="2744"/>
                    <a:pt x="15645" y="2744"/>
                  </a:cubicBezTo>
                  <a:lnTo>
                    <a:pt x="15645" y="2744"/>
                  </a:lnTo>
                  <a:cubicBezTo>
                    <a:pt x="15687" y="2753"/>
                    <a:pt x="15716" y="2760"/>
                    <a:pt x="15736" y="2766"/>
                  </a:cubicBezTo>
                  <a:lnTo>
                    <a:pt x="15736" y="2766"/>
                  </a:lnTo>
                  <a:cubicBezTo>
                    <a:pt x="15733" y="2752"/>
                    <a:pt x="15732" y="2746"/>
                    <a:pt x="15732" y="2746"/>
                  </a:cubicBezTo>
                  <a:lnTo>
                    <a:pt x="15732" y="2746"/>
                  </a:lnTo>
                  <a:cubicBezTo>
                    <a:pt x="15732" y="2746"/>
                    <a:pt x="15734" y="2754"/>
                    <a:pt x="15738" y="2766"/>
                  </a:cubicBezTo>
                  <a:lnTo>
                    <a:pt x="15738" y="2766"/>
                  </a:lnTo>
                  <a:cubicBezTo>
                    <a:pt x="15737" y="2766"/>
                    <a:pt x="15737" y="2766"/>
                    <a:pt x="15736" y="2766"/>
                  </a:cubicBezTo>
                  <a:lnTo>
                    <a:pt x="15736" y="2766"/>
                  </a:lnTo>
                  <a:cubicBezTo>
                    <a:pt x="15737" y="2770"/>
                    <a:pt x="15738" y="2775"/>
                    <a:pt x="15739" y="2780"/>
                  </a:cubicBezTo>
                  <a:lnTo>
                    <a:pt x="15739" y="2780"/>
                  </a:lnTo>
                  <a:cubicBezTo>
                    <a:pt x="15721" y="2778"/>
                    <a:pt x="15698" y="2774"/>
                    <a:pt x="15680" y="2769"/>
                  </a:cubicBezTo>
                  <a:lnTo>
                    <a:pt x="15680" y="2769"/>
                  </a:lnTo>
                  <a:cubicBezTo>
                    <a:pt x="15701" y="2781"/>
                    <a:pt x="15723" y="2788"/>
                    <a:pt x="15745" y="2810"/>
                  </a:cubicBezTo>
                  <a:cubicBezTo>
                    <a:pt x="15743" y="2799"/>
                    <a:pt x="15741" y="2789"/>
                    <a:pt x="15739" y="2780"/>
                  </a:cubicBezTo>
                  <a:lnTo>
                    <a:pt x="15739" y="2780"/>
                  </a:lnTo>
                  <a:cubicBezTo>
                    <a:pt x="15740" y="2781"/>
                    <a:pt x="15741" y="2781"/>
                    <a:pt x="15742" y="2781"/>
                  </a:cubicBezTo>
                  <a:lnTo>
                    <a:pt x="15742" y="2781"/>
                  </a:lnTo>
                  <a:cubicBezTo>
                    <a:pt x="15741" y="2775"/>
                    <a:pt x="15739" y="2771"/>
                    <a:pt x="15738" y="2766"/>
                  </a:cubicBezTo>
                  <a:lnTo>
                    <a:pt x="15738" y="2766"/>
                  </a:lnTo>
                  <a:cubicBezTo>
                    <a:pt x="15777" y="2778"/>
                    <a:pt x="15778" y="2782"/>
                    <a:pt x="15762" y="2782"/>
                  </a:cubicBezTo>
                  <a:cubicBezTo>
                    <a:pt x="15757" y="2782"/>
                    <a:pt x="15750" y="2782"/>
                    <a:pt x="15742" y="2781"/>
                  </a:cubicBezTo>
                  <a:lnTo>
                    <a:pt x="15742" y="2781"/>
                  </a:lnTo>
                  <a:cubicBezTo>
                    <a:pt x="15755" y="2823"/>
                    <a:pt x="15780" y="2895"/>
                    <a:pt x="15812" y="2944"/>
                  </a:cubicBezTo>
                  <a:cubicBezTo>
                    <a:pt x="15812" y="2944"/>
                    <a:pt x="15812" y="2944"/>
                    <a:pt x="15812" y="2944"/>
                  </a:cubicBezTo>
                  <a:lnTo>
                    <a:pt x="15812" y="2944"/>
                  </a:lnTo>
                  <a:cubicBezTo>
                    <a:pt x="15812" y="2965"/>
                    <a:pt x="15839" y="3041"/>
                    <a:pt x="15841" y="3041"/>
                  </a:cubicBezTo>
                  <a:cubicBezTo>
                    <a:pt x="15843" y="3041"/>
                    <a:pt x="15836" y="3016"/>
                    <a:pt x="15812" y="2944"/>
                  </a:cubicBezTo>
                  <a:lnTo>
                    <a:pt x="15812" y="2944"/>
                  </a:lnTo>
                  <a:cubicBezTo>
                    <a:pt x="15912" y="3211"/>
                    <a:pt x="15945" y="3444"/>
                    <a:pt x="15979" y="3711"/>
                  </a:cubicBezTo>
                  <a:cubicBezTo>
                    <a:pt x="15971" y="3648"/>
                    <a:pt x="15969" y="3624"/>
                    <a:pt x="15970" y="3624"/>
                  </a:cubicBezTo>
                  <a:lnTo>
                    <a:pt x="15970" y="3624"/>
                  </a:lnTo>
                  <a:cubicBezTo>
                    <a:pt x="15973" y="3624"/>
                    <a:pt x="16012" y="3878"/>
                    <a:pt x="16012" y="3878"/>
                  </a:cubicBezTo>
                  <a:cubicBezTo>
                    <a:pt x="16012" y="3978"/>
                    <a:pt x="16012" y="4111"/>
                    <a:pt x="16012" y="4211"/>
                  </a:cubicBezTo>
                  <a:cubicBezTo>
                    <a:pt x="16045" y="4445"/>
                    <a:pt x="16045" y="4678"/>
                    <a:pt x="16045" y="4912"/>
                  </a:cubicBezTo>
                  <a:cubicBezTo>
                    <a:pt x="16112" y="5546"/>
                    <a:pt x="16146" y="6213"/>
                    <a:pt x="16179" y="6880"/>
                  </a:cubicBezTo>
                  <a:cubicBezTo>
                    <a:pt x="16346" y="9849"/>
                    <a:pt x="16212" y="12851"/>
                    <a:pt x="16045" y="15820"/>
                  </a:cubicBezTo>
                  <a:cubicBezTo>
                    <a:pt x="15945" y="18255"/>
                    <a:pt x="16012" y="20823"/>
                    <a:pt x="15045" y="23125"/>
                  </a:cubicBezTo>
                  <a:cubicBezTo>
                    <a:pt x="14644" y="24092"/>
                    <a:pt x="14177" y="24759"/>
                    <a:pt x="13410" y="25393"/>
                  </a:cubicBezTo>
                  <a:cubicBezTo>
                    <a:pt x="13410" y="25418"/>
                    <a:pt x="13227" y="25553"/>
                    <a:pt x="13227" y="25553"/>
                  </a:cubicBezTo>
                  <a:cubicBezTo>
                    <a:pt x="13227" y="25553"/>
                    <a:pt x="13250" y="25536"/>
                    <a:pt x="13310" y="25493"/>
                  </a:cubicBezTo>
                  <a:lnTo>
                    <a:pt x="13310" y="25493"/>
                  </a:lnTo>
                  <a:cubicBezTo>
                    <a:pt x="13243" y="25560"/>
                    <a:pt x="13177" y="25593"/>
                    <a:pt x="13110" y="25627"/>
                  </a:cubicBezTo>
                  <a:cubicBezTo>
                    <a:pt x="12943" y="25760"/>
                    <a:pt x="12743" y="25860"/>
                    <a:pt x="12543" y="25960"/>
                  </a:cubicBezTo>
                  <a:cubicBezTo>
                    <a:pt x="12529" y="25974"/>
                    <a:pt x="12478" y="25998"/>
                    <a:pt x="12438" y="26016"/>
                  </a:cubicBezTo>
                  <a:lnTo>
                    <a:pt x="12438" y="26016"/>
                  </a:lnTo>
                  <a:cubicBezTo>
                    <a:pt x="12352" y="26042"/>
                    <a:pt x="12254" y="26068"/>
                    <a:pt x="12176" y="26094"/>
                  </a:cubicBezTo>
                  <a:cubicBezTo>
                    <a:pt x="11976" y="26194"/>
                    <a:pt x="11742" y="26227"/>
                    <a:pt x="11509" y="26260"/>
                  </a:cubicBezTo>
                  <a:cubicBezTo>
                    <a:pt x="11462" y="26284"/>
                    <a:pt x="11416" y="26291"/>
                    <a:pt x="11369" y="26304"/>
                  </a:cubicBezTo>
                  <a:lnTo>
                    <a:pt x="11369" y="26304"/>
                  </a:lnTo>
                  <a:cubicBezTo>
                    <a:pt x="11310" y="26313"/>
                    <a:pt x="11224" y="26327"/>
                    <a:pt x="11209" y="26327"/>
                  </a:cubicBezTo>
                  <a:lnTo>
                    <a:pt x="10642" y="26327"/>
                  </a:lnTo>
                  <a:cubicBezTo>
                    <a:pt x="10508" y="26327"/>
                    <a:pt x="10408" y="26327"/>
                    <a:pt x="10308" y="26294"/>
                  </a:cubicBezTo>
                  <a:cubicBezTo>
                    <a:pt x="10308" y="26294"/>
                    <a:pt x="10130" y="26279"/>
                    <a:pt x="10071" y="26279"/>
                  </a:cubicBezTo>
                  <a:cubicBezTo>
                    <a:pt x="10060" y="26279"/>
                    <a:pt x="10053" y="26279"/>
                    <a:pt x="10052" y="26281"/>
                  </a:cubicBezTo>
                  <a:lnTo>
                    <a:pt x="10052" y="26281"/>
                  </a:lnTo>
                  <a:cubicBezTo>
                    <a:pt x="9996" y="26270"/>
                    <a:pt x="9941" y="26260"/>
                    <a:pt x="9941" y="26260"/>
                  </a:cubicBezTo>
                  <a:cubicBezTo>
                    <a:pt x="9808" y="26227"/>
                    <a:pt x="9674" y="26227"/>
                    <a:pt x="9541" y="26194"/>
                  </a:cubicBezTo>
                  <a:cubicBezTo>
                    <a:pt x="9141" y="26094"/>
                    <a:pt x="8740" y="25960"/>
                    <a:pt x="8340" y="25793"/>
                  </a:cubicBezTo>
                  <a:lnTo>
                    <a:pt x="8340" y="25793"/>
                  </a:lnTo>
                  <a:cubicBezTo>
                    <a:pt x="8381" y="25809"/>
                    <a:pt x="8407" y="25819"/>
                    <a:pt x="8422" y="25824"/>
                  </a:cubicBezTo>
                  <a:lnTo>
                    <a:pt x="8422" y="25824"/>
                  </a:lnTo>
                  <a:cubicBezTo>
                    <a:pt x="8374" y="25806"/>
                    <a:pt x="8227" y="25747"/>
                    <a:pt x="8207" y="25727"/>
                  </a:cubicBezTo>
                  <a:cubicBezTo>
                    <a:pt x="8140" y="25693"/>
                    <a:pt x="8073" y="25660"/>
                    <a:pt x="8006" y="25627"/>
                  </a:cubicBezTo>
                  <a:cubicBezTo>
                    <a:pt x="7773" y="25527"/>
                    <a:pt x="7539" y="25393"/>
                    <a:pt x="7339" y="25293"/>
                  </a:cubicBezTo>
                  <a:cubicBezTo>
                    <a:pt x="5805" y="24392"/>
                    <a:pt x="4504" y="23125"/>
                    <a:pt x="3670" y="21490"/>
                  </a:cubicBezTo>
                  <a:cubicBezTo>
                    <a:pt x="2436" y="19055"/>
                    <a:pt x="2869" y="16020"/>
                    <a:pt x="2869" y="13384"/>
                  </a:cubicBezTo>
                  <a:lnTo>
                    <a:pt x="2869" y="3477"/>
                  </a:lnTo>
                  <a:lnTo>
                    <a:pt x="2977" y="3047"/>
                  </a:lnTo>
                  <a:lnTo>
                    <a:pt x="2977" y="3047"/>
                  </a:lnTo>
                  <a:cubicBezTo>
                    <a:pt x="3263" y="2958"/>
                    <a:pt x="3604" y="2872"/>
                    <a:pt x="3870" y="2810"/>
                  </a:cubicBezTo>
                  <a:cubicBezTo>
                    <a:pt x="4370" y="2710"/>
                    <a:pt x="4804" y="2677"/>
                    <a:pt x="5371" y="2643"/>
                  </a:cubicBezTo>
                  <a:cubicBezTo>
                    <a:pt x="5723" y="2624"/>
                    <a:pt x="6075" y="2616"/>
                    <a:pt x="6426" y="2616"/>
                  </a:cubicBezTo>
                  <a:close/>
                  <a:moveTo>
                    <a:pt x="6214" y="1"/>
                  </a:moveTo>
                  <a:cubicBezTo>
                    <a:pt x="4907" y="1"/>
                    <a:pt x="3572" y="106"/>
                    <a:pt x="2336" y="509"/>
                  </a:cubicBezTo>
                  <a:cubicBezTo>
                    <a:pt x="1535" y="742"/>
                    <a:pt x="835" y="1042"/>
                    <a:pt x="568" y="1876"/>
                  </a:cubicBezTo>
                  <a:cubicBezTo>
                    <a:pt x="513" y="2176"/>
                    <a:pt x="436" y="2454"/>
                    <a:pt x="374" y="2745"/>
                  </a:cubicBezTo>
                  <a:lnTo>
                    <a:pt x="374" y="2745"/>
                  </a:lnTo>
                  <a:cubicBezTo>
                    <a:pt x="306" y="2898"/>
                    <a:pt x="268" y="3076"/>
                    <a:pt x="268" y="3277"/>
                  </a:cubicBezTo>
                  <a:lnTo>
                    <a:pt x="268" y="13585"/>
                  </a:lnTo>
                  <a:cubicBezTo>
                    <a:pt x="268" y="16587"/>
                    <a:pt x="1" y="19689"/>
                    <a:pt x="1302" y="22524"/>
                  </a:cubicBezTo>
                  <a:cubicBezTo>
                    <a:pt x="2236" y="24559"/>
                    <a:pt x="4004" y="26327"/>
                    <a:pt x="5938" y="27461"/>
                  </a:cubicBezTo>
                  <a:cubicBezTo>
                    <a:pt x="7413" y="28357"/>
                    <a:pt x="9117" y="28920"/>
                    <a:pt x="10853" y="28920"/>
                  </a:cubicBezTo>
                  <a:cubicBezTo>
                    <a:pt x="11315" y="28920"/>
                    <a:pt x="11780" y="28880"/>
                    <a:pt x="12243" y="28796"/>
                  </a:cubicBezTo>
                  <a:cubicBezTo>
                    <a:pt x="14544" y="28362"/>
                    <a:pt x="16346" y="26527"/>
                    <a:pt x="17313" y="24426"/>
                  </a:cubicBezTo>
                  <a:cubicBezTo>
                    <a:pt x="18581" y="21590"/>
                    <a:pt x="18547" y="18455"/>
                    <a:pt x="18714" y="15419"/>
                  </a:cubicBezTo>
                  <a:cubicBezTo>
                    <a:pt x="18881" y="12084"/>
                    <a:pt x="18981" y="8748"/>
                    <a:pt x="18714" y="5445"/>
                  </a:cubicBezTo>
                  <a:cubicBezTo>
                    <a:pt x="18614" y="4211"/>
                    <a:pt x="18681" y="2977"/>
                    <a:pt x="18147" y="1843"/>
                  </a:cubicBezTo>
                  <a:cubicBezTo>
                    <a:pt x="17580" y="542"/>
                    <a:pt x="16312" y="108"/>
                    <a:pt x="14978" y="42"/>
                  </a:cubicBezTo>
                  <a:cubicBezTo>
                    <a:pt x="14895" y="39"/>
                    <a:pt x="14813" y="38"/>
                    <a:pt x="14730" y="38"/>
                  </a:cubicBezTo>
                  <a:cubicBezTo>
                    <a:pt x="13665" y="38"/>
                    <a:pt x="12622" y="212"/>
                    <a:pt x="11556" y="212"/>
                  </a:cubicBezTo>
                  <a:cubicBezTo>
                    <a:pt x="11474" y="212"/>
                    <a:pt x="11391" y="211"/>
                    <a:pt x="11309" y="208"/>
                  </a:cubicBezTo>
                  <a:cubicBezTo>
                    <a:pt x="9808" y="175"/>
                    <a:pt x="8340" y="42"/>
                    <a:pt x="6839" y="8"/>
                  </a:cubicBezTo>
                  <a:cubicBezTo>
                    <a:pt x="6632" y="4"/>
                    <a:pt x="6423" y="1"/>
                    <a:pt x="6214"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2"/>
            <p:cNvSpPr/>
            <p:nvPr/>
          </p:nvSpPr>
          <p:spPr>
            <a:xfrm>
              <a:off x="28669825" y="2902200"/>
              <a:ext cx="246200" cy="258100"/>
            </a:xfrm>
            <a:custGeom>
              <a:avLst/>
              <a:gdLst/>
              <a:ahLst/>
              <a:cxnLst/>
              <a:rect l="l" t="t" r="r" b="b"/>
              <a:pathLst>
                <a:path w="9848" h="10324" extrusionOk="0">
                  <a:moveTo>
                    <a:pt x="5156" y="0"/>
                  </a:moveTo>
                  <a:cubicBezTo>
                    <a:pt x="3732" y="0"/>
                    <a:pt x="2292" y="661"/>
                    <a:pt x="1334" y="1815"/>
                  </a:cubicBezTo>
                  <a:cubicBezTo>
                    <a:pt x="500" y="2849"/>
                    <a:pt x="0" y="4116"/>
                    <a:pt x="33" y="5451"/>
                  </a:cubicBezTo>
                  <a:cubicBezTo>
                    <a:pt x="100" y="6818"/>
                    <a:pt x="634" y="8219"/>
                    <a:pt x="1701" y="9120"/>
                  </a:cubicBezTo>
                  <a:cubicBezTo>
                    <a:pt x="2592" y="9906"/>
                    <a:pt x="3766" y="10323"/>
                    <a:pt x="4919" y="10323"/>
                  </a:cubicBezTo>
                  <a:cubicBezTo>
                    <a:pt x="6357" y="10323"/>
                    <a:pt x="7762" y="9675"/>
                    <a:pt x="8539" y="8286"/>
                  </a:cubicBezTo>
                  <a:cubicBezTo>
                    <a:pt x="8924" y="7607"/>
                    <a:pt x="9117" y="6816"/>
                    <a:pt x="9119" y="6027"/>
                  </a:cubicBezTo>
                  <a:lnTo>
                    <a:pt x="9119" y="6027"/>
                  </a:lnTo>
                  <a:cubicBezTo>
                    <a:pt x="9848" y="4376"/>
                    <a:pt x="9343" y="2257"/>
                    <a:pt x="7972" y="1047"/>
                  </a:cubicBezTo>
                  <a:cubicBezTo>
                    <a:pt x="7158" y="330"/>
                    <a:pt x="6161" y="0"/>
                    <a:pt x="5156"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2"/>
            <p:cNvSpPr/>
            <p:nvPr/>
          </p:nvSpPr>
          <p:spPr>
            <a:xfrm>
              <a:off x="29075100" y="2900275"/>
              <a:ext cx="277725" cy="263975"/>
            </a:xfrm>
            <a:custGeom>
              <a:avLst/>
              <a:gdLst/>
              <a:ahLst/>
              <a:cxnLst/>
              <a:rect l="l" t="t" r="r" b="b"/>
              <a:pathLst>
                <a:path w="11109" h="10559" extrusionOk="0">
                  <a:moveTo>
                    <a:pt x="7223" y="2677"/>
                  </a:moveTo>
                  <a:cubicBezTo>
                    <a:pt x="7225" y="2677"/>
                    <a:pt x="7259" y="2681"/>
                    <a:pt x="7298" y="2685"/>
                  </a:cubicBezTo>
                  <a:lnTo>
                    <a:pt x="7298" y="2685"/>
                  </a:lnTo>
                  <a:cubicBezTo>
                    <a:pt x="7312" y="2687"/>
                    <a:pt x="7325" y="2689"/>
                    <a:pt x="7339" y="2692"/>
                  </a:cubicBezTo>
                  <a:cubicBezTo>
                    <a:pt x="7250" y="2681"/>
                    <a:pt x="7221" y="2677"/>
                    <a:pt x="7223" y="2677"/>
                  </a:cubicBezTo>
                  <a:close/>
                  <a:moveTo>
                    <a:pt x="7951" y="5135"/>
                  </a:moveTo>
                  <a:lnTo>
                    <a:pt x="7951" y="5135"/>
                  </a:lnTo>
                  <a:cubicBezTo>
                    <a:pt x="7931" y="5234"/>
                    <a:pt x="7912" y="5334"/>
                    <a:pt x="7892" y="5434"/>
                  </a:cubicBezTo>
                  <a:lnTo>
                    <a:pt x="7892" y="5434"/>
                  </a:lnTo>
                  <a:cubicBezTo>
                    <a:pt x="7892" y="5364"/>
                    <a:pt x="7891" y="5295"/>
                    <a:pt x="7888" y="5225"/>
                  </a:cubicBezTo>
                  <a:lnTo>
                    <a:pt x="7888" y="5225"/>
                  </a:lnTo>
                  <a:cubicBezTo>
                    <a:pt x="7910" y="5196"/>
                    <a:pt x="7931" y="5165"/>
                    <a:pt x="7951" y="5135"/>
                  </a:cubicBezTo>
                  <a:close/>
                  <a:moveTo>
                    <a:pt x="3870" y="7596"/>
                  </a:moveTo>
                  <a:lnTo>
                    <a:pt x="3870" y="7596"/>
                  </a:lnTo>
                  <a:cubicBezTo>
                    <a:pt x="3892" y="7607"/>
                    <a:pt x="3914" y="7633"/>
                    <a:pt x="3929" y="7655"/>
                  </a:cubicBezTo>
                  <a:lnTo>
                    <a:pt x="3929" y="7655"/>
                  </a:lnTo>
                  <a:cubicBezTo>
                    <a:pt x="3897" y="7623"/>
                    <a:pt x="3870" y="7596"/>
                    <a:pt x="3870" y="7596"/>
                  </a:cubicBezTo>
                  <a:close/>
                  <a:moveTo>
                    <a:pt x="4475" y="7933"/>
                  </a:moveTo>
                  <a:cubicBezTo>
                    <a:pt x="4477" y="7933"/>
                    <a:pt x="4496" y="7938"/>
                    <a:pt x="4541" y="7953"/>
                  </a:cubicBezTo>
                  <a:lnTo>
                    <a:pt x="4541" y="7953"/>
                  </a:lnTo>
                  <a:cubicBezTo>
                    <a:pt x="4505" y="7944"/>
                    <a:pt x="4472" y="7933"/>
                    <a:pt x="4475" y="7933"/>
                  </a:cubicBezTo>
                  <a:close/>
                  <a:moveTo>
                    <a:pt x="5845" y="0"/>
                  </a:moveTo>
                  <a:cubicBezTo>
                    <a:pt x="5051" y="0"/>
                    <a:pt x="4248" y="83"/>
                    <a:pt x="3503" y="324"/>
                  </a:cubicBezTo>
                  <a:cubicBezTo>
                    <a:pt x="2302" y="691"/>
                    <a:pt x="1201" y="1425"/>
                    <a:pt x="668" y="2559"/>
                  </a:cubicBezTo>
                  <a:cubicBezTo>
                    <a:pt x="134" y="3626"/>
                    <a:pt x="1" y="4827"/>
                    <a:pt x="468" y="5928"/>
                  </a:cubicBezTo>
                  <a:cubicBezTo>
                    <a:pt x="590" y="6242"/>
                    <a:pt x="757" y="6510"/>
                    <a:pt x="965" y="6747"/>
                  </a:cubicBezTo>
                  <a:lnTo>
                    <a:pt x="965" y="6747"/>
                  </a:lnTo>
                  <a:cubicBezTo>
                    <a:pt x="970" y="7154"/>
                    <a:pt x="1035" y="7563"/>
                    <a:pt x="1168" y="7963"/>
                  </a:cubicBezTo>
                  <a:cubicBezTo>
                    <a:pt x="1402" y="8596"/>
                    <a:pt x="1769" y="9264"/>
                    <a:pt x="2302" y="9697"/>
                  </a:cubicBezTo>
                  <a:cubicBezTo>
                    <a:pt x="2936" y="10231"/>
                    <a:pt x="3603" y="10464"/>
                    <a:pt x="4404" y="10531"/>
                  </a:cubicBezTo>
                  <a:cubicBezTo>
                    <a:pt x="4568" y="10549"/>
                    <a:pt x="4735" y="10558"/>
                    <a:pt x="4904" y="10558"/>
                  </a:cubicBezTo>
                  <a:cubicBezTo>
                    <a:pt x="5964" y="10558"/>
                    <a:pt x="7076" y="10206"/>
                    <a:pt x="7940" y="9630"/>
                  </a:cubicBezTo>
                  <a:cubicBezTo>
                    <a:pt x="10208" y="8096"/>
                    <a:pt x="11109" y="5227"/>
                    <a:pt x="10308" y="2625"/>
                  </a:cubicBezTo>
                  <a:cubicBezTo>
                    <a:pt x="10108" y="1958"/>
                    <a:pt x="9841" y="1224"/>
                    <a:pt x="9274" y="791"/>
                  </a:cubicBezTo>
                  <a:cubicBezTo>
                    <a:pt x="8640" y="257"/>
                    <a:pt x="7906" y="124"/>
                    <a:pt x="7072" y="57"/>
                  </a:cubicBezTo>
                  <a:cubicBezTo>
                    <a:pt x="6672" y="23"/>
                    <a:pt x="6259" y="0"/>
                    <a:pt x="5845"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2"/>
            <p:cNvSpPr/>
            <p:nvPr/>
          </p:nvSpPr>
          <p:spPr>
            <a:xfrm>
              <a:off x="29121425" y="2954725"/>
              <a:ext cx="191375" cy="159650"/>
            </a:xfrm>
            <a:custGeom>
              <a:avLst/>
              <a:gdLst/>
              <a:ahLst/>
              <a:cxnLst/>
              <a:rect l="l" t="t" r="r" b="b"/>
              <a:pathLst>
                <a:path w="7655" h="6386" extrusionOk="0">
                  <a:moveTo>
                    <a:pt x="3763" y="1"/>
                  </a:moveTo>
                  <a:cubicBezTo>
                    <a:pt x="1892" y="1"/>
                    <a:pt x="1" y="1446"/>
                    <a:pt x="49" y="3450"/>
                  </a:cubicBezTo>
                  <a:lnTo>
                    <a:pt x="4185" y="6385"/>
                  </a:lnTo>
                  <a:cubicBezTo>
                    <a:pt x="6620" y="6118"/>
                    <a:pt x="7654" y="2149"/>
                    <a:pt x="5786" y="681"/>
                  </a:cubicBezTo>
                  <a:cubicBezTo>
                    <a:pt x="5188" y="211"/>
                    <a:pt x="4477" y="1"/>
                    <a:pt x="3763"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2"/>
            <p:cNvSpPr/>
            <p:nvPr/>
          </p:nvSpPr>
          <p:spPr>
            <a:xfrm>
              <a:off x="29110950" y="2943225"/>
              <a:ext cx="196850" cy="182825"/>
            </a:xfrm>
            <a:custGeom>
              <a:avLst/>
              <a:gdLst/>
              <a:ahLst/>
              <a:cxnLst/>
              <a:rect l="l" t="t" r="r" b="b"/>
              <a:pathLst>
                <a:path w="7874" h="7313" extrusionOk="0">
                  <a:moveTo>
                    <a:pt x="4176" y="0"/>
                  </a:moveTo>
                  <a:cubicBezTo>
                    <a:pt x="3535" y="0"/>
                    <a:pt x="2873" y="155"/>
                    <a:pt x="2236" y="474"/>
                  </a:cubicBezTo>
                  <a:cubicBezTo>
                    <a:pt x="835" y="1174"/>
                    <a:pt x="1" y="2509"/>
                    <a:pt x="34" y="3910"/>
                  </a:cubicBezTo>
                  <a:cubicBezTo>
                    <a:pt x="34" y="4176"/>
                    <a:pt x="234" y="4343"/>
                    <a:pt x="468" y="4343"/>
                  </a:cubicBezTo>
                  <a:lnTo>
                    <a:pt x="501" y="4343"/>
                  </a:lnTo>
                  <a:cubicBezTo>
                    <a:pt x="735" y="4343"/>
                    <a:pt x="935" y="4143"/>
                    <a:pt x="935" y="3910"/>
                  </a:cubicBezTo>
                  <a:cubicBezTo>
                    <a:pt x="902" y="2842"/>
                    <a:pt x="1569" y="1841"/>
                    <a:pt x="2636" y="1274"/>
                  </a:cubicBezTo>
                  <a:cubicBezTo>
                    <a:pt x="3086" y="1058"/>
                    <a:pt x="3645" y="899"/>
                    <a:pt x="4221" y="899"/>
                  </a:cubicBezTo>
                  <a:cubicBezTo>
                    <a:pt x="4796" y="899"/>
                    <a:pt x="5388" y="1058"/>
                    <a:pt x="5905" y="1475"/>
                  </a:cubicBezTo>
                  <a:cubicBezTo>
                    <a:pt x="6639" y="2075"/>
                    <a:pt x="6906" y="3209"/>
                    <a:pt x="6572" y="4377"/>
                  </a:cubicBezTo>
                  <a:cubicBezTo>
                    <a:pt x="6305" y="5277"/>
                    <a:pt x="5638" y="6278"/>
                    <a:pt x="4538" y="6411"/>
                  </a:cubicBezTo>
                  <a:cubicBezTo>
                    <a:pt x="4304" y="6445"/>
                    <a:pt x="4137" y="6678"/>
                    <a:pt x="4171" y="6912"/>
                  </a:cubicBezTo>
                  <a:cubicBezTo>
                    <a:pt x="4171" y="7145"/>
                    <a:pt x="4371" y="7312"/>
                    <a:pt x="4604" y="7312"/>
                  </a:cubicBezTo>
                  <a:lnTo>
                    <a:pt x="4638" y="7312"/>
                  </a:lnTo>
                  <a:cubicBezTo>
                    <a:pt x="5939" y="7145"/>
                    <a:pt x="7006" y="6145"/>
                    <a:pt x="7440" y="4610"/>
                  </a:cubicBezTo>
                  <a:cubicBezTo>
                    <a:pt x="7873" y="3109"/>
                    <a:pt x="7473" y="1575"/>
                    <a:pt x="6472" y="774"/>
                  </a:cubicBezTo>
                  <a:cubicBezTo>
                    <a:pt x="5811" y="264"/>
                    <a:pt x="5012" y="0"/>
                    <a:pt x="4176"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2"/>
            <p:cNvSpPr/>
            <p:nvPr/>
          </p:nvSpPr>
          <p:spPr>
            <a:xfrm>
              <a:off x="28699000" y="2947100"/>
              <a:ext cx="173325" cy="176425"/>
            </a:xfrm>
            <a:custGeom>
              <a:avLst/>
              <a:gdLst/>
              <a:ahLst/>
              <a:cxnLst/>
              <a:rect l="l" t="t" r="r" b="b"/>
              <a:pathLst>
                <a:path w="6933" h="7057" extrusionOk="0">
                  <a:moveTo>
                    <a:pt x="3808" y="0"/>
                  </a:moveTo>
                  <a:cubicBezTo>
                    <a:pt x="3099" y="0"/>
                    <a:pt x="2382" y="279"/>
                    <a:pt x="1835" y="919"/>
                  </a:cubicBezTo>
                  <a:cubicBezTo>
                    <a:pt x="1" y="3021"/>
                    <a:pt x="1268" y="6390"/>
                    <a:pt x="3770" y="7057"/>
                  </a:cubicBezTo>
                  <a:lnTo>
                    <a:pt x="6472" y="3254"/>
                  </a:lnTo>
                  <a:cubicBezTo>
                    <a:pt x="6932" y="1389"/>
                    <a:pt x="5389" y="0"/>
                    <a:pt x="3808"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2"/>
            <p:cNvSpPr/>
            <p:nvPr/>
          </p:nvSpPr>
          <p:spPr>
            <a:xfrm>
              <a:off x="28706500" y="2935975"/>
              <a:ext cx="174325" cy="198400"/>
            </a:xfrm>
            <a:custGeom>
              <a:avLst/>
              <a:gdLst/>
              <a:ahLst/>
              <a:cxnLst/>
              <a:rect l="l" t="t" r="r" b="b"/>
              <a:pathLst>
                <a:path w="6973" h="7936" extrusionOk="0">
                  <a:moveTo>
                    <a:pt x="3504" y="0"/>
                  </a:moveTo>
                  <a:cubicBezTo>
                    <a:pt x="2700" y="0"/>
                    <a:pt x="1861" y="304"/>
                    <a:pt x="1202" y="1064"/>
                  </a:cubicBezTo>
                  <a:cubicBezTo>
                    <a:pt x="268" y="2131"/>
                    <a:pt x="1" y="3599"/>
                    <a:pt x="434" y="5000"/>
                  </a:cubicBezTo>
                  <a:cubicBezTo>
                    <a:pt x="868" y="6435"/>
                    <a:pt x="1969" y="7569"/>
                    <a:pt x="3370" y="7936"/>
                  </a:cubicBezTo>
                  <a:lnTo>
                    <a:pt x="3470" y="7936"/>
                  </a:lnTo>
                  <a:cubicBezTo>
                    <a:pt x="3670" y="7936"/>
                    <a:pt x="3837" y="7802"/>
                    <a:pt x="3904" y="7602"/>
                  </a:cubicBezTo>
                  <a:cubicBezTo>
                    <a:pt x="3970" y="7369"/>
                    <a:pt x="3803" y="7135"/>
                    <a:pt x="3570" y="7068"/>
                  </a:cubicBezTo>
                  <a:cubicBezTo>
                    <a:pt x="2503" y="6768"/>
                    <a:pt x="1635" y="5901"/>
                    <a:pt x="1268" y="4733"/>
                  </a:cubicBezTo>
                  <a:cubicBezTo>
                    <a:pt x="935" y="3599"/>
                    <a:pt x="1135" y="2498"/>
                    <a:pt x="1869" y="1631"/>
                  </a:cubicBezTo>
                  <a:cubicBezTo>
                    <a:pt x="2344" y="1080"/>
                    <a:pt x="2927" y="875"/>
                    <a:pt x="3477" y="875"/>
                  </a:cubicBezTo>
                  <a:cubicBezTo>
                    <a:pt x="3892" y="875"/>
                    <a:pt x="4288" y="992"/>
                    <a:pt x="4604" y="1164"/>
                  </a:cubicBezTo>
                  <a:cubicBezTo>
                    <a:pt x="5338" y="1531"/>
                    <a:pt x="6038" y="2365"/>
                    <a:pt x="5738" y="3599"/>
                  </a:cubicBezTo>
                  <a:cubicBezTo>
                    <a:pt x="5705" y="3833"/>
                    <a:pt x="5838" y="4066"/>
                    <a:pt x="6072" y="4133"/>
                  </a:cubicBezTo>
                  <a:cubicBezTo>
                    <a:pt x="6107" y="4143"/>
                    <a:pt x="6143" y="4148"/>
                    <a:pt x="6179" y="4148"/>
                  </a:cubicBezTo>
                  <a:cubicBezTo>
                    <a:pt x="6380" y="4148"/>
                    <a:pt x="6577" y="3998"/>
                    <a:pt x="6605" y="3799"/>
                  </a:cubicBezTo>
                  <a:cubicBezTo>
                    <a:pt x="6972" y="2398"/>
                    <a:pt x="6339" y="1031"/>
                    <a:pt x="5004" y="364"/>
                  </a:cubicBezTo>
                  <a:cubicBezTo>
                    <a:pt x="4563" y="136"/>
                    <a:pt x="4042" y="0"/>
                    <a:pt x="350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2"/>
            <p:cNvSpPr/>
            <p:nvPr/>
          </p:nvSpPr>
          <p:spPr>
            <a:xfrm>
              <a:off x="28947500" y="2695700"/>
              <a:ext cx="51725" cy="195175"/>
            </a:xfrm>
            <a:custGeom>
              <a:avLst/>
              <a:gdLst/>
              <a:ahLst/>
              <a:cxnLst/>
              <a:rect l="l" t="t" r="r" b="b"/>
              <a:pathLst>
                <a:path w="2069" h="7807" extrusionOk="0">
                  <a:moveTo>
                    <a:pt x="1" y="1"/>
                  </a:moveTo>
                  <a:cubicBezTo>
                    <a:pt x="168" y="2603"/>
                    <a:pt x="301" y="5204"/>
                    <a:pt x="435" y="7806"/>
                  </a:cubicBezTo>
                  <a:cubicBezTo>
                    <a:pt x="1002" y="5238"/>
                    <a:pt x="1535" y="2669"/>
                    <a:pt x="2069" y="67"/>
                  </a:cubicBezTo>
                  <a:cubicBezTo>
                    <a:pt x="1369" y="34"/>
                    <a:pt x="668"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2"/>
            <p:cNvSpPr/>
            <p:nvPr/>
          </p:nvSpPr>
          <p:spPr>
            <a:xfrm>
              <a:off x="29147650" y="2734900"/>
              <a:ext cx="98425" cy="90925"/>
            </a:xfrm>
            <a:custGeom>
              <a:avLst/>
              <a:gdLst/>
              <a:ahLst/>
              <a:cxnLst/>
              <a:rect l="l" t="t" r="r" b="b"/>
              <a:pathLst>
                <a:path w="3937" h="3637" extrusionOk="0">
                  <a:moveTo>
                    <a:pt x="1769" y="0"/>
                  </a:moveTo>
                  <a:cubicBezTo>
                    <a:pt x="1135" y="1201"/>
                    <a:pt x="534" y="2402"/>
                    <a:pt x="1" y="3636"/>
                  </a:cubicBezTo>
                  <a:cubicBezTo>
                    <a:pt x="1268" y="2636"/>
                    <a:pt x="2603" y="1702"/>
                    <a:pt x="3937" y="868"/>
                  </a:cubicBezTo>
                  <a:cubicBezTo>
                    <a:pt x="3336" y="568"/>
                    <a:pt x="2669" y="267"/>
                    <a:pt x="1969" y="67"/>
                  </a:cubicBezTo>
                  <a:cubicBezTo>
                    <a:pt x="1902" y="34"/>
                    <a:pt x="1835" y="0"/>
                    <a:pt x="17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2"/>
            <p:cNvSpPr/>
            <p:nvPr/>
          </p:nvSpPr>
          <p:spPr>
            <a:xfrm>
              <a:off x="28610600" y="2766600"/>
              <a:ext cx="96750" cy="120100"/>
            </a:xfrm>
            <a:custGeom>
              <a:avLst/>
              <a:gdLst/>
              <a:ahLst/>
              <a:cxnLst/>
              <a:rect l="l" t="t" r="r" b="b"/>
              <a:pathLst>
                <a:path w="3870" h="4804" extrusionOk="0">
                  <a:moveTo>
                    <a:pt x="2035" y="0"/>
                  </a:moveTo>
                  <a:cubicBezTo>
                    <a:pt x="1302" y="434"/>
                    <a:pt x="634" y="934"/>
                    <a:pt x="1" y="1501"/>
                  </a:cubicBezTo>
                  <a:lnTo>
                    <a:pt x="3870" y="4804"/>
                  </a:lnTo>
                  <a:lnTo>
                    <a:pt x="20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2"/>
            <p:cNvSpPr/>
            <p:nvPr/>
          </p:nvSpPr>
          <p:spPr>
            <a:xfrm>
              <a:off x="28436325" y="3085975"/>
              <a:ext cx="113425" cy="64250"/>
            </a:xfrm>
            <a:custGeom>
              <a:avLst/>
              <a:gdLst/>
              <a:ahLst/>
              <a:cxnLst/>
              <a:rect l="l" t="t" r="r" b="b"/>
              <a:pathLst>
                <a:path w="4537" h="2570" extrusionOk="0">
                  <a:moveTo>
                    <a:pt x="434" y="1"/>
                  </a:moveTo>
                  <a:cubicBezTo>
                    <a:pt x="267" y="835"/>
                    <a:pt x="100" y="1702"/>
                    <a:pt x="0" y="2569"/>
                  </a:cubicBezTo>
                  <a:lnTo>
                    <a:pt x="4537" y="2536"/>
                  </a:lnTo>
                  <a:lnTo>
                    <a:pt x="4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2"/>
            <p:cNvSpPr/>
            <p:nvPr/>
          </p:nvSpPr>
          <p:spPr>
            <a:xfrm>
              <a:off x="28437975" y="3356825"/>
              <a:ext cx="213525" cy="105275"/>
            </a:xfrm>
            <a:custGeom>
              <a:avLst/>
              <a:gdLst/>
              <a:ahLst/>
              <a:cxnLst/>
              <a:rect l="l" t="t" r="r" b="b"/>
              <a:pathLst>
                <a:path w="8541" h="4211" extrusionOk="0">
                  <a:moveTo>
                    <a:pt x="6093" y="0"/>
                  </a:moveTo>
                  <a:cubicBezTo>
                    <a:pt x="5063" y="0"/>
                    <a:pt x="4017" y="124"/>
                    <a:pt x="3003" y="308"/>
                  </a:cubicBezTo>
                  <a:cubicBezTo>
                    <a:pt x="1969" y="508"/>
                    <a:pt x="968" y="775"/>
                    <a:pt x="1" y="1075"/>
                  </a:cubicBezTo>
                  <a:cubicBezTo>
                    <a:pt x="134" y="2143"/>
                    <a:pt x="334" y="3177"/>
                    <a:pt x="568" y="4211"/>
                  </a:cubicBezTo>
                  <a:cubicBezTo>
                    <a:pt x="1569" y="3444"/>
                    <a:pt x="2569" y="2710"/>
                    <a:pt x="3637" y="2076"/>
                  </a:cubicBezTo>
                  <a:cubicBezTo>
                    <a:pt x="5138" y="1209"/>
                    <a:pt x="6739" y="475"/>
                    <a:pt x="8540" y="275"/>
                  </a:cubicBezTo>
                  <a:cubicBezTo>
                    <a:pt x="7750" y="81"/>
                    <a:pt x="6926" y="0"/>
                    <a:pt x="60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2"/>
            <p:cNvSpPr/>
            <p:nvPr/>
          </p:nvSpPr>
          <p:spPr>
            <a:xfrm>
              <a:off x="28630625" y="3698100"/>
              <a:ext cx="76725" cy="73400"/>
            </a:xfrm>
            <a:custGeom>
              <a:avLst/>
              <a:gdLst/>
              <a:ahLst/>
              <a:cxnLst/>
              <a:rect l="l" t="t" r="r" b="b"/>
              <a:pathLst>
                <a:path w="3069" h="2936" extrusionOk="0">
                  <a:moveTo>
                    <a:pt x="3069" y="0"/>
                  </a:moveTo>
                  <a:lnTo>
                    <a:pt x="0" y="2135"/>
                  </a:lnTo>
                  <a:cubicBezTo>
                    <a:pt x="334" y="2402"/>
                    <a:pt x="667" y="2669"/>
                    <a:pt x="1034" y="2936"/>
                  </a:cubicBezTo>
                  <a:lnTo>
                    <a:pt x="306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2"/>
            <p:cNvSpPr/>
            <p:nvPr/>
          </p:nvSpPr>
          <p:spPr>
            <a:xfrm>
              <a:off x="28943350" y="3798150"/>
              <a:ext cx="33375" cy="75100"/>
            </a:xfrm>
            <a:custGeom>
              <a:avLst/>
              <a:gdLst/>
              <a:ahLst/>
              <a:cxnLst/>
              <a:rect l="l" t="t" r="r" b="b"/>
              <a:pathLst>
                <a:path w="1335" h="3004" extrusionOk="0">
                  <a:moveTo>
                    <a:pt x="801" y="1"/>
                  </a:moveTo>
                  <a:cubicBezTo>
                    <a:pt x="534" y="1002"/>
                    <a:pt x="267" y="2002"/>
                    <a:pt x="0" y="2970"/>
                  </a:cubicBezTo>
                  <a:cubicBezTo>
                    <a:pt x="434" y="3003"/>
                    <a:pt x="901" y="3003"/>
                    <a:pt x="1334" y="3003"/>
                  </a:cubicBezTo>
                  <a:cubicBezTo>
                    <a:pt x="1134" y="2002"/>
                    <a:pt x="968" y="1002"/>
                    <a:pt x="8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2"/>
            <p:cNvSpPr/>
            <p:nvPr/>
          </p:nvSpPr>
          <p:spPr>
            <a:xfrm>
              <a:off x="29226875" y="3594675"/>
              <a:ext cx="135950" cy="97600"/>
            </a:xfrm>
            <a:custGeom>
              <a:avLst/>
              <a:gdLst/>
              <a:ahLst/>
              <a:cxnLst/>
              <a:rect l="l" t="t" r="r" b="b"/>
              <a:pathLst>
                <a:path w="5438" h="3904" extrusionOk="0">
                  <a:moveTo>
                    <a:pt x="1" y="1"/>
                  </a:moveTo>
                  <a:lnTo>
                    <a:pt x="1" y="1"/>
                  </a:lnTo>
                  <a:cubicBezTo>
                    <a:pt x="1602" y="1102"/>
                    <a:pt x="3003" y="2436"/>
                    <a:pt x="4137" y="3904"/>
                  </a:cubicBezTo>
                  <a:cubicBezTo>
                    <a:pt x="4604" y="3337"/>
                    <a:pt x="5038" y="2703"/>
                    <a:pt x="5438" y="2102"/>
                  </a:cubicBezTo>
                  <a:cubicBezTo>
                    <a:pt x="3703" y="1102"/>
                    <a:pt x="1835" y="40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2"/>
            <p:cNvSpPr/>
            <p:nvPr/>
          </p:nvSpPr>
          <p:spPr>
            <a:xfrm>
              <a:off x="29251900" y="3326525"/>
              <a:ext cx="213500" cy="73875"/>
            </a:xfrm>
            <a:custGeom>
              <a:avLst/>
              <a:gdLst/>
              <a:ahLst/>
              <a:cxnLst/>
              <a:rect l="l" t="t" r="r" b="b"/>
              <a:pathLst>
                <a:path w="8540" h="2955" extrusionOk="0">
                  <a:moveTo>
                    <a:pt x="7436" y="0"/>
                  </a:moveTo>
                  <a:cubicBezTo>
                    <a:pt x="4885" y="0"/>
                    <a:pt x="2392" y="303"/>
                    <a:pt x="0" y="886"/>
                  </a:cubicBezTo>
                  <a:cubicBezTo>
                    <a:pt x="2902" y="1187"/>
                    <a:pt x="5638" y="1887"/>
                    <a:pt x="8206" y="2955"/>
                  </a:cubicBezTo>
                  <a:cubicBezTo>
                    <a:pt x="8340" y="1987"/>
                    <a:pt x="8473" y="986"/>
                    <a:pt x="8540" y="19"/>
                  </a:cubicBezTo>
                  <a:cubicBezTo>
                    <a:pt x="8171" y="7"/>
                    <a:pt x="7803" y="0"/>
                    <a:pt x="74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2"/>
            <p:cNvSpPr/>
            <p:nvPr/>
          </p:nvSpPr>
          <p:spPr>
            <a:xfrm>
              <a:off x="29323625" y="3006750"/>
              <a:ext cx="127600" cy="90100"/>
            </a:xfrm>
            <a:custGeom>
              <a:avLst/>
              <a:gdLst/>
              <a:ahLst/>
              <a:cxnLst/>
              <a:rect l="l" t="t" r="r" b="b"/>
              <a:pathLst>
                <a:path w="5104" h="3604" extrusionOk="0">
                  <a:moveTo>
                    <a:pt x="4470" y="1"/>
                  </a:moveTo>
                  <a:cubicBezTo>
                    <a:pt x="2802" y="1035"/>
                    <a:pt x="1301" y="2236"/>
                    <a:pt x="0" y="3604"/>
                  </a:cubicBezTo>
                  <a:cubicBezTo>
                    <a:pt x="1701" y="3070"/>
                    <a:pt x="3436" y="2770"/>
                    <a:pt x="5104" y="2670"/>
                  </a:cubicBezTo>
                  <a:cubicBezTo>
                    <a:pt x="4937" y="1769"/>
                    <a:pt x="4737" y="868"/>
                    <a:pt x="4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2"/>
            <p:cNvSpPr/>
            <p:nvPr/>
          </p:nvSpPr>
          <p:spPr>
            <a:xfrm>
              <a:off x="28900800" y="3324500"/>
              <a:ext cx="74250" cy="74225"/>
            </a:xfrm>
            <a:custGeom>
              <a:avLst/>
              <a:gdLst/>
              <a:ahLst/>
              <a:cxnLst/>
              <a:rect l="l" t="t" r="r" b="b"/>
              <a:pathLst>
                <a:path w="2970" h="2969" extrusionOk="0">
                  <a:moveTo>
                    <a:pt x="1469" y="0"/>
                  </a:moveTo>
                  <a:cubicBezTo>
                    <a:pt x="668" y="0"/>
                    <a:pt x="1" y="667"/>
                    <a:pt x="1" y="1501"/>
                  </a:cubicBezTo>
                  <a:cubicBezTo>
                    <a:pt x="1" y="2302"/>
                    <a:pt x="668" y="2969"/>
                    <a:pt x="1469" y="2969"/>
                  </a:cubicBezTo>
                  <a:cubicBezTo>
                    <a:pt x="2303" y="2969"/>
                    <a:pt x="2970" y="2302"/>
                    <a:pt x="2970" y="1501"/>
                  </a:cubicBezTo>
                  <a:cubicBezTo>
                    <a:pt x="2970" y="667"/>
                    <a:pt x="2303" y="0"/>
                    <a:pt x="146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2"/>
            <p:cNvSpPr/>
            <p:nvPr/>
          </p:nvSpPr>
          <p:spPr>
            <a:xfrm>
              <a:off x="28852450" y="3427900"/>
              <a:ext cx="125950" cy="74250"/>
            </a:xfrm>
            <a:custGeom>
              <a:avLst/>
              <a:gdLst/>
              <a:ahLst/>
              <a:cxnLst/>
              <a:rect l="l" t="t" r="r" b="b"/>
              <a:pathLst>
                <a:path w="5038" h="2970" extrusionOk="0">
                  <a:moveTo>
                    <a:pt x="2502" y="0"/>
                  </a:moveTo>
                  <a:cubicBezTo>
                    <a:pt x="1134" y="0"/>
                    <a:pt x="0" y="667"/>
                    <a:pt x="0" y="1501"/>
                  </a:cubicBezTo>
                  <a:cubicBezTo>
                    <a:pt x="0" y="2302"/>
                    <a:pt x="1134" y="2969"/>
                    <a:pt x="2502" y="2969"/>
                  </a:cubicBezTo>
                  <a:cubicBezTo>
                    <a:pt x="3903" y="2969"/>
                    <a:pt x="5037" y="2302"/>
                    <a:pt x="5037" y="1501"/>
                  </a:cubicBezTo>
                  <a:cubicBezTo>
                    <a:pt x="5037" y="667"/>
                    <a:pt x="3903" y="34"/>
                    <a:pt x="2502"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2"/>
            <p:cNvSpPr/>
            <p:nvPr/>
          </p:nvSpPr>
          <p:spPr>
            <a:xfrm>
              <a:off x="29159325" y="3324500"/>
              <a:ext cx="74250" cy="74225"/>
            </a:xfrm>
            <a:custGeom>
              <a:avLst/>
              <a:gdLst/>
              <a:ahLst/>
              <a:cxnLst/>
              <a:rect l="l" t="t" r="r" b="b"/>
              <a:pathLst>
                <a:path w="2970" h="2969" extrusionOk="0">
                  <a:moveTo>
                    <a:pt x="1502" y="0"/>
                  </a:moveTo>
                  <a:cubicBezTo>
                    <a:pt x="668" y="0"/>
                    <a:pt x="1" y="667"/>
                    <a:pt x="1" y="1501"/>
                  </a:cubicBezTo>
                  <a:cubicBezTo>
                    <a:pt x="1" y="2302"/>
                    <a:pt x="668" y="2969"/>
                    <a:pt x="1502" y="2969"/>
                  </a:cubicBezTo>
                  <a:cubicBezTo>
                    <a:pt x="2302" y="2969"/>
                    <a:pt x="2969" y="2302"/>
                    <a:pt x="2969" y="1501"/>
                  </a:cubicBezTo>
                  <a:cubicBezTo>
                    <a:pt x="2969" y="667"/>
                    <a:pt x="2302" y="0"/>
                    <a:pt x="150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2"/>
            <p:cNvSpPr/>
            <p:nvPr/>
          </p:nvSpPr>
          <p:spPr>
            <a:xfrm>
              <a:off x="29156000" y="3427900"/>
              <a:ext cx="125950" cy="74250"/>
            </a:xfrm>
            <a:custGeom>
              <a:avLst/>
              <a:gdLst/>
              <a:ahLst/>
              <a:cxnLst/>
              <a:rect l="l" t="t" r="r" b="b"/>
              <a:pathLst>
                <a:path w="5038" h="2970" extrusionOk="0">
                  <a:moveTo>
                    <a:pt x="2502" y="0"/>
                  </a:moveTo>
                  <a:cubicBezTo>
                    <a:pt x="1101" y="0"/>
                    <a:pt x="0" y="667"/>
                    <a:pt x="0" y="1501"/>
                  </a:cubicBezTo>
                  <a:cubicBezTo>
                    <a:pt x="0" y="2302"/>
                    <a:pt x="1101" y="2969"/>
                    <a:pt x="2502" y="2969"/>
                  </a:cubicBezTo>
                  <a:cubicBezTo>
                    <a:pt x="3903" y="2969"/>
                    <a:pt x="5037" y="2302"/>
                    <a:pt x="5037" y="1501"/>
                  </a:cubicBezTo>
                  <a:cubicBezTo>
                    <a:pt x="5037" y="667"/>
                    <a:pt x="3903" y="0"/>
                    <a:pt x="2502"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2"/>
            <p:cNvSpPr/>
            <p:nvPr/>
          </p:nvSpPr>
          <p:spPr>
            <a:xfrm>
              <a:off x="28990050" y="3152500"/>
              <a:ext cx="146775" cy="262900"/>
            </a:xfrm>
            <a:custGeom>
              <a:avLst/>
              <a:gdLst/>
              <a:ahLst/>
              <a:cxnLst/>
              <a:rect l="l" t="t" r="r" b="b"/>
              <a:pathLst>
                <a:path w="5871" h="10516" extrusionOk="0">
                  <a:moveTo>
                    <a:pt x="947" y="0"/>
                  </a:moveTo>
                  <a:cubicBezTo>
                    <a:pt x="526" y="0"/>
                    <a:pt x="100" y="259"/>
                    <a:pt x="0" y="776"/>
                  </a:cubicBezTo>
                  <a:lnTo>
                    <a:pt x="200" y="10516"/>
                  </a:lnTo>
                  <a:lnTo>
                    <a:pt x="5871" y="10516"/>
                  </a:lnTo>
                  <a:lnTo>
                    <a:pt x="1868" y="776"/>
                  </a:lnTo>
                  <a:cubicBezTo>
                    <a:pt x="1785" y="259"/>
                    <a:pt x="1368" y="0"/>
                    <a:pt x="9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2"/>
            <p:cNvSpPr/>
            <p:nvPr/>
          </p:nvSpPr>
          <p:spPr>
            <a:xfrm>
              <a:off x="28999225" y="3460325"/>
              <a:ext cx="133450" cy="71000"/>
            </a:xfrm>
            <a:custGeom>
              <a:avLst/>
              <a:gdLst/>
              <a:ahLst/>
              <a:cxnLst/>
              <a:rect l="l" t="t" r="r" b="b"/>
              <a:pathLst>
                <a:path w="5338" h="2840" extrusionOk="0">
                  <a:moveTo>
                    <a:pt x="485" y="1"/>
                  </a:moveTo>
                  <a:cubicBezTo>
                    <a:pt x="468" y="1"/>
                    <a:pt x="451" y="2"/>
                    <a:pt x="434" y="4"/>
                  </a:cubicBezTo>
                  <a:cubicBezTo>
                    <a:pt x="167" y="38"/>
                    <a:pt x="0" y="238"/>
                    <a:pt x="33" y="471"/>
                  </a:cubicBezTo>
                  <a:cubicBezTo>
                    <a:pt x="100" y="1472"/>
                    <a:pt x="967" y="2840"/>
                    <a:pt x="2669" y="2840"/>
                  </a:cubicBezTo>
                  <a:cubicBezTo>
                    <a:pt x="4370" y="2840"/>
                    <a:pt x="5237" y="1472"/>
                    <a:pt x="5304" y="471"/>
                  </a:cubicBezTo>
                  <a:cubicBezTo>
                    <a:pt x="5337" y="238"/>
                    <a:pt x="5137" y="38"/>
                    <a:pt x="4904" y="4"/>
                  </a:cubicBezTo>
                  <a:cubicBezTo>
                    <a:pt x="4637" y="4"/>
                    <a:pt x="4437" y="171"/>
                    <a:pt x="4437" y="405"/>
                  </a:cubicBezTo>
                  <a:cubicBezTo>
                    <a:pt x="4403" y="872"/>
                    <a:pt x="3870" y="1939"/>
                    <a:pt x="2669" y="1939"/>
                  </a:cubicBezTo>
                  <a:cubicBezTo>
                    <a:pt x="1434" y="1939"/>
                    <a:pt x="934" y="872"/>
                    <a:pt x="901" y="405"/>
                  </a:cubicBezTo>
                  <a:cubicBezTo>
                    <a:pt x="870" y="188"/>
                    <a:pt x="696" y="1"/>
                    <a:pt x="48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2"/>
            <p:cNvSpPr/>
            <p:nvPr/>
          </p:nvSpPr>
          <p:spPr>
            <a:xfrm>
              <a:off x="29055100" y="3427050"/>
              <a:ext cx="21700" cy="104275"/>
            </a:xfrm>
            <a:custGeom>
              <a:avLst/>
              <a:gdLst/>
              <a:ahLst/>
              <a:cxnLst/>
              <a:rect l="l" t="t" r="r" b="b"/>
              <a:pathLst>
                <a:path w="868" h="4171" extrusionOk="0">
                  <a:moveTo>
                    <a:pt x="434" y="1"/>
                  </a:moveTo>
                  <a:cubicBezTo>
                    <a:pt x="200" y="1"/>
                    <a:pt x="0" y="201"/>
                    <a:pt x="0" y="435"/>
                  </a:cubicBezTo>
                  <a:lnTo>
                    <a:pt x="0" y="3704"/>
                  </a:lnTo>
                  <a:cubicBezTo>
                    <a:pt x="0" y="3937"/>
                    <a:pt x="200" y="4171"/>
                    <a:pt x="434" y="4171"/>
                  </a:cubicBezTo>
                  <a:cubicBezTo>
                    <a:pt x="667" y="4171"/>
                    <a:pt x="867" y="3937"/>
                    <a:pt x="867" y="3704"/>
                  </a:cubicBezTo>
                  <a:lnTo>
                    <a:pt x="867" y="435"/>
                  </a:lnTo>
                  <a:cubicBezTo>
                    <a:pt x="867" y="201"/>
                    <a:pt x="667" y="1"/>
                    <a:pt x="43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2"/>
            <p:cNvSpPr/>
            <p:nvPr/>
          </p:nvSpPr>
          <p:spPr>
            <a:xfrm>
              <a:off x="28988375" y="3378700"/>
              <a:ext cx="155125" cy="92575"/>
            </a:xfrm>
            <a:custGeom>
              <a:avLst/>
              <a:gdLst/>
              <a:ahLst/>
              <a:cxnLst/>
              <a:rect l="l" t="t" r="r" b="b"/>
              <a:pathLst>
                <a:path w="6205" h="3703" extrusionOk="0">
                  <a:moveTo>
                    <a:pt x="3103" y="0"/>
                  </a:moveTo>
                  <a:cubicBezTo>
                    <a:pt x="1969" y="0"/>
                    <a:pt x="534" y="534"/>
                    <a:pt x="267" y="1301"/>
                  </a:cubicBezTo>
                  <a:cubicBezTo>
                    <a:pt x="0" y="2035"/>
                    <a:pt x="3103" y="3703"/>
                    <a:pt x="3103" y="3703"/>
                  </a:cubicBezTo>
                  <a:cubicBezTo>
                    <a:pt x="3103" y="3703"/>
                    <a:pt x="6205" y="2035"/>
                    <a:pt x="5938" y="1301"/>
                  </a:cubicBezTo>
                  <a:cubicBezTo>
                    <a:pt x="5671" y="534"/>
                    <a:pt x="4237" y="0"/>
                    <a:pt x="310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2"/>
            <p:cNvSpPr/>
            <p:nvPr/>
          </p:nvSpPr>
          <p:spPr>
            <a:xfrm>
              <a:off x="28749875" y="3501150"/>
              <a:ext cx="165125" cy="106075"/>
            </a:xfrm>
            <a:custGeom>
              <a:avLst/>
              <a:gdLst/>
              <a:ahLst/>
              <a:cxnLst/>
              <a:rect l="l" t="t" r="r" b="b"/>
              <a:pathLst>
                <a:path w="6605" h="4243" extrusionOk="0">
                  <a:moveTo>
                    <a:pt x="6091" y="0"/>
                  </a:moveTo>
                  <a:cubicBezTo>
                    <a:pt x="6029" y="0"/>
                    <a:pt x="5966" y="13"/>
                    <a:pt x="5905" y="39"/>
                  </a:cubicBezTo>
                  <a:cubicBezTo>
                    <a:pt x="3936" y="1006"/>
                    <a:pt x="2002" y="2141"/>
                    <a:pt x="234" y="3442"/>
                  </a:cubicBezTo>
                  <a:cubicBezTo>
                    <a:pt x="34" y="3608"/>
                    <a:pt x="0" y="3875"/>
                    <a:pt x="134" y="4075"/>
                  </a:cubicBezTo>
                  <a:cubicBezTo>
                    <a:pt x="234" y="4209"/>
                    <a:pt x="367" y="4242"/>
                    <a:pt x="501" y="4242"/>
                  </a:cubicBezTo>
                  <a:cubicBezTo>
                    <a:pt x="567" y="4242"/>
                    <a:pt x="667" y="4242"/>
                    <a:pt x="768" y="4175"/>
                  </a:cubicBezTo>
                  <a:cubicBezTo>
                    <a:pt x="2502" y="2908"/>
                    <a:pt x="4337" y="1774"/>
                    <a:pt x="6305" y="873"/>
                  </a:cubicBezTo>
                  <a:cubicBezTo>
                    <a:pt x="6505" y="740"/>
                    <a:pt x="6605" y="473"/>
                    <a:pt x="6505" y="273"/>
                  </a:cubicBezTo>
                  <a:cubicBezTo>
                    <a:pt x="6431" y="100"/>
                    <a:pt x="6266" y="0"/>
                    <a:pt x="609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2"/>
            <p:cNvSpPr/>
            <p:nvPr/>
          </p:nvSpPr>
          <p:spPr>
            <a:xfrm>
              <a:off x="28728200" y="3462225"/>
              <a:ext cx="133450" cy="34900"/>
            </a:xfrm>
            <a:custGeom>
              <a:avLst/>
              <a:gdLst/>
              <a:ahLst/>
              <a:cxnLst/>
              <a:rect l="l" t="t" r="r" b="b"/>
              <a:pathLst>
                <a:path w="5338" h="1396" extrusionOk="0">
                  <a:moveTo>
                    <a:pt x="4044" y="0"/>
                  </a:moveTo>
                  <a:cubicBezTo>
                    <a:pt x="2807" y="0"/>
                    <a:pt x="1593" y="176"/>
                    <a:pt x="400" y="529"/>
                  </a:cubicBezTo>
                  <a:cubicBezTo>
                    <a:pt x="167" y="595"/>
                    <a:pt x="0" y="829"/>
                    <a:pt x="67" y="1096"/>
                  </a:cubicBezTo>
                  <a:cubicBezTo>
                    <a:pt x="133" y="1263"/>
                    <a:pt x="334" y="1396"/>
                    <a:pt x="500" y="1396"/>
                  </a:cubicBezTo>
                  <a:lnTo>
                    <a:pt x="634" y="1396"/>
                  </a:lnTo>
                  <a:cubicBezTo>
                    <a:pt x="1806" y="1053"/>
                    <a:pt x="3027" y="881"/>
                    <a:pt x="4256" y="881"/>
                  </a:cubicBezTo>
                  <a:cubicBezTo>
                    <a:pt x="4460" y="881"/>
                    <a:pt x="4665" y="886"/>
                    <a:pt x="4870" y="896"/>
                  </a:cubicBezTo>
                  <a:cubicBezTo>
                    <a:pt x="4887" y="898"/>
                    <a:pt x="4905" y="899"/>
                    <a:pt x="4922" y="899"/>
                  </a:cubicBezTo>
                  <a:cubicBezTo>
                    <a:pt x="5137" y="899"/>
                    <a:pt x="5337" y="712"/>
                    <a:pt x="5337" y="495"/>
                  </a:cubicBezTo>
                  <a:cubicBezTo>
                    <a:pt x="5337" y="262"/>
                    <a:pt x="5170" y="28"/>
                    <a:pt x="4904" y="28"/>
                  </a:cubicBezTo>
                  <a:cubicBezTo>
                    <a:pt x="4616" y="10"/>
                    <a:pt x="4329" y="0"/>
                    <a:pt x="404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2"/>
            <p:cNvSpPr/>
            <p:nvPr/>
          </p:nvSpPr>
          <p:spPr>
            <a:xfrm>
              <a:off x="29212700" y="3501150"/>
              <a:ext cx="165975" cy="106075"/>
            </a:xfrm>
            <a:custGeom>
              <a:avLst/>
              <a:gdLst/>
              <a:ahLst/>
              <a:cxnLst/>
              <a:rect l="l" t="t" r="r" b="b"/>
              <a:pathLst>
                <a:path w="6639" h="4243" extrusionOk="0">
                  <a:moveTo>
                    <a:pt x="534" y="0"/>
                  </a:moveTo>
                  <a:cubicBezTo>
                    <a:pt x="370" y="0"/>
                    <a:pt x="199" y="100"/>
                    <a:pt x="101" y="273"/>
                  </a:cubicBezTo>
                  <a:cubicBezTo>
                    <a:pt x="1" y="473"/>
                    <a:pt x="101" y="740"/>
                    <a:pt x="334" y="840"/>
                  </a:cubicBezTo>
                  <a:cubicBezTo>
                    <a:pt x="2269" y="1774"/>
                    <a:pt x="4137" y="2874"/>
                    <a:pt x="5871" y="4175"/>
                  </a:cubicBezTo>
                  <a:cubicBezTo>
                    <a:pt x="5938" y="4242"/>
                    <a:pt x="6038" y="4242"/>
                    <a:pt x="6138" y="4242"/>
                  </a:cubicBezTo>
                  <a:cubicBezTo>
                    <a:pt x="6272" y="4242"/>
                    <a:pt x="6405" y="4209"/>
                    <a:pt x="6505" y="4075"/>
                  </a:cubicBezTo>
                  <a:cubicBezTo>
                    <a:pt x="6639" y="3875"/>
                    <a:pt x="6605" y="3608"/>
                    <a:pt x="6405" y="3442"/>
                  </a:cubicBezTo>
                  <a:cubicBezTo>
                    <a:pt x="4604" y="2141"/>
                    <a:pt x="2702" y="1006"/>
                    <a:pt x="701" y="39"/>
                  </a:cubicBezTo>
                  <a:cubicBezTo>
                    <a:pt x="649" y="13"/>
                    <a:pt x="592" y="0"/>
                    <a:pt x="53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2"/>
            <p:cNvSpPr/>
            <p:nvPr/>
          </p:nvSpPr>
          <p:spPr>
            <a:xfrm>
              <a:off x="29266075" y="3462225"/>
              <a:ext cx="133450" cy="34900"/>
            </a:xfrm>
            <a:custGeom>
              <a:avLst/>
              <a:gdLst/>
              <a:ahLst/>
              <a:cxnLst/>
              <a:rect l="l" t="t" r="r" b="b"/>
              <a:pathLst>
                <a:path w="5338" h="1396" extrusionOk="0">
                  <a:moveTo>
                    <a:pt x="1297" y="0"/>
                  </a:moveTo>
                  <a:cubicBezTo>
                    <a:pt x="1009" y="0"/>
                    <a:pt x="722" y="10"/>
                    <a:pt x="434" y="28"/>
                  </a:cubicBezTo>
                  <a:cubicBezTo>
                    <a:pt x="201" y="28"/>
                    <a:pt x="0" y="228"/>
                    <a:pt x="34" y="495"/>
                  </a:cubicBezTo>
                  <a:cubicBezTo>
                    <a:pt x="34" y="712"/>
                    <a:pt x="205" y="899"/>
                    <a:pt x="443" y="899"/>
                  </a:cubicBezTo>
                  <a:cubicBezTo>
                    <a:pt x="462" y="899"/>
                    <a:pt x="481" y="898"/>
                    <a:pt x="501" y="896"/>
                  </a:cubicBezTo>
                  <a:cubicBezTo>
                    <a:pt x="706" y="886"/>
                    <a:pt x="910" y="881"/>
                    <a:pt x="1114" y="881"/>
                  </a:cubicBezTo>
                  <a:cubicBezTo>
                    <a:pt x="2335" y="881"/>
                    <a:pt x="3536" y="1053"/>
                    <a:pt x="4737" y="1396"/>
                  </a:cubicBezTo>
                  <a:lnTo>
                    <a:pt x="4837" y="1396"/>
                  </a:lnTo>
                  <a:cubicBezTo>
                    <a:pt x="5037" y="1396"/>
                    <a:pt x="5204" y="1263"/>
                    <a:pt x="5271" y="1062"/>
                  </a:cubicBezTo>
                  <a:cubicBezTo>
                    <a:pt x="5338" y="829"/>
                    <a:pt x="5204" y="595"/>
                    <a:pt x="4971" y="529"/>
                  </a:cubicBezTo>
                  <a:cubicBezTo>
                    <a:pt x="3778" y="176"/>
                    <a:pt x="2542" y="0"/>
                    <a:pt x="129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2"/>
            <p:cNvSpPr/>
            <p:nvPr/>
          </p:nvSpPr>
          <p:spPr>
            <a:xfrm>
              <a:off x="28465925" y="3660000"/>
              <a:ext cx="87650" cy="344175"/>
            </a:xfrm>
            <a:custGeom>
              <a:avLst/>
              <a:gdLst/>
              <a:ahLst/>
              <a:cxnLst/>
              <a:rect l="l" t="t" r="r" b="b"/>
              <a:pathLst>
                <a:path w="3506" h="13767" extrusionOk="0">
                  <a:moveTo>
                    <a:pt x="3016" y="0"/>
                  </a:moveTo>
                  <a:cubicBezTo>
                    <a:pt x="2845" y="0"/>
                    <a:pt x="2666" y="88"/>
                    <a:pt x="2585" y="290"/>
                  </a:cubicBezTo>
                  <a:cubicBezTo>
                    <a:pt x="1151" y="4493"/>
                    <a:pt x="284" y="8896"/>
                    <a:pt x="17" y="13366"/>
                  </a:cubicBezTo>
                  <a:cubicBezTo>
                    <a:pt x="0" y="13633"/>
                    <a:pt x="200" y="13766"/>
                    <a:pt x="409" y="13766"/>
                  </a:cubicBezTo>
                  <a:cubicBezTo>
                    <a:pt x="617" y="13766"/>
                    <a:pt x="834" y="13633"/>
                    <a:pt x="851" y="13366"/>
                  </a:cubicBezTo>
                  <a:cubicBezTo>
                    <a:pt x="1084" y="8963"/>
                    <a:pt x="1952" y="4660"/>
                    <a:pt x="3386" y="490"/>
                  </a:cubicBezTo>
                  <a:cubicBezTo>
                    <a:pt x="3505" y="192"/>
                    <a:pt x="3269" y="0"/>
                    <a:pt x="3016"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2"/>
            <p:cNvSpPr/>
            <p:nvPr/>
          </p:nvSpPr>
          <p:spPr>
            <a:xfrm>
              <a:off x="28440475" y="3986325"/>
              <a:ext cx="62575" cy="70650"/>
            </a:xfrm>
            <a:custGeom>
              <a:avLst/>
              <a:gdLst/>
              <a:ahLst/>
              <a:cxnLst/>
              <a:rect l="l" t="t" r="r" b="b"/>
              <a:pathLst>
                <a:path w="2503" h="2826" extrusionOk="0">
                  <a:moveTo>
                    <a:pt x="872" y="1936"/>
                  </a:moveTo>
                  <a:cubicBezTo>
                    <a:pt x="875" y="1937"/>
                    <a:pt x="877" y="1938"/>
                    <a:pt x="880" y="1939"/>
                  </a:cubicBezTo>
                  <a:lnTo>
                    <a:pt x="880" y="1939"/>
                  </a:lnTo>
                  <a:cubicBezTo>
                    <a:pt x="883" y="1949"/>
                    <a:pt x="884" y="1953"/>
                    <a:pt x="882" y="1953"/>
                  </a:cubicBezTo>
                  <a:cubicBezTo>
                    <a:pt x="880" y="1953"/>
                    <a:pt x="876" y="1946"/>
                    <a:pt x="872" y="1936"/>
                  </a:cubicBezTo>
                  <a:close/>
                  <a:moveTo>
                    <a:pt x="1486" y="930"/>
                  </a:moveTo>
                  <a:cubicBezTo>
                    <a:pt x="1496" y="966"/>
                    <a:pt x="1502" y="1003"/>
                    <a:pt x="1502" y="1047"/>
                  </a:cubicBezTo>
                  <a:cubicBezTo>
                    <a:pt x="1569" y="1214"/>
                    <a:pt x="1602" y="1380"/>
                    <a:pt x="1635" y="1547"/>
                  </a:cubicBezTo>
                  <a:cubicBezTo>
                    <a:pt x="1627" y="1531"/>
                    <a:pt x="1623" y="1525"/>
                    <a:pt x="1621" y="1525"/>
                  </a:cubicBezTo>
                  <a:lnTo>
                    <a:pt x="1621" y="1525"/>
                  </a:lnTo>
                  <a:cubicBezTo>
                    <a:pt x="1616" y="1525"/>
                    <a:pt x="1635" y="1588"/>
                    <a:pt x="1635" y="1614"/>
                  </a:cubicBezTo>
                  <a:lnTo>
                    <a:pt x="1635" y="1747"/>
                  </a:lnTo>
                  <a:cubicBezTo>
                    <a:pt x="1635" y="1781"/>
                    <a:pt x="1635" y="1814"/>
                    <a:pt x="1635" y="1847"/>
                  </a:cubicBezTo>
                  <a:lnTo>
                    <a:pt x="1635" y="1914"/>
                  </a:lnTo>
                  <a:cubicBezTo>
                    <a:pt x="1644" y="1897"/>
                    <a:pt x="1648" y="1891"/>
                    <a:pt x="1649" y="1891"/>
                  </a:cubicBezTo>
                  <a:lnTo>
                    <a:pt x="1649" y="1891"/>
                  </a:lnTo>
                  <a:cubicBezTo>
                    <a:pt x="1650" y="1891"/>
                    <a:pt x="1650" y="1893"/>
                    <a:pt x="1650" y="1896"/>
                  </a:cubicBezTo>
                  <a:lnTo>
                    <a:pt x="1650" y="1896"/>
                  </a:lnTo>
                  <a:cubicBezTo>
                    <a:pt x="1650" y="1895"/>
                    <a:pt x="1649" y="1895"/>
                    <a:pt x="1648" y="1895"/>
                  </a:cubicBezTo>
                  <a:lnTo>
                    <a:pt x="1648" y="1895"/>
                  </a:lnTo>
                  <a:cubicBezTo>
                    <a:pt x="1646" y="1895"/>
                    <a:pt x="1642" y="1900"/>
                    <a:pt x="1635" y="1914"/>
                  </a:cubicBezTo>
                  <a:cubicBezTo>
                    <a:pt x="1635" y="1928"/>
                    <a:pt x="1637" y="1933"/>
                    <a:pt x="1639" y="1933"/>
                  </a:cubicBezTo>
                  <a:cubicBezTo>
                    <a:pt x="1639" y="1933"/>
                    <a:pt x="1640" y="1933"/>
                    <a:pt x="1640" y="1933"/>
                  </a:cubicBezTo>
                  <a:lnTo>
                    <a:pt x="1640" y="1933"/>
                  </a:lnTo>
                  <a:cubicBezTo>
                    <a:pt x="1637" y="1941"/>
                    <a:pt x="1635" y="1947"/>
                    <a:pt x="1635" y="1947"/>
                  </a:cubicBezTo>
                  <a:cubicBezTo>
                    <a:pt x="1635" y="1947"/>
                    <a:pt x="1569" y="1981"/>
                    <a:pt x="1569" y="1981"/>
                  </a:cubicBezTo>
                  <a:cubicBezTo>
                    <a:pt x="1569" y="1947"/>
                    <a:pt x="1669" y="1947"/>
                    <a:pt x="1602" y="1947"/>
                  </a:cubicBezTo>
                  <a:lnTo>
                    <a:pt x="1535" y="1981"/>
                  </a:lnTo>
                  <a:lnTo>
                    <a:pt x="1002" y="1981"/>
                  </a:lnTo>
                  <a:cubicBezTo>
                    <a:pt x="968" y="1947"/>
                    <a:pt x="935" y="1947"/>
                    <a:pt x="935" y="1947"/>
                  </a:cubicBezTo>
                  <a:lnTo>
                    <a:pt x="896" y="1928"/>
                  </a:lnTo>
                  <a:lnTo>
                    <a:pt x="896" y="1928"/>
                  </a:lnTo>
                  <a:cubicBezTo>
                    <a:pt x="892" y="1922"/>
                    <a:pt x="886" y="1917"/>
                    <a:pt x="878" y="1912"/>
                  </a:cubicBezTo>
                  <a:lnTo>
                    <a:pt x="878" y="1912"/>
                  </a:lnTo>
                  <a:cubicBezTo>
                    <a:pt x="883" y="1903"/>
                    <a:pt x="890" y="1892"/>
                    <a:pt x="901" y="1881"/>
                  </a:cubicBezTo>
                  <a:cubicBezTo>
                    <a:pt x="901" y="1881"/>
                    <a:pt x="901" y="1847"/>
                    <a:pt x="901" y="1814"/>
                  </a:cubicBezTo>
                  <a:cubicBezTo>
                    <a:pt x="1002" y="1647"/>
                    <a:pt x="1068" y="1480"/>
                    <a:pt x="1168" y="1314"/>
                  </a:cubicBezTo>
                  <a:cubicBezTo>
                    <a:pt x="1235" y="1247"/>
                    <a:pt x="1302" y="1147"/>
                    <a:pt x="1368" y="1080"/>
                  </a:cubicBezTo>
                  <a:cubicBezTo>
                    <a:pt x="1368" y="1080"/>
                    <a:pt x="1368" y="1047"/>
                    <a:pt x="1402" y="1047"/>
                  </a:cubicBezTo>
                  <a:cubicBezTo>
                    <a:pt x="1414" y="1022"/>
                    <a:pt x="1413" y="1016"/>
                    <a:pt x="1408" y="1016"/>
                  </a:cubicBezTo>
                  <a:lnTo>
                    <a:pt x="1408" y="1016"/>
                  </a:lnTo>
                  <a:cubicBezTo>
                    <a:pt x="1403" y="1016"/>
                    <a:pt x="1393" y="1023"/>
                    <a:pt x="1392" y="1023"/>
                  </a:cubicBezTo>
                  <a:cubicBezTo>
                    <a:pt x="1392" y="1023"/>
                    <a:pt x="1394" y="1021"/>
                    <a:pt x="1402" y="1013"/>
                  </a:cubicBezTo>
                  <a:lnTo>
                    <a:pt x="1486" y="930"/>
                  </a:lnTo>
                  <a:close/>
                  <a:moveTo>
                    <a:pt x="1707" y="0"/>
                  </a:moveTo>
                  <a:cubicBezTo>
                    <a:pt x="1635" y="0"/>
                    <a:pt x="1564" y="15"/>
                    <a:pt x="1502" y="46"/>
                  </a:cubicBezTo>
                  <a:cubicBezTo>
                    <a:pt x="1428" y="95"/>
                    <a:pt x="1377" y="158"/>
                    <a:pt x="1347" y="228"/>
                  </a:cubicBezTo>
                  <a:lnTo>
                    <a:pt x="1347" y="228"/>
                  </a:lnTo>
                  <a:cubicBezTo>
                    <a:pt x="1294" y="210"/>
                    <a:pt x="1239" y="200"/>
                    <a:pt x="1184" y="200"/>
                  </a:cubicBezTo>
                  <a:cubicBezTo>
                    <a:pt x="1081" y="200"/>
                    <a:pt x="980" y="234"/>
                    <a:pt x="901" y="313"/>
                  </a:cubicBezTo>
                  <a:cubicBezTo>
                    <a:pt x="601" y="680"/>
                    <a:pt x="368" y="1047"/>
                    <a:pt x="168" y="1447"/>
                  </a:cubicBezTo>
                  <a:cubicBezTo>
                    <a:pt x="68" y="1714"/>
                    <a:pt x="1" y="1981"/>
                    <a:pt x="101" y="2281"/>
                  </a:cubicBezTo>
                  <a:cubicBezTo>
                    <a:pt x="201" y="2481"/>
                    <a:pt x="401" y="2648"/>
                    <a:pt x="635" y="2715"/>
                  </a:cubicBezTo>
                  <a:cubicBezTo>
                    <a:pt x="830" y="2793"/>
                    <a:pt x="1048" y="2825"/>
                    <a:pt x="1269" y="2825"/>
                  </a:cubicBezTo>
                  <a:cubicBezTo>
                    <a:pt x="1426" y="2825"/>
                    <a:pt x="1583" y="2809"/>
                    <a:pt x="1735" y="2781"/>
                  </a:cubicBezTo>
                  <a:cubicBezTo>
                    <a:pt x="1936" y="2748"/>
                    <a:pt x="2136" y="2648"/>
                    <a:pt x="2269" y="2481"/>
                  </a:cubicBezTo>
                  <a:cubicBezTo>
                    <a:pt x="2436" y="2281"/>
                    <a:pt x="2503" y="2014"/>
                    <a:pt x="2469" y="1747"/>
                  </a:cubicBezTo>
                  <a:cubicBezTo>
                    <a:pt x="2436" y="1214"/>
                    <a:pt x="2302" y="680"/>
                    <a:pt x="2069" y="213"/>
                  </a:cubicBezTo>
                  <a:cubicBezTo>
                    <a:pt x="2023" y="75"/>
                    <a:pt x="1866" y="0"/>
                    <a:pt x="170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2"/>
            <p:cNvSpPr/>
            <p:nvPr/>
          </p:nvSpPr>
          <p:spPr>
            <a:xfrm>
              <a:off x="29643000" y="4001500"/>
              <a:ext cx="70075" cy="42900"/>
            </a:xfrm>
            <a:custGeom>
              <a:avLst/>
              <a:gdLst/>
              <a:ahLst/>
              <a:cxnLst/>
              <a:rect l="l" t="t" r="r" b="b"/>
              <a:pathLst>
                <a:path w="2803" h="1716" extrusionOk="0">
                  <a:moveTo>
                    <a:pt x="800" y="1"/>
                  </a:moveTo>
                  <a:cubicBezTo>
                    <a:pt x="779" y="1"/>
                    <a:pt x="757" y="2"/>
                    <a:pt x="735" y="6"/>
                  </a:cubicBezTo>
                  <a:cubicBezTo>
                    <a:pt x="535" y="6"/>
                    <a:pt x="368" y="140"/>
                    <a:pt x="268" y="306"/>
                  </a:cubicBezTo>
                  <a:cubicBezTo>
                    <a:pt x="134" y="440"/>
                    <a:pt x="68" y="607"/>
                    <a:pt x="34" y="740"/>
                  </a:cubicBezTo>
                  <a:cubicBezTo>
                    <a:pt x="1" y="873"/>
                    <a:pt x="1" y="973"/>
                    <a:pt x="1" y="973"/>
                  </a:cubicBezTo>
                  <a:cubicBezTo>
                    <a:pt x="1" y="1040"/>
                    <a:pt x="1" y="1107"/>
                    <a:pt x="34" y="1140"/>
                  </a:cubicBezTo>
                  <a:cubicBezTo>
                    <a:pt x="34" y="1140"/>
                    <a:pt x="101" y="1207"/>
                    <a:pt x="201" y="1307"/>
                  </a:cubicBezTo>
                  <a:cubicBezTo>
                    <a:pt x="268" y="1340"/>
                    <a:pt x="334" y="1407"/>
                    <a:pt x="401" y="1440"/>
                  </a:cubicBezTo>
                  <a:cubicBezTo>
                    <a:pt x="434" y="1507"/>
                    <a:pt x="501" y="1541"/>
                    <a:pt x="568" y="1574"/>
                  </a:cubicBezTo>
                  <a:cubicBezTo>
                    <a:pt x="678" y="1656"/>
                    <a:pt x="787" y="1716"/>
                    <a:pt x="897" y="1716"/>
                  </a:cubicBezTo>
                  <a:cubicBezTo>
                    <a:pt x="921" y="1716"/>
                    <a:pt x="945" y="1713"/>
                    <a:pt x="968" y="1707"/>
                  </a:cubicBezTo>
                  <a:cubicBezTo>
                    <a:pt x="1102" y="1674"/>
                    <a:pt x="1235" y="1541"/>
                    <a:pt x="1368" y="1474"/>
                  </a:cubicBezTo>
                  <a:cubicBezTo>
                    <a:pt x="1535" y="1407"/>
                    <a:pt x="1669" y="1374"/>
                    <a:pt x="1835" y="1307"/>
                  </a:cubicBezTo>
                  <a:cubicBezTo>
                    <a:pt x="1969" y="1274"/>
                    <a:pt x="2102" y="1207"/>
                    <a:pt x="2236" y="1174"/>
                  </a:cubicBezTo>
                  <a:cubicBezTo>
                    <a:pt x="2503" y="1107"/>
                    <a:pt x="2703" y="1074"/>
                    <a:pt x="2703" y="1074"/>
                  </a:cubicBezTo>
                  <a:cubicBezTo>
                    <a:pt x="2703" y="1074"/>
                    <a:pt x="2736" y="1074"/>
                    <a:pt x="2736" y="1040"/>
                  </a:cubicBezTo>
                  <a:cubicBezTo>
                    <a:pt x="2803" y="1007"/>
                    <a:pt x="2803" y="973"/>
                    <a:pt x="2769" y="907"/>
                  </a:cubicBezTo>
                  <a:cubicBezTo>
                    <a:pt x="2769" y="907"/>
                    <a:pt x="2636" y="773"/>
                    <a:pt x="2369" y="607"/>
                  </a:cubicBezTo>
                  <a:cubicBezTo>
                    <a:pt x="2236" y="506"/>
                    <a:pt x="2102" y="406"/>
                    <a:pt x="1936" y="340"/>
                  </a:cubicBezTo>
                  <a:cubicBezTo>
                    <a:pt x="1735" y="273"/>
                    <a:pt x="1535" y="206"/>
                    <a:pt x="1335" y="140"/>
                  </a:cubicBezTo>
                  <a:cubicBezTo>
                    <a:pt x="1157" y="110"/>
                    <a:pt x="979" y="1"/>
                    <a:pt x="80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2"/>
            <p:cNvSpPr/>
            <p:nvPr/>
          </p:nvSpPr>
          <p:spPr>
            <a:xfrm>
              <a:off x="29640500" y="4066675"/>
              <a:ext cx="75925" cy="43750"/>
            </a:xfrm>
            <a:custGeom>
              <a:avLst/>
              <a:gdLst/>
              <a:ahLst/>
              <a:cxnLst/>
              <a:rect l="l" t="t" r="r" b="b"/>
              <a:pathLst>
                <a:path w="3037" h="1750" extrusionOk="0">
                  <a:moveTo>
                    <a:pt x="1068" y="1"/>
                  </a:moveTo>
                  <a:cubicBezTo>
                    <a:pt x="868" y="1"/>
                    <a:pt x="635" y="68"/>
                    <a:pt x="468" y="201"/>
                  </a:cubicBezTo>
                  <a:cubicBezTo>
                    <a:pt x="401" y="268"/>
                    <a:pt x="334" y="335"/>
                    <a:pt x="268" y="401"/>
                  </a:cubicBezTo>
                  <a:cubicBezTo>
                    <a:pt x="201" y="468"/>
                    <a:pt x="134" y="535"/>
                    <a:pt x="101" y="601"/>
                  </a:cubicBezTo>
                  <a:cubicBezTo>
                    <a:pt x="34" y="735"/>
                    <a:pt x="1" y="835"/>
                    <a:pt x="1" y="835"/>
                  </a:cubicBezTo>
                  <a:cubicBezTo>
                    <a:pt x="1" y="902"/>
                    <a:pt x="1" y="935"/>
                    <a:pt x="34" y="1002"/>
                  </a:cubicBezTo>
                  <a:cubicBezTo>
                    <a:pt x="34" y="1002"/>
                    <a:pt x="101" y="1102"/>
                    <a:pt x="201" y="1202"/>
                  </a:cubicBezTo>
                  <a:cubicBezTo>
                    <a:pt x="234" y="1269"/>
                    <a:pt x="301" y="1302"/>
                    <a:pt x="368" y="1369"/>
                  </a:cubicBezTo>
                  <a:cubicBezTo>
                    <a:pt x="401" y="1435"/>
                    <a:pt x="468" y="1502"/>
                    <a:pt x="534" y="1535"/>
                  </a:cubicBezTo>
                  <a:cubicBezTo>
                    <a:pt x="668" y="1635"/>
                    <a:pt x="768" y="1736"/>
                    <a:pt x="935" y="1736"/>
                  </a:cubicBezTo>
                  <a:cubicBezTo>
                    <a:pt x="954" y="1745"/>
                    <a:pt x="974" y="1749"/>
                    <a:pt x="994" y="1749"/>
                  </a:cubicBezTo>
                  <a:cubicBezTo>
                    <a:pt x="1043" y="1749"/>
                    <a:pt x="1097" y="1726"/>
                    <a:pt x="1168" y="1702"/>
                  </a:cubicBezTo>
                  <a:cubicBezTo>
                    <a:pt x="1235" y="1669"/>
                    <a:pt x="1335" y="1635"/>
                    <a:pt x="1402" y="1635"/>
                  </a:cubicBezTo>
                  <a:cubicBezTo>
                    <a:pt x="1569" y="1619"/>
                    <a:pt x="1744" y="1610"/>
                    <a:pt x="1915" y="1610"/>
                  </a:cubicBezTo>
                  <a:cubicBezTo>
                    <a:pt x="2086" y="1610"/>
                    <a:pt x="2252" y="1619"/>
                    <a:pt x="2402" y="1635"/>
                  </a:cubicBezTo>
                  <a:cubicBezTo>
                    <a:pt x="2703" y="1669"/>
                    <a:pt x="2903" y="1702"/>
                    <a:pt x="2903" y="1702"/>
                  </a:cubicBezTo>
                  <a:lnTo>
                    <a:pt x="2970" y="1702"/>
                  </a:lnTo>
                  <a:cubicBezTo>
                    <a:pt x="3036" y="1669"/>
                    <a:pt x="3036" y="1602"/>
                    <a:pt x="3003" y="1569"/>
                  </a:cubicBezTo>
                  <a:cubicBezTo>
                    <a:pt x="3003" y="1569"/>
                    <a:pt x="2970" y="1502"/>
                    <a:pt x="2936" y="1435"/>
                  </a:cubicBezTo>
                  <a:cubicBezTo>
                    <a:pt x="2903" y="1335"/>
                    <a:pt x="2803" y="1235"/>
                    <a:pt x="2703" y="1102"/>
                  </a:cubicBezTo>
                  <a:cubicBezTo>
                    <a:pt x="2603" y="968"/>
                    <a:pt x="2469" y="835"/>
                    <a:pt x="2302" y="701"/>
                  </a:cubicBezTo>
                  <a:cubicBezTo>
                    <a:pt x="2136" y="568"/>
                    <a:pt x="1935" y="435"/>
                    <a:pt x="1735" y="335"/>
                  </a:cubicBezTo>
                  <a:cubicBezTo>
                    <a:pt x="1502" y="234"/>
                    <a:pt x="1302" y="34"/>
                    <a:pt x="106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2"/>
            <p:cNvSpPr/>
            <p:nvPr/>
          </p:nvSpPr>
          <p:spPr>
            <a:xfrm>
              <a:off x="29608825" y="4126175"/>
              <a:ext cx="45875" cy="48950"/>
            </a:xfrm>
            <a:custGeom>
              <a:avLst/>
              <a:gdLst/>
              <a:ahLst/>
              <a:cxnLst/>
              <a:rect l="l" t="t" r="r" b="b"/>
              <a:pathLst>
                <a:path w="1835" h="1958" extrusionOk="0">
                  <a:moveTo>
                    <a:pt x="820" y="1"/>
                  </a:moveTo>
                  <a:cubicBezTo>
                    <a:pt x="744" y="1"/>
                    <a:pt x="670" y="9"/>
                    <a:pt x="601" y="23"/>
                  </a:cubicBezTo>
                  <a:cubicBezTo>
                    <a:pt x="534" y="56"/>
                    <a:pt x="434" y="89"/>
                    <a:pt x="367" y="156"/>
                  </a:cubicBezTo>
                  <a:cubicBezTo>
                    <a:pt x="300" y="189"/>
                    <a:pt x="234" y="223"/>
                    <a:pt x="200" y="290"/>
                  </a:cubicBezTo>
                  <a:cubicBezTo>
                    <a:pt x="100" y="390"/>
                    <a:pt x="34" y="456"/>
                    <a:pt x="34" y="456"/>
                  </a:cubicBezTo>
                  <a:cubicBezTo>
                    <a:pt x="0" y="523"/>
                    <a:pt x="0" y="556"/>
                    <a:pt x="0" y="623"/>
                  </a:cubicBezTo>
                  <a:cubicBezTo>
                    <a:pt x="0" y="623"/>
                    <a:pt x="0" y="723"/>
                    <a:pt x="34" y="857"/>
                  </a:cubicBezTo>
                  <a:cubicBezTo>
                    <a:pt x="34" y="923"/>
                    <a:pt x="67" y="990"/>
                    <a:pt x="67" y="1057"/>
                  </a:cubicBezTo>
                  <a:cubicBezTo>
                    <a:pt x="100" y="1123"/>
                    <a:pt x="100" y="1190"/>
                    <a:pt x="100" y="1257"/>
                  </a:cubicBezTo>
                  <a:cubicBezTo>
                    <a:pt x="134" y="1390"/>
                    <a:pt x="167" y="1524"/>
                    <a:pt x="234" y="1557"/>
                  </a:cubicBezTo>
                  <a:cubicBezTo>
                    <a:pt x="256" y="1568"/>
                    <a:pt x="289" y="1572"/>
                    <a:pt x="329" y="1572"/>
                  </a:cubicBezTo>
                  <a:cubicBezTo>
                    <a:pt x="408" y="1572"/>
                    <a:pt x="512" y="1557"/>
                    <a:pt x="601" y="1557"/>
                  </a:cubicBezTo>
                  <a:cubicBezTo>
                    <a:pt x="701" y="1590"/>
                    <a:pt x="834" y="1624"/>
                    <a:pt x="968" y="1657"/>
                  </a:cubicBezTo>
                  <a:cubicBezTo>
                    <a:pt x="1068" y="1691"/>
                    <a:pt x="1201" y="1757"/>
                    <a:pt x="1301" y="1791"/>
                  </a:cubicBezTo>
                  <a:cubicBezTo>
                    <a:pt x="1535" y="1857"/>
                    <a:pt x="1668" y="1924"/>
                    <a:pt x="1668" y="1924"/>
                  </a:cubicBezTo>
                  <a:cubicBezTo>
                    <a:pt x="1668" y="1957"/>
                    <a:pt x="1701" y="1957"/>
                    <a:pt x="1701" y="1957"/>
                  </a:cubicBezTo>
                  <a:cubicBezTo>
                    <a:pt x="1768" y="1957"/>
                    <a:pt x="1801" y="1924"/>
                    <a:pt x="1835" y="1857"/>
                  </a:cubicBezTo>
                  <a:cubicBezTo>
                    <a:pt x="1835" y="1857"/>
                    <a:pt x="1835" y="1691"/>
                    <a:pt x="1801" y="1424"/>
                  </a:cubicBezTo>
                  <a:cubicBezTo>
                    <a:pt x="1768" y="1290"/>
                    <a:pt x="1735" y="1157"/>
                    <a:pt x="1668" y="990"/>
                  </a:cubicBezTo>
                  <a:cubicBezTo>
                    <a:pt x="1635" y="823"/>
                    <a:pt x="1535" y="690"/>
                    <a:pt x="1435" y="523"/>
                  </a:cubicBezTo>
                  <a:cubicBezTo>
                    <a:pt x="1334" y="390"/>
                    <a:pt x="1268" y="156"/>
                    <a:pt x="1134" y="56"/>
                  </a:cubicBezTo>
                  <a:cubicBezTo>
                    <a:pt x="1037" y="17"/>
                    <a:pt x="927" y="1"/>
                    <a:pt x="82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2"/>
            <p:cNvSpPr/>
            <p:nvPr/>
          </p:nvSpPr>
          <p:spPr>
            <a:xfrm>
              <a:off x="29006725" y="4036450"/>
              <a:ext cx="65075" cy="42900"/>
            </a:xfrm>
            <a:custGeom>
              <a:avLst/>
              <a:gdLst/>
              <a:ahLst/>
              <a:cxnLst/>
              <a:rect l="l" t="t" r="r" b="b"/>
              <a:pathLst>
                <a:path w="2603" h="1716" extrusionOk="0">
                  <a:moveTo>
                    <a:pt x="864" y="0"/>
                  </a:moveTo>
                  <a:cubicBezTo>
                    <a:pt x="755" y="0"/>
                    <a:pt x="650" y="60"/>
                    <a:pt x="567" y="143"/>
                  </a:cubicBezTo>
                  <a:cubicBezTo>
                    <a:pt x="501" y="176"/>
                    <a:pt x="434" y="243"/>
                    <a:pt x="367" y="276"/>
                  </a:cubicBezTo>
                  <a:cubicBezTo>
                    <a:pt x="301" y="343"/>
                    <a:pt x="267" y="376"/>
                    <a:pt x="200" y="443"/>
                  </a:cubicBezTo>
                  <a:cubicBezTo>
                    <a:pt x="134" y="543"/>
                    <a:pt x="67" y="610"/>
                    <a:pt x="67" y="610"/>
                  </a:cubicBezTo>
                  <a:cubicBezTo>
                    <a:pt x="34" y="643"/>
                    <a:pt x="0" y="710"/>
                    <a:pt x="0" y="776"/>
                  </a:cubicBezTo>
                  <a:cubicBezTo>
                    <a:pt x="0" y="776"/>
                    <a:pt x="0" y="876"/>
                    <a:pt x="34" y="1010"/>
                  </a:cubicBezTo>
                  <a:cubicBezTo>
                    <a:pt x="67" y="1143"/>
                    <a:pt x="167" y="1310"/>
                    <a:pt x="267" y="1443"/>
                  </a:cubicBezTo>
                  <a:cubicBezTo>
                    <a:pt x="367" y="1577"/>
                    <a:pt x="501" y="1710"/>
                    <a:pt x="667" y="1710"/>
                  </a:cubicBezTo>
                  <a:cubicBezTo>
                    <a:pt x="689" y="1714"/>
                    <a:pt x="711" y="1716"/>
                    <a:pt x="733" y="1716"/>
                  </a:cubicBezTo>
                  <a:cubicBezTo>
                    <a:pt x="911" y="1716"/>
                    <a:pt x="1086" y="1607"/>
                    <a:pt x="1235" y="1577"/>
                  </a:cubicBezTo>
                  <a:cubicBezTo>
                    <a:pt x="1401" y="1510"/>
                    <a:pt x="1601" y="1477"/>
                    <a:pt x="1735" y="1410"/>
                  </a:cubicBezTo>
                  <a:cubicBezTo>
                    <a:pt x="1902" y="1343"/>
                    <a:pt x="2068" y="1243"/>
                    <a:pt x="2169" y="1177"/>
                  </a:cubicBezTo>
                  <a:cubicBezTo>
                    <a:pt x="2402" y="1043"/>
                    <a:pt x="2535" y="910"/>
                    <a:pt x="2535" y="910"/>
                  </a:cubicBezTo>
                  <a:cubicBezTo>
                    <a:pt x="2569" y="910"/>
                    <a:pt x="2569" y="876"/>
                    <a:pt x="2569" y="876"/>
                  </a:cubicBezTo>
                  <a:cubicBezTo>
                    <a:pt x="2602" y="843"/>
                    <a:pt x="2569" y="776"/>
                    <a:pt x="2502" y="743"/>
                  </a:cubicBezTo>
                  <a:cubicBezTo>
                    <a:pt x="2502" y="743"/>
                    <a:pt x="2369" y="676"/>
                    <a:pt x="2102" y="576"/>
                  </a:cubicBezTo>
                  <a:cubicBezTo>
                    <a:pt x="2002" y="543"/>
                    <a:pt x="1868" y="476"/>
                    <a:pt x="1735" y="409"/>
                  </a:cubicBezTo>
                  <a:cubicBezTo>
                    <a:pt x="1601" y="376"/>
                    <a:pt x="1435" y="309"/>
                    <a:pt x="1301" y="243"/>
                  </a:cubicBezTo>
                  <a:cubicBezTo>
                    <a:pt x="1168" y="176"/>
                    <a:pt x="1068" y="42"/>
                    <a:pt x="934" y="9"/>
                  </a:cubicBezTo>
                  <a:cubicBezTo>
                    <a:pt x="911" y="3"/>
                    <a:pt x="887" y="0"/>
                    <a:pt x="86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2"/>
            <p:cNvSpPr/>
            <p:nvPr/>
          </p:nvSpPr>
          <p:spPr>
            <a:xfrm>
              <a:off x="29001725" y="4104875"/>
              <a:ext cx="65050" cy="43550"/>
            </a:xfrm>
            <a:custGeom>
              <a:avLst/>
              <a:gdLst/>
              <a:ahLst/>
              <a:cxnLst/>
              <a:rect l="l" t="t" r="r" b="b"/>
              <a:pathLst>
                <a:path w="2602" h="1742" extrusionOk="0">
                  <a:moveTo>
                    <a:pt x="846" y="1"/>
                  </a:moveTo>
                  <a:cubicBezTo>
                    <a:pt x="731" y="1"/>
                    <a:pt x="616" y="83"/>
                    <a:pt x="501" y="141"/>
                  </a:cubicBezTo>
                  <a:cubicBezTo>
                    <a:pt x="367" y="241"/>
                    <a:pt x="267" y="374"/>
                    <a:pt x="200" y="474"/>
                  </a:cubicBezTo>
                  <a:cubicBezTo>
                    <a:pt x="100" y="574"/>
                    <a:pt x="34" y="675"/>
                    <a:pt x="34" y="675"/>
                  </a:cubicBezTo>
                  <a:cubicBezTo>
                    <a:pt x="0" y="708"/>
                    <a:pt x="0" y="775"/>
                    <a:pt x="0" y="841"/>
                  </a:cubicBezTo>
                  <a:cubicBezTo>
                    <a:pt x="0" y="841"/>
                    <a:pt x="34" y="941"/>
                    <a:pt x="67" y="1075"/>
                  </a:cubicBezTo>
                  <a:cubicBezTo>
                    <a:pt x="100" y="1208"/>
                    <a:pt x="200" y="1342"/>
                    <a:pt x="300" y="1475"/>
                  </a:cubicBezTo>
                  <a:cubicBezTo>
                    <a:pt x="434" y="1609"/>
                    <a:pt x="567" y="1709"/>
                    <a:pt x="734" y="1742"/>
                  </a:cubicBezTo>
                  <a:cubicBezTo>
                    <a:pt x="901" y="1742"/>
                    <a:pt x="1101" y="1609"/>
                    <a:pt x="1268" y="1542"/>
                  </a:cubicBezTo>
                  <a:cubicBezTo>
                    <a:pt x="1435" y="1508"/>
                    <a:pt x="1601" y="1442"/>
                    <a:pt x="1768" y="1375"/>
                  </a:cubicBezTo>
                  <a:cubicBezTo>
                    <a:pt x="1902" y="1308"/>
                    <a:pt x="2068" y="1242"/>
                    <a:pt x="2168" y="1142"/>
                  </a:cubicBezTo>
                  <a:cubicBezTo>
                    <a:pt x="2402" y="1008"/>
                    <a:pt x="2535" y="875"/>
                    <a:pt x="2535" y="875"/>
                  </a:cubicBezTo>
                  <a:cubicBezTo>
                    <a:pt x="2569" y="875"/>
                    <a:pt x="2569" y="875"/>
                    <a:pt x="2569" y="841"/>
                  </a:cubicBezTo>
                  <a:cubicBezTo>
                    <a:pt x="2602" y="808"/>
                    <a:pt x="2569" y="741"/>
                    <a:pt x="2502" y="708"/>
                  </a:cubicBezTo>
                  <a:cubicBezTo>
                    <a:pt x="2502" y="708"/>
                    <a:pt x="2335" y="641"/>
                    <a:pt x="2102" y="541"/>
                  </a:cubicBezTo>
                  <a:cubicBezTo>
                    <a:pt x="2002" y="508"/>
                    <a:pt x="1868" y="441"/>
                    <a:pt x="1701" y="408"/>
                  </a:cubicBezTo>
                  <a:cubicBezTo>
                    <a:pt x="1568" y="341"/>
                    <a:pt x="1435" y="274"/>
                    <a:pt x="1301" y="241"/>
                  </a:cubicBezTo>
                  <a:cubicBezTo>
                    <a:pt x="1134" y="174"/>
                    <a:pt x="1001" y="7"/>
                    <a:pt x="901" y="7"/>
                  </a:cubicBezTo>
                  <a:cubicBezTo>
                    <a:pt x="883" y="3"/>
                    <a:pt x="864" y="1"/>
                    <a:pt x="846"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2"/>
            <p:cNvSpPr/>
            <p:nvPr/>
          </p:nvSpPr>
          <p:spPr>
            <a:xfrm>
              <a:off x="28959175" y="4151625"/>
              <a:ext cx="60075" cy="40550"/>
            </a:xfrm>
            <a:custGeom>
              <a:avLst/>
              <a:gdLst/>
              <a:ahLst/>
              <a:cxnLst/>
              <a:rect l="l" t="t" r="r" b="b"/>
              <a:pathLst>
                <a:path w="2403" h="1622" extrusionOk="0">
                  <a:moveTo>
                    <a:pt x="1026" y="0"/>
                  </a:moveTo>
                  <a:cubicBezTo>
                    <a:pt x="956" y="0"/>
                    <a:pt x="879" y="19"/>
                    <a:pt x="802" y="39"/>
                  </a:cubicBezTo>
                  <a:cubicBezTo>
                    <a:pt x="768" y="72"/>
                    <a:pt x="668" y="105"/>
                    <a:pt x="635" y="139"/>
                  </a:cubicBezTo>
                  <a:cubicBezTo>
                    <a:pt x="568" y="172"/>
                    <a:pt x="501" y="206"/>
                    <a:pt x="435" y="239"/>
                  </a:cubicBezTo>
                  <a:cubicBezTo>
                    <a:pt x="301" y="272"/>
                    <a:pt x="201" y="306"/>
                    <a:pt x="201" y="306"/>
                  </a:cubicBezTo>
                  <a:cubicBezTo>
                    <a:pt x="168" y="339"/>
                    <a:pt x="101" y="372"/>
                    <a:pt x="101" y="439"/>
                  </a:cubicBezTo>
                  <a:cubicBezTo>
                    <a:pt x="101" y="439"/>
                    <a:pt x="68" y="539"/>
                    <a:pt x="34" y="673"/>
                  </a:cubicBezTo>
                  <a:cubicBezTo>
                    <a:pt x="1" y="739"/>
                    <a:pt x="1" y="806"/>
                    <a:pt x="34" y="906"/>
                  </a:cubicBezTo>
                  <a:cubicBezTo>
                    <a:pt x="34" y="1006"/>
                    <a:pt x="34" y="1073"/>
                    <a:pt x="68" y="1173"/>
                  </a:cubicBezTo>
                  <a:cubicBezTo>
                    <a:pt x="134" y="1340"/>
                    <a:pt x="234" y="1506"/>
                    <a:pt x="401" y="1573"/>
                  </a:cubicBezTo>
                  <a:cubicBezTo>
                    <a:pt x="463" y="1598"/>
                    <a:pt x="529" y="1604"/>
                    <a:pt x="596" y="1604"/>
                  </a:cubicBezTo>
                  <a:cubicBezTo>
                    <a:pt x="670" y="1604"/>
                    <a:pt x="745" y="1597"/>
                    <a:pt x="817" y="1597"/>
                  </a:cubicBezTo>
                  <a:cubicBezTo>
                    <a:pt x="858" y="1597"/>
                    <a:pt x="897" y="1599"/>
                    <a:pt x="935" y="1607"/>
                  </a:cubicBezTo>
                  <a:cubicBezTo>
                    <a:pt x="1046" y="1607"/>
                    <a:pt x="1157" y="1621"/>
                    <a:pt x="1269" y="1621"/>
                  </a:cubicBezTo>
                  <a:cubicBezTo>
                    <a:pt x="1324" y="1621"/>
                    <a:pt x="1380" y="1618"/>
                    <a:pt x="1435" y="1607"/>
                  </a:cubicBezTo>
                  <a:cubicBezTo>
                    <a:pt x="1602" y="1607"/>
                    <a:pt x="1769" y="1573"/>
                    <a:pt x="1902" y="1573"/>
                  </a:cubicBezTo>
                  <a:cubicBezTo>
                    <a:pt x="2136" y="1506"/>
                    <a:pt x="2336" y="1473"/>
                    <a:pt x="2336" y="1473"/>
                  </a:cubicBezTo>
                  <a:cubicBezTo>
                    <a:pt x="2336" y="1473"/>
                    <a:pt x="2336" y="1440"/>
                    <a:pt x="2369" y="1440"/>
                  </a:cubicBezTo>
                  <a:cubicBezTo>
                    <a:pt x="2403" y="1406"/>
                    <a:pt x="2403" y="1340"/>
                    <a:pt x="2369" y="1306"/>
                  </a:cubicBezTo>
                  <a:cubicBezTo>
                    <a:pt x="2369" y="1306"/>
                    <a:pt x="2269" y="1173"/>
                    <a:pt x="2069" y="973"/>
                  </a:cubicBezTo>
                  <a:cubicBezTo>
                    <a:pt x="2002" y="906"/>
                    <a:pt x="1902" y="806"/>
                    <a:pt x="1769" y="673"/>
                  </a:cubicBezTo>
                  <a:cubicBezTo>
                    <a:pt x="1669" y="572"/>
                    <a:pt x="1569" y="472"/>
                    <a:pt x="1469" y="372"/>
                  </a:cubicBezTo>
                  <a:cubicBezTo>
                    <a:pt x="1335" y="272"/>
                    <a:pt x="1269" y="72"/>
                    <a:pt x="1168" y="39"/>
                  </a:cubicBezTo>
                  <a:cubicBezTo>
                    <a:pt x="1126" y="11"/>
                    <a:pt x="1078" y="0"/>
                    <a:pt x="1026"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2"/>
            <p:cNvSpPr/>
            <p:nvPr/>
          </p:nvSpPr>
          <p:spPr>
            <a:xfrm>
              <a:off x="28714850" y="4709650"/>
              <a:ext cx="43375" cy="54025"/>
            </a:xfrm>
            <a:custGeom>
              <a:avLst/>
              <a:gdLst/>
              <a:ahLst/>
              <a:cxnLst/>
              <a:rect l="l" t="t" r="r" b="b"/>
              <a:pathLst>
                <a:path w="1735" h="2161" extrusionOk="0">
                  <a:moveTo>
                    <a:pt x="834" y="0"/>
                  </a:moveTo>
                  <a:cubicBezTo>
                    <a:pt x="801" y="0"/>
                    <a:pt x="734" y="34"/>
                    <a:pt x="701" y="67"/>
                  </a:cubicBezTo>
                  <a:cubicBezTo>
                    <a:pt x="701" y="67"/>
                    <a:pt x="601" y="100"/>
                    <a:pt x="501" y="201"/>
                  </a:cubicBezTo>
                  <a:cubicBezTo>
                    <a:pt x="467" y="234"/>
                    <a:pt x="401" y="267"/>
                    <a:pt x="334" y="301"/>
                  </a:cubicBezTo>
                  <a:cubicBezTo>
                    <a:pt x="267" y="334"/>
                    <a:pt x="234" y="401"/>
                    <a:pt x="167" y="434"/>
                  </a:cubicBezTo>
                  <a:cubicBezTo>
                    <a:pt x="67" y="501"/>
                    <a:pt x="0" y="601"/>
                    <a:pt x="0" y="701"/>
                  </a:cubicBezTo>
                  <a:cubicBezTo>
                    <a:pt x="0" y="801"/>
                    <a:pt x="134" y="934"/>
                    <a:pt x="200" y="1034"/>
                  </a:cubicBezTo>
                  <a:cubicBezTo>
                    <a:pt x="234" y="1168"/>
                    <a:pt x="301" y="1301"/>
                    <a:pt x="334" y="1401"/>
                  </a:cubicBezTo>
                  <a:cubicBezTo>
                    <a:pt x="401" y="1535"/>
                    <a:pt x="467" y="1668"/>
                    <a:pt x="501" y="1768"/>
                  </a:cubicBezTo>
                  <a:cubicBezTo>
                    <a:pt x="601" y="1968"/>
                    <a:pt x="701" y="2102"/>
                    <a:pt x="701" y="2102"/>
                  </a:cubicBezTo>
                  <a:cubicBezTo>
                    <a:pt x="701" y="2135"/>
                    <a:pt x="701" y="2135"/>
                    <a:pt x="701" y="2135"/>
                  </a:cubicBezTo>
                  <a:cubicBezTo>
                    <a:pt x="717" y="2152"/>
                    <a:pt x="742" y="2160"/>
                    <a:pt x="772" y="2160"/>
                  </a:cubicBezTo>
                  <a:cubicBezTo>
                    <a:pt x="801" y="2160"/>
                    <a:pt x="834" y="2152"/>
                    <a:pt x="868" y="2135"/>
                  </a:cubicBezTo>
                  <a:cubicBezTo>
                    <a:pt x="868" y="2135"/>
                    <a:pt x="968" y="2002"/>
                    <a:pt x="1101" y="1835"/>
                  </a:cubicBezTo>
                  <a:cubicBezTo>
                    <a:pt x="1168" y="1735"/>
                    <a:pt x="1235" y="1635"/>
                    <a:pt x="1335" y="1501"/>
                  </a:cubicBezTo>
                  <a:cubicBezTo>
                    <a:pt x="1401" y="1368"/>
                    <a:pt x="1468" y="1235"/>
                    <a:pt x="1535" y="1101"/>
                  </a:cubicBezTo>
                  <a:cubicBezTo>
                    <a:pt x="1568" y="968"/>
                    <a:pt x="1735" y="834"/>
                    <a:pt x="1735" y="668"/>
                  </a:cubicBezTo>
                  <a:cubicBezTo>
                    <a:pt x="1735" y="534"/>
                    <a:pt x="1635" y="367"/>
                    <a:pt x="1501" y="267"/>
                  </a:cubicBezTo>
                  <a:cubicBezTo>
                    <a:pt x="1435" y="201"/>
                    <a:pt x="1368" y="167"/>
                    <a:pt x="1301" y="134"/>
                  </a:cubicBezTo>
                  <a:cubicBezTo>
                    <a:pt x="1235" y="67"/>
                    <a:pt x="1134" y="34"/>
                    <a:pt x="1068" y="34"/>
                  </a:cubicBezTo>
                  <a:cubicBezTo>
                    <a:pt x="968" y="0"/>
                    <a:pt x="834" y="0"/>
                    <a:pt x="83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2"/>
            <p:cNvSpPr/>
            <p:nvPr/>
          </p:nvSpPr>
          <p:spPr>
            <a:xfrm>
              <a:off x="28774900" y="4692975"/>
              <a:ext cx="41700" cy="60600"/>
            </a:xfrm>
            <a:custGeom>
              <a:avLst/>
              <a:gdLst/>
              <a:ahLst/>
              <a:cxnLst/>
              <a:rect l="l" t="t" r="r" b="b"/>
              <a:pathLst>
                <a:path w="1668" h="2424" extrusionOk="0">
                  <a:moveTo>
                    <a:pt x="734" y="0"/>
                  </a:moveTo>
                  <a:cubicBezTo>
                    <a:pt x="600" y="0"/>
                    <a:pt x="500" y="34"/>
                    <a:pt x="500" y="34"/>
                  </a:cubicBezTo>
                  <a:cubicBezTo>
                    <a:pt x="467" y="34"/>
                    <a:pt x="400" y="67"/>
                    <a:pt x="367" y="134"/>
                  </a:cubicBezTo>
                  <a:cubicBezTo>
                    <a:pt x="367" y="134"/>
                    <a:pt x="300" y="234"/>
                    <a:pt x="267" y="334"/>
                  </a:cubicBezTo>
                  <a:cubicBezTo>
                    <a:pt x="234" y="401"/>
                    <a:pt x="200" y="467"/>
                    <a:pt x="167" y="534"/>
                  </a:cubicBezTo>
                  <a:cubicBezTo>
                    <a:pt x="133" y="601"/>
                    <a:pt x="100" y="667"/>
                    <a:pt x="67" y="734"/>
                  </a:cubicBezTo>
                  <a:cubicBezTo>
                    <a:pt x="0" y="868"/>
                    <a:pt x="0" y="1034"/>
                    <a:pt x="33" y="1134"/>
                  </a:cubicBezTo>
                  <a:cubicBezTo>
                    <a:pt x="100" y="1268"/>
                    <a:pt x="300" y="1335"/>
                    <a:pt x="400" y="1435"/>
                  </a:cubicBezTo>
                  <a:cubicBezTo>
                    <a:pt x="500" y="1568"/>
                    <a:pt x="600" y="1668"/>
                    <a:pt x="701" y="1768"/>
                  </a:cubicBezTo>
                  <a:cubicBezTo>
                    <a:pt x="834" y="1902"/>
                    <a:pt x="934" y="2002"/>
                    <a:pt x="1001" y="2068"/>
                  </a:cubicBezTo>
                  <a:cubicBezTo>
                    <a:pt x="1168" y="2269"/>
                    <a:pt x="1301" y="2402"/>
                    <a:pt x="1301" y="2402"/>
                  </a:cubicBezTo>
                  <a:lnTo>
                    <a:pt x="1334" y="2402"/>
                  </a:lnTo>
                  <a:cubicBezTo>
                    <a:pt x="1348" y="2416"/>
                    <a:pt x="1368" y="2424"/>
                    <a:pt x="1388" y="2424"/>
                  </a:cubicBezTo>
                  <a:cubicBezTo>
                    <a:pt x="1417" y="2424"/>
                    <a:pt x="1448" y="2408"/>
                    <a:pt x="1468" y="2369"/>
                  </a:cubicBezTo>
                  <a:cubicBezTo>
                    <a:pt x="1468" y="2369"/>
                    <a:pt x="1534" y="2202"/>
                    <a:pt x="1601" y="1902"/>
                  </a:cubicBezTo>
                  <a:cubicBezTo>
                    <a:pt x="1601" y="1768"/>
                    <a:pt x="1635" y="1635"/>
                    <a:pt x="1635" y="1468"/>
                  </a:cubicBezTo>
                  <a:cubicBezTo>
                    <a:pt x="1668" y="1268"/>
                    <a:pt x="1635" y="1101"/>
                    <a:pt x="1635" y="934"/>
                  </a:cubicBezTo>
                  <a:cubicBezTo>
                    <a:pt x="1601" y="767"/>
                    <a:pt x="1668" y="534"/>
                    <a:pt x="1601" y="401"/>
                  </a:cubicBezTo>
                  <a:cubicBezTo>
                    <a:pt x="1568" y="234"/>
                    <a:pt x="1401" y="134"/>
                    <a:pt x="1234" y="100"/>
                  </a:cubicBezTo>
                  <a:cubicBezTo>
                    <a:pt x="1067" y="34"/>
                    <a:pt x="901" y="0"/>
                    <a:pt x="73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2"/>
            <p:cNvSpPr/>
            <p:nvPr/>
          </p:nvSpPr>
          <p:spPr>
            <a:xfrm>
              <a:off x="28824925" y="4656275"/>
              <a:ext cx="45875" cy="76750"/>
            </a:xfrm>
            <a:custGeom>
              <a:avLst/>
              <a:gdLst/>
              <a:ahLst/>
              <a:cxnLst/>
              <a:rect l="l" t="t" r="r" b="b"/>
              <a:pathLst>
                <a:path w="1835" h="3070" extrusionOk="0">
                  <a:moveTo>
                    <a:pt x="634" y="1"/>
                  </a:moveTo>
                  <a:cubicBezTo>
                    <a:pt x="467" y="1"/>
                    <a:pt x="367" y="34"/>
                    <a:pt x="367" y="34"/>
                  </a:cubicBezTo>
                  <a:cubicBezTo>
                    <a:pt x="301" y="34"/>
                    <a:pt x="267" y="101"/>
                    <a:pt x="234" y="134"/>
                  </a:cubicBezTo>
                  <a:cubicBezTo>
                    <a:pt x="234" y="134"/>
                    <a:pt x="201" y="234"/>
                    <a:pt x="167" y="401"/>
                  </a:cubicBezTo>
                  <a:cubicBezTo>
                    <a:pt x="167" y="468"/>
                    <a:pt x="134" y="534"/>
                    <a:pt x="101" y="601"/>
                  </a:cubicBezTo>
                  <a:cubicBezTo>
                    <a:pt x="67" y="668"/>
                    <a:pt x="34" y="768"/>
                    <a:pt x="34" y="834"/>
                  </a:cubicBezTo>
                  <a:cubicBezTo>
                    <a:pt x="0" y="1001"/>
                    <a:pt x="0" y="1201"/>
                    <a:pt x="67" y="1335"/>
                  </a:cubicBezTo>
                  <a:cubicBezTo>
                    <a:pt x="167" y="1502"/>
                    <a:pt x="367" y="1602"/>
                    <a:pt x="501" y="1768"/>
                  </a:cubicBezTo>
                  <a:cubicBezTo>
                    <a:pt x="634" y="1935"/>
                    <a:pt x="768" y="2102"/>
                    <a:pt x="901" y="2235"/>
                  </a:cubicBezTo>
                  <a:cubicBezTo>
                    <a:pt x="1035" y="2402"/>
                    <a:pt x="1168" y="2536"/>
                    <a:pt x="1301" y="2669"/>
                  </a:cubicBezTo>
                  <a:cubicBezTo>
                    <a:pt x="1502" y="2903"/>
                    <a:pt x="1702" y="3036"/>
                    <a:pt x="1702" y="3036"/>
                  </a:cubicBezTo>
                  <a:cubicBezTo>
                    <a:pt x="1735" y="3069"/>
                    <a:pt x="1735" y="3069"/>
                    <a:pt x="1768" y="3069"/>
                  </a:cubicBezTo>
                  <a:cubicBezTo>
                    <a:pt x="1802" y="3069"/>
                    <a:pt x="1835" y="3003"/>
                    <a:pt x="1835" y="2969"/>
                  </a:cubicBezTo>
                  <a:cubicBezTo>
                    <a:pt x="1835" y="2969"/>
                    <a:pt x="1835" y="2736"/>
                    <a:pt x="1835" y="2402"/>
                  </a:cubicBezTo>
                  <a:cubicBezTo>
                    <a:pt x="1835" y="2235"/>
                    <a:pt x="1835" y="2069"/>
                    <a:pt x="1802" y="1869"/>
                  </a:cubicBezTo>
                  <a:cubicBezTo>
                    <a:pt x="1802" y="1668"/>
                    <a:pt x="1768" y="1435"/>
                    <a:pt x="1735" y="1235"/>
                  </a:cubicBezTo>
                  <a:cubicBezTo>
                    <a:pt x="1668" y="1035"/>
                    <a:pt x="1735" y="768"/>
                    <a:pt x="1635" y="568"/>
                  </a:cubicBezTo>
                  <a:cubicBezTo>
                    <a:pt x="1568" y="401"/>
                    <a:pt x="1368" y="267"/>
                    <a:pt x="1201" y="167"/>
                  </a:cubicBezTo>
                  <a:cubicBezTo>
                    <a:pt x="1101" y="101"/>
                    <a:pt x="1001" y="67"/>
                    <a:pt x="901" y="67"/>
                  </a:cubicBezTo>
                  <a:cubicBezTo>
                    <a:pt x="801" y="34"/>
                    <a:pt x="701" y="1"/>
                    <a:pt x="63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2"/>
            <p:cNvSpPr/>
            <p:nvPr/>
          </p:nvSpPr>
          <p:spPr>
            <a:xfrm>
              <a:off x="29025900" y="4660450"/>
              <a:ext cx="44225" cy="72075"/>
            </a:xfrm>
            <a:custGeom>
              <a:avLst/>
              <a:gdLst/>
              <a:ahLst/>
              <a:cxnLst/>
              <a:rect l="l" t="t" r="r" b="b"/>
              <a:pathLst>
                <a:path w="1769" h="2883" extrusionOk="0">
                  <a:moveTo>
                    <a:pt x="1001" y="0"/>
                  </a:moveTo>
                  <a:cubicBezTo>
                    <a:pt x="1001" y="0"/>
                    <a:pt x="868" y="34"/>
                    <a:pt x="734" y="67"/>
                  </a:cubicBezTo>
                  <a:cubicBezTo>
                    <a:pt x="668" y="67"/>
                    <a:pt x="601" y="134"/>
                    <a:pt x="534" y="167"/>
                  </a:cubicBezTo>
                  <a:cubicBezTo>
                    <a:pt x="434" y="234"/>
                    <a:pt x="367" y="267"/>
                    <a:pt x="301" y="334"/>
                  </a:cubicBezTo>
                  <a:cubicBezTo>
                    <a:pt x="167" y="467"/>
                    <a:pt x="34" y="634"/>
                    <a:pt x="34" y="801"/>
                  </a:cubicBezTo>
                  <a:cubicBezTo>
                    <a:pt x="1" y="968"/>
                    <a:pt x="134" y="1168"/>
                    <a:pt x="167" y="1368"/>
                  </a:cubicBezTo>
                  <a:cubicBezTo>
                    <a:pt x="201" y="1568"/>
                    <a:pt x="267" y="1735"/>
                    <a:pt x="301" y="1935"/>
                  </a:cubicBezTo>
                  <a:cubicBezTo>
                    <a:pt x="367" y="2102"/>
                    <a:pt x="434" y="2269"/>
                    <a:pt x="501" y="2402"/>
                  </a:cubicBezTo>
                  <a:cubicBezTo>
                    <a:pt x="601" y="2669"/>
                    <a:pt x="734" y="2836"/>
                    <a:pt x="734" y="2836"/>
                  </a:cubicBezTo>
                  <a:cubicBezTo>
                    <a:pt x="734" y="2869"/>
                    <a:pt x="734" y="2869"/>
                    <a:pt x="768" y="2869"/>
                  </a:cubicBezTo>
                  <a:cubicBezTo>
                    <a:pt x="777" y="2879"/>
                    <a:pt x="790" y="2883"/>
                    <a:pt x="804" y="2883"/>
                  </a:cubicBezTo>
                  <a:cubicBezTo>
                    <a:pt x="837" y="2883"/>
                    <a:pt x="878" y="2859"/>
                    <a:pt x="901" y="2836"/>
                  </a:cubicBezTo>
                  <a:cubicBezTo>
                    <a:pt x="901" y="2836"/>
                    <a:pt x="968" y="2669"/>
                    <a:pt x="1101" y="2402"/>
                  </a:cubicBezTo>
                  <a:cubicBezTo>
                    <a:pt x="1135" y="2269"/>
                    <a:pt x="1235" y="2135"/>
                    <a:pt x="1301" y="1968"/>
                  </a:cubicBezTo>
                  <a:cubicBezTo>
                    <a:pt x="1368" y="1802"/>
                    <a:pt x="1435" y="1635"/>
                    <a:pt x="1502" y="1468"/>
                  </a:cubicBezTo>
                  <a:cubicBezTo>
                    <a:pt x="1568" y="1301"/>
                    <a:pt x="1735" y="1168"/>
                    <a:pt x="1735" y="1001"/>
                  </a:cubicBezTo>
                  <a:cubicBezTo>
                    <a:pt x="1768" y="868"/>
                    <a:pt x="1702" y="734"/>
                    <a:pt x="1602" y="567"/>
                  </a:cubicBezTo>
                  <a:cubicBezTo>
                    <a:pt x="1568" y="534"/>
                    <a:pt x="1502" y="434"/>
                    <a:pt x="1468" y="401"/>
                  </a:cubicBezTo>
                  <a:lnTo>
                    <a:pt x="1301" y="234"/>
                  </a:lnTo>
                  <a:cubicBezTo>
                    <a:pt x="1235" y="134"/>
                    <a:pt x="1135" y="67"/>
                    <a:pt x="1135" y="67"/>
                  </a:cubicBezTo>
                  <a:cubicBezTo>
                    <a:pt x="1101" y="34"/>
                    <a:pt x="1035" y="0"/>
                    <a:pt x="100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2"/>
            <p:cNvSpPr/>
            <p:nvPr/>
          </p:nvSpPr>
          <p:spPr>
            <a:xfrm>
              <a:off x="29086775" y="4697150"/>
              <a:ext cx="43400" cy="61525"/>
            </a:xfrm>
            <a:custGeom>
              <a:avLst/>
              <a:gdLst/>
              <a:ahLst/>
              <a:cxnLst/>
              <a:rect l="l" t="t" r="r" b="b"/>
              <a:pathLst>
                <a:path w="1736" h="2461" extrusionOk="0">
                  <a:moveTo>
                    <a:pt x="835" y="0"/>
                  </a:moveTo>
                  <a:cubicBezTo>
                    <a:pt x="835" y="0"/>
                    <a:pt x="734" y="33"/>
                    <a:pt x="601" y="100"/>
                  </a:cubicBezTo>
                  <a:cubicBezTo>
                    <a:pt x="468" y="133"/>
                    <a:pt x="334" y="234"/>
                    <a:pt x="234" y="334"/>
                  </a:cubicBezTo>
                  <a:cubicBezTo>
                    <a:pt x="101" y="434"/>
                    <a:pt x="1" y="567"/>
                    <a:pt x="1" y="701"/>
                  </a:cubicBezTo>
                  <a:cubicBezTo>
                    <a:pt x="1" y="834"/>
                    <a:pt x="134" y="1001"/>
                    <a:pt x="167" y="1168"/>
                  </a:cubicBezTo>
                  <a:cubicBezTo>
                    <a:pt x="234" y="1301"/>
                    <a:pt x="267" y="1468"/>
                    <a:pt x="334" y="1601"/>
                  </a:cubicBezTo>
                  <a:cubicBezTo>
                    <a:pt x="368" y="1768"/>
                    <a:pt x="434" y="1901"/>
                    <a:pt x="501" y="2001"/>
                  </a:cubicBezTo>
                  <a:cubicBezTo>
                    <a:pt x="601" y="2235"/>
                    <a:pt x="701" y="2402"/>
                    <a:pt x="701" y="2402"/>
                  </a:cubicBezTo>
                  <a:cubicBezTo>
                    <a:pt x="701" y="2435"/>
                    <a:pt x="701" y="2435"/>
                    <a:pt x="734" y="2435"/>
                  </a:cubicBezTo>
                  <a:cubicBezTo>
                    <a:pt x="751" y="2452"/>
                    <a:pt x="776" y="2460"/>
                    <a:pt x="801" y="2460"/>
                  </a:cubicBezTo>
                  <a:cubicBezTo>
                    <a:pt x="826" y="2460"/>
                    <a:pt x="851" y="2452"/>
                    <a:pt x="868" y="2435"/>
                  </a:cubicBezTo>
                  <a:cubicBezTo>
                    <a:pt x="868" y="2435"/>
                    <a:pt x="968" y="2268"/>
                    <a:pt x="1101" y="2068"/>
                  </a:cubicBezTo>
                  <a:cubicBezTo>
                    <a:pt x="1168" y="1968"/>
                    <a:pt x="1235" y="1835"/>
                    <a:pt x="1302" y="1701"/>
                  </a:cubicBezTo>
                  <a:cubicBezTo>
                    <a:pt x="1368" y="1568"/>
                    <a:pt x="1435" y="1434"/>
                    <a:pt x="1502" y="1268"/>
                  </a:cubicBezTo>
                  <a:cubicBezTo>
                    <a:pt x="1568" y="1134"/>
                    <a:pt x="1702" y="1001"/>
                    <a:pt x="1735" y="867"/>
                  </a:cubicBezTo>
                  <a:cubicBezTo>
                    <a:pt x="1735" y="701"/>
                    <a:pt x="1668" y="567"/>
                    <a:pt x="1568" y="467"/>
                  </a:cubicBezTo>
                  <a:cubicBezTo>
                    <a:pt x="1435" y="334"/>
                    <a:pt x="1335" y="234"/>
                    <a:pt x="1201" y="133"/>
                  </a:cubicBezTo>
                  <a:cubicBezTo>
                    <a:pt x="1101" y="67"/>
                    <a:pt x="1001" y="33"/>
                    <a:pt x="1001" y="33"/>
                  </a:cubicBezTo>
                  <a:cubicBezTo>
                    <a:pt x="935" y="0"/>
                    <a:pt x="868" y="0"/>
                    <a:pt x="83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2"/>
            <p:cNvSpPr/>
            <p:nvPr/>
          </p:nvSpPr>
          <p:spPr>
            <a:xfrm>
              <a:off x="29146825" y="4702350"/>
              <a:ext cx="43375" cy="56525"/>
            </a:xfrm>
            <a:custGeom>
              <a:avLst/>
              <a:gdLst/>
              <a:ahLst/>
              <a:cxnLst/>
              <a:rect l="l" t="t" r="r" b="b"/>
              <a:pathLst>
                <a:path w="1735" h="2261" extrusionOk="0">
                  <a:moveTo>
                    <a:pt x="897" y="0"/>
                  </a:moveTo>
                  <a:cubicBezTo>
                    <a:pt x="868" y="0"/>
                    <a:pt x="834" y="9"/>
                    <a:pt x="801" y="26"/>
                  </a:cubicBezTo>
                  <a:cubicBezTo>
                    <a:pt x="801" y="26"/>
                    <a:pt x="701" y="59"/>
                    <a:pt x="601" y="92"/>
                  </a:cubicBezTo>
                  <a:cubicBezTo>
                    <a:pt x="467" y="159"/>
                    <a:pt x="334" y="226"/>
                    <a:pt x="200" y="359"/>
                  </a:cubicBezTo>
                  <a:cubicBezTo>
                    <a:pt x="100" y="459"/>
                    <a:pt x="0" y="593"/>
                    <a:pt x="0" y="726"/>
                  </a:cubicBezTo>
                  <a:cubicBezTo>
                    <a:pt x="0" y="859"/>
                    <a:pt x="167" y="993"/>
                    <a:pt x="200" y="1160"/>
                  </a:cubicBezTo>
                  <a:cubicBezTo>
                    <a:pt x="267" y="1293"/>
                    <a:pt x="334" y="1427"/>
                    <a:pt x="401" y="1560"/>
                  </a:cubicBezTo>
                  <a:cubicBezTo>
                    <a:pt x="467" y="1693"/>
                    <a:pt x="567" y="1793"/>
                    <a:pt x="634" y="1894"/>
                  </a:cubicBezTo>
                  <a:cubicBezTo>
                    <a:pt x="768" y="2094"/>
                    <a:pt x="901" y="2227"/>
                    <a:pt x="901" y="2227"/>
                  </a:cubicBezTo>
                  <a:cubicBezTo>
                    <a:pt x="901" y="2227"/>
                    <a:pt x="934" y="2227"/>
                    <a:pt x="934" y="2260"/>
                  </a:cubicBezTo>
                  <a:cubicBezTo>
                    <a:pt x="968" y="2260"/>
                    <a:pt x="1034" y="2260"/>
                    <a:pt x="1068" y="2194"/>
                  </a:cubicBezTo>
                  <a:lnTo>
                    <a:pt x="1235" y="1827"/>
                  </a:lnTo>
                  <a:cubicBezTo>
                    <a:pt x="1268" y="1727"/>
                    <a:pt x="1335" y="1627"/>
                    <a:pt x="1401" y="1493"/>
                  </a:cubicBezTo>
                  <a:cubicBezTo>
                    <a:pt x="1435" y="1360"/>
                    <a:pt x="1501" y="1226"/>
                    <a:pt x="1535" y="1093"/>
                  </a:cubicBezTo>
                  <a:cubicBezTo>
                    <a:pt x="1601" y="960"/>
                    <a:pt x="1735" y="826"/>
                    <a:pt x="1735" y="726"/>
                  </a:cubicBezTo>
                  <a:cubicBezTo>
                    <a:pt x="1735" y="593"/>
                    <a:pt x="1635" y="493"/>
                    <a:pt x="1535" y="392"/>
                  </a:cubicBezTo>
                  <a:cubicBezTo>
                    <a:pt x="1435" y="292"/>
                    <a:pt x="1301" y="192"/>
                    <a:pt x="1201" y="126"/>
                  </a:cubicBezTo>
                  <a:cubicBezTo>
                    <a:pt x="1068" y="59"/>
                    <a:pt x="968" y="26"/>
                    <a:pt x="968" y="26"/>
                  </a:cubicBezTo>
                  <a:cubicBezTo>
                    <a:pt x="951" y="9"/>
                    <a:pt x="926" y="0"/>
                    <a:pt x="89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4" name="Google Shape;1214;p42"/>
          <p:cNvGrpSpPr/>
          <p:nvPr/>
        </p:nvGrpSpPr>
        <p:grpSpPr>
          <a:xfrm>
            <a:off x="702630" y="4573234"/>
            <a:ext cx="956796" cy="878801"/>
            <a:chOff x="1875000" y="3330394"/>
            <a:chExt cx="956796" cy="878801"/>
          </a:xfrm>
        </p:grpSpPr>
        <p:sp>
          <p:nvSpPr>
            <p:cNvPr id="1215" name="Google Shape;1215;p42"/>
            <p:cNvSpPr/>
            <p:nvPr/>
          </p:nvSpPr>
          <p:spPr>
            <a:xfrm>
              <a:off x="2278851" y="4153277"/>
              <a:ext cx="17724" cy="55305"/>
            </a:xfrm>
            <a:custGeom>
              <a:avLst/>
              <a:gdLst/>
              <a:ahLst/>
              <a:cxnLst/>
              <a:rect l="l" t="t" r="r" b="b"/>
              <a:pathLst>
                <a:path w="1214" h="3788" extrusionOk="0">
                  <a:moveTo>
                    <a:pt x="795" y="1"/>
                  </a:moveTo>
                  <a:cubicBezTo>
                    <a:pt x="754" y="64"/>
                    <a:pt x="712" y="105"/>
                    <a:pt x="670" y="168"/>
                  </a:cubicBezTo>
                  <a:cubicBezTo>
                    <a:pt x="649" y="210"/>
                    <a:pt x="586" y="252"/>
                    <a:pt x="544" y="294"/>
                  </a:cubicBezTo>
                  <a:cubicBezTo>
                    <a:pt x="482" y="336"/>
                    <a:pt x="398" y="377"/>
                    <a:pt x="314" y="419"/>
                  </a:cubicBezTo>
                  <a:cubicBezTo>
                    <a:pt x="231" y="461"/>
                    <a:pt x="126" y="482"/>
                    <a:pt x="0" y="524"/>
                  </a:cubicBezTo>
                  <a:lnTo>
                    <a:pt x="0" y="921"/>
                  </a:lnTo>
                  <a:lnTo>
                    <a:pt x="565" y="921"/>
                  </a:lnTo>
                  <a:lnTo>
                    <a:pt x="565" y="3788"/>
                  </a:lnTo>
                  <a:lnTo>
                    <a:pt x="1214" y="3788"/>
                  </a:lnTo>
                  <a:lnTo>
                    <a:pt x="1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2"/>
            <p:cNvSpPr/>
            <p:nvPr/>
          </p:nvSpPr>
          <p:spPr>
            <a:xfrm>
              <a:off x="2314592" y="4152970"/>
              <a:ext cx="36062" cy="56225"/>
            </a:xfrm>
            <a:custGeom>
              <a:avLst/>
              <a:gdLst/>
              <a:ahLst/>
              <a:cxnLst/>
              <a:rect l="l" t="t" r="r" b="b"/>
              <a:pathLst>
                <a:path w="2470" h="3851" extrusionOk="0">
                  <a:moveTo>
                    <a:pt x="1214" y="608"/>
                  </a:moveTo>
                  <a:cubicBezTo>
                    <a:pt x="1319" y="608"/>
                    <a:pt x="1402" y="608"/>
                    <a:pt x="1465" y="650"/>
                  </a:cubicBezTo>
                  <a:cubicBezTo>
                    <a:pt x="1549" y="670"/>
                    <a:pt x="1591" y="712"/>
                    <a:pt x="1653" y="775"/>
                  </a:cubicBezTo>
                  <a:cubicBezTo>
                    <a:pt x="1695" y="817"/>
                    <a:pt x="1737" y="901"/>
                    <a:pt x="1758" y="1005"/>
                  </a:cubicBezTo>
                  <a:cubicBezTo>
                    <a:pt x="1779" y="1110"/>
                    <a:pt x="1800" y="1235"/>
                    <a:pt x="1800" y="1382"/>
                  </a:cubicBezTo>
                  <a:lnTo>
                    <a:pt x="1800" y="1591"/>
                  </a:lnTo>
                  <a:cubicBezTo>
                    <a:pt x="1695" y="1675"/>
                    <a:pt x="1612" y="1738"/>
                    <a:pt x="1528" y="1800"/>
                  </a:cubicBezTo>
                  <a:cubicBezTo>
                    <a:pt x="1423" y="1863"/>
                    <a:pt x="1340" y="1905"/>
                    <a:pt x="1214" y="1905"/>
                  </a:cubicBezTo>
                  <a:cubicBezTo>
                    <a:pt x="1068" y="1905"/>
                    <a:pt x="942" y="1842"/>
                    <a:pt x="837" y="1758"/>
                  </a:cubicBezTo>
                  <a:cubicBezTo>
                    <a:pt x="733" y="1654"/>
                    <a:pt x="691" y="1507"/>
                    <a:pt x="691" y="1298"/>
                  </a:cubicBezTo>
                  <a:cubicBezTo>
                    <a:pt x="691" y="1068"/>
                    <a:pt x="733" y="901"/>
                    <a:pt x="816" y="775"/>
                  </a:cubicBezTo>
                  <a:cubicBezTo>
                    <a:pt x="900" y="670"/>
                    <a:pt x="1047" y="608"/>
                    <a:pt x="1214" y="608"/>
                  </a:cubicBezTo>
                  <a:close/>
                  <a:moveTo>
                    <a:pt x="1214" y="1"/>
                  </a:moveTo>
                  <a:cubicBezTo>
                    <a:pt x="1005" y="1"/>
                    <a:pt x="816" y="43"/>
                    <a:pt x="670" y="106"/>
                  </a:cubicBezTo>
                  <a:cubicBezTo>
                    <a:pt x="524" y="168"/>
                    <a:pt x="398" y="252"/>
                    <a:pt x="293" y="378"/>
                  </a:cubicBezTo>
                  <a:cubicBezTo>
                    <a:pt x="189" y="482"/>
                    <a:pt x="126" y="629"/>
                    <a:pt x="63" y="796"/>
                  </a:cubicBezTo>
                  <a:cubicBezTo>
                    <a:pt x="21" y="942"/>
                    <a:pt x="0" y="1131"/>
                    <a:pt x="0" y="1319"/>
                  </a:cubicBezTo>
                  <a:cubicBezTo>
                    <a:pt x="0" y="1466"/>
                    <a:pt x="21" y="1612"/>
                    <a:pt x="63" y="1738"/>
                  </a:cubicBezTo>
                  <a:cubicBezTo>
                    <a:pt x="105" y="1884"/>
                    <a:pt x="168" y="1989"/>
                    <a:pt x="252" y="2093"/>
                  </a:cubicBezTo>
                  <a:cubicBezTo>
                    <a:pt x="335" y="2198"/>
                    <a:pt x="440" y="2282"/>
                    <a:pt x="565" y="2344"/>
                  </a:cubicBezTo>
                  <a:cubicBezTo>
                    <a:pt x="691" y="2386"/>
                    <a:pt x="816" y="2428"/>
                    <a:pt x="984" y="2428"/>
                  </a:cubicBezTo>
                  <a:cubicBezTo>
                    <a:pt x="1130" y="2428"/>
                    <a:pt x="1277" y="2407"/>
                    <a:pt x="1402" y="2344"/>
                  </a:cubicBezTo>
                  <a:cubicBezTo>
                    <a:pt x="1549" y="2303"/>
                    <a:pt x="1674" y="2219"/>
                    <a:pt x="1800" y="2135"/>
                  </a:cubicBezTo>
                  <a:lnTo>
                    <a:pt x="1800" y="2491"/>
                  </a:lnTo>
                  <a:cubicBezTo>
                    <a:pt x="1800" y="2637"/>
                    <a:pt x="1779" y="2763"/>
                    <a:pt x="1758" y="2867"/>
                  </a:cubicBezTo>
                  <a:cubicBezTo>
                    <a:pt x="1737" y="2951"/>
                    <a:pt x="1695" y="3035"/>
                    <a:pt x="1653" y="3098"/>
                  </a:cubicBezTo>
                  <a:cubicBezTo>
                    <a:pt x="1612" y="3160"/>
                    <a:pt x="1549" y="3202"/>
                    <a:pt x="1465" y="3223"/>
                  </a:cubicBezTo>
                  <a:cubicBezTo>
                    <a:pt x="1402" y="3244"/>
                    <a:pt x="1319" y="3265"/>
                    <a:pt x="1214" y="3265"/>
                  </a:cubicBezTo>
                  <a:cubicBezTo>
                    <a:pt x="1088" y="3265"/>
                    <a:pt x="984" y="3223"/>
                    <a:pt x="900" y="3139"/>
                  </a:cubicBezTo>
                  <a:cubicBezTo>
                    <a:pt x="796" y="3056"/>
                    <a:pt x="754" y="2951"/>
                    <a:pt x="754" y="2826"/>
                  </a:cubicBezTo>
                  <a:lnTo>
                    <a:pt x="63" y="2826"/>
                  </a:lnTo>
                  <a:cubicBezTo>
                    <a:pt x="105" y="3160"/>
                    <a:pt x="210" y="3411"/>
                    <a:pt x="419" y="3600"/>
                  </a:cubicBezTo>
                  <a:cubicBezTo>
                    <a:pt x="628" y="3767"/>
                    <a:pt x="900" y="3851"/>
                    <a:pt x="1214" y="3851"/>
                  </a:cubicBezTo>
                  <a:cubicBezTo>
                    <a:pt x="1632" y="3851"/>
                    <a:pt x="1946" y="3725"/>
                    <a:pt x="2156" y="3495"/>
                  </a:cubicBezTo>
                  <a:cubicBezTo>
                    <a:pt x="2365" y="3265"/>
                    <a:pt x="2469" y="2951"/>
                    <a:pt x="2469" y="2554"/>
                  </a:cubicBezTo>
                  <a:lnTo>
                    <a:pt x="2469" y="1298"/>
                  </a:lnTo>
                  <a:cubicBezTo>
                    <a:pt x="2469" y="901"/>
                    <a:pt x="2365" y="587"/>
                    <a:pt x="2156" y="357"/>
                  </a:cubicBezTo>
                  <a:cubicBezTo>
                    <a:pt x="1946" y="126"/>
                    <a:pt x="1632" y="1"/>
                    <a:pt x="1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2"/>
            <p:cNvSpPr/>
            <p:nvPr/>
          </p:nvSpPr>
          <p:spPr>
            <a:xfrm>
              <a:off x="2356143" y="4152970"/>
              <a:ext cx="36661" cy="56225"/>
            </a:xfrm>
            <a:custGeom>
              <a:avLst/>
              <a:gdLst/>
              <a:ahLst/>
              <a:cxnLst/>
              <a:rect l="l" t="t" r="r" b="b"/>
              <a:pathLst>
                <a:path w="2511" h="3851" extrusionOk="0">
                  <a:moveTo>
                    <a:pt x="1255" y="608"/>
                  </a:moveTo>
                  <a:cubicBezTo>
                    <a:pt x="1318" y="608"/>
                    <a:pt x="1381" y="608"/>
                    <a:pt x="1444" y="650"/>
                  </a:cubicBezTo>
                  <a:cubicBezTo>
                    <a:pt x="1507" y="670"/>
                    <a:pt x="1548" y="712"/>
                    <a:pt x="1590" y="754"/>
                  </a:cubicBezTo>
                  <a:cubicBezTo>
                    <a:pt x="1632" y="796"/>
                    <a:pt x="1674" y="838"/>
                    <a:pt x="1695" y="901"/>
                  </a:cubicBezTo>
                  <a:cubicBezTo>
                    <a:pt x="1716" y="963"/>
                    <a:pt x="1737" y="1026"/>
                    <a:pt x="1737" y="1089"/>
                  </a:cubicBezTo>
                  <a:cubicBezTo>
                    <a:pt x="1737" y="1152"/>
                    <a:pt x="1716" y="1214"/>
                    <a:pt x="1695" y="1277"/>
                  </a:cubicBezTo>
                  <a:cubicBezTo>
                    <a:pt x="1674" y="1319"/>
                    <a:pt x="1632" y="1382"/>
                    <a:pt x="1590" y="1424"/>
                  </a:cubicBezTo>
                  <a:cubicBezTo>
                    <a:pt x="1548" y="1466"/>
                    <a:pt x="1507" y="1486"/>
                    <a:pt x="1444" y="1528"/>
                  </a:cubicBezTo>
                  <a:cubicBezTo>
                    <a:pt x="1381" y="1549"/>
                    <a:pt x="1318" y="1549"/>
                    <a:pt x="1255" y="1549"/>
                  </a:cubicBezTo>
                  <a:cubicBezTo>
                    <a:pt x="1193" y="1549"/>
                    <a:pt x="1130" y="1549"/>
                    <a:pt x="1067" y="1528"/>
                  </a:cubicBezTo>
                  <a:cubicBezTo>
                    <a:pt x="1004" y="1486"/>
                    <a:pt x="963" y="1466"/>
                    <a:pt x="921" y="1424"/>
                  </a:cubicBezTo>
                  <a:cubicBezTo>
                    <a:pt x="879" y="1382"/>
                    <a:pt x="837" y="1319"/>
                    <a:pt x="816" y="1277"/>
                  </a:cubicBezTo>
                  <a:cubicBezTo>
                    <a:pt x="795" y="1214"/>
                    <a:pt x="774" y="1152"/>
                    <a:pt x="774" y="1089"/>
                  </a:cubicBezTo>
                  <a:cubicBezTo>
                    <a:pt x="774" y="1026"/>
                    <a:pt x="795" y="963"/>
                    <a:pt x="816" y="901"/>
                  </a:cubicBezTo>
                  <a:cubicBezTo>
                    <a:pt x="837" y="838"/>
                    <a:pt x="879" y="796"/>
                    <a:pt x="921" y="754"/>
                  </a:cubicBezTo>
                  <a:cubicBezTo>
                    <a:pt x="963" y="712"/>
                    <a:pt x="1004" y="670"/>
                    <a:pt x="1067" y="650"/>
                  </a:cubicBezTo>
                  <a:cubicBezTo>
                    <a:pt x="1130" y="608"/>
                    <a:pt x="1193" y="608"/>
                    <a:pt x="1255" y="608"/>
                  </a:cubicBezTo>
                  <a:close/>
                  <a:moveTo>
                    <a:pt x="1255" y="2156"/>
                  </a:moveTo>
                  <a:cubicBezTo>
                    <a:pt x="1423" y="2156"/>
                    <a:pt x="1569" y="2198"/>
                    <a:pt x="1674" y="2303"/>
                  </a:cubicBezTo>
                  <a:cubicBezTo>
                    <a:pt x="1779" y="2407"/>
                    <a:pt x="1820" y="2554"/>
                    <a:pt x="1820" y="2721"/>
                  </a:cubicBezTo>
                  <a:cubicBezTo>
                    <a:pt x="1820" y="2888"/>
                    <a:pt x="1779" y="3014"/>
                    <a:pt x="1695" y="3119"/>
                  </a:cubicBezTo>
                  <a:cubicBezTo>
                    <a:pt x="1611" y="3223"/>
                    <a:pt x="1465" y="3265"/>
                    <a:pt x="1255" y="3265"/>
                  </a:cubicBezTo>
                  <a:cubicBezTo>
                    <a:pt x="1046" y="3265"/>
                    <a:pt x="900" y="3223"/>
                    <a:pt x="816" y="3119"/>
                  </a:cubicBezTo>
                  <a:cubicBezTo>
                    <a:pt x="732" y="3014"/>
                    <a:pt x="691" y="2888"/>
                    <a:pt x="691" y="2721"/>
                  </a:cubicBezTo>
                  <a:cubicBezTo>
                    <a:pt x="691" y="2554"/>
                    <a:pt x="732" y="2407"/>
                    <a:pt x="837" y="2303"/>
                  </a:cubicBezTo>
                  <a:cubicBezTo>
                    <a:pt x="942" y="2198"/>
                    <a:pt x="1088" y="2156"/>
                    <a:pt x="1255" y="2156"/>
                  </a:cubicBezTo>
                  <a:close/>
                  <a:moveTo>
                    <a:pt x="1255" y="1"/>
                  </a:moveTo>
                  <a:cubicBezTo>
                    <a:pt x="1088" y="1"/>
                    <a:pt x="942" y="22"/>
                    <a:pt x="795" y="64"/>
                  </a:cubicBezTo>
                  <a:cubicBezTo>
                    <a:pt x="649" y="106"/>
                    <a:pt x="544" y="168"/>
                    <a:pt x="439" y="252"/>
                  </a:cubicBezTo>
                  <a:cubicBezTo>
                    <a:pt x="314" y="336"/>
                    <a:pt x="251" y="440"/>
                    <a:pt x="188" y="566"/>
                  </a:cubicBezTo>
                  <a:cubicBezTo>
                    <a:pt x="126" y="712"/>
                    <a:pt x="84" y="859"/>
                    <a:pt x="84" y="1026"/>
                  </a:cubicBezTo>
                  <a:cubicBezTo>
                    <a:pt x="84" y="1194"/>
                    <a:pt x="126" y="1340"/>
                    <a:pt x="209" y="1507"/>
                  </a:cubicBezTo>
                  <a:cubicBezTo>
                    <a:pt x="293" y="1654"/>
                    <a:pt x="398" y="1758"/>
                    <a:pt x="544" y="1842"/>
                  </a:cubicBezTo>
                  <a:cubicBezTo>
                    <a:pt x="356" y="1926"/>
                    <a:pt x="209" y="2030"/>
                    <a:pt x="126" y="2198"/>
                  </a:cubicBezTo>
                  <a:cubicBezTo>
                    <a:pt x="42" y="2344"/>
                    <a:pt x="0" y="2533"/>
                    <a:pt x="0" y="2742"/>
                  </a:cubicBezTo>
                  <a:cubicBezTo>
                    <a:pt x="0" y="2930"/>
                    <a:pt x="42" y="3098"/>
                    <a:pt x="105" y="3223"/>
                  </a:cubicBezTo>
                  <a:cubicBezTo>
                    <a:pt x="167" y="3370"/>
                    <a:pt x="251" y="3474"/>
                    <a:pt x="356" y="3579"/>
                  </a:cubicBezTo>
                  <a:cubicBezTo>
                    <a:pt x="481" y="3663"/>
                    <a:pt x="607" y="3746"/>
                    <a:pt x="753" y="3788"/>
                  </a:cubicBezTo>
                  <a:cubicBezTo>
                    <a:pt x="921" y="3830"/>
                    <a:pt x="1088" y="3851"/>
                    <a:pt x="1255" y="3851"/>
                  </a:cubicBezTo>
                  <a:cubicBezTo>
                    <a:pt x="1423" y="3851"/>
                    <a:pt x="1590" y="3830"/>
                    <a:pt x="1758" y="3788"/>
                  </a:cubicBezTo>
                  <a:cubicBezTo>
                    <a:pt x="1904" y="3746"/>
                    <a:pt x="2030" y="3663"/>
                    <a:pt x="2155" y="3579"/>
                  </a:cubicBezTo>
                  <a:cubicBezTo>
                    <a:pt x="2260" y="3474"/>
                    <a:pt x="2343" y="3370"/>
                    <a:pt x="2406" y="3223"/>
                  </a:cubicBezTo>
                  <a:cubicBezTo>
                    <a:pt x="2469" y="3098"/>
                    <a:pt x="2511" y="2930"/>
                    <a:pt x="2511" y="2742"/>
                  </a:cubicBezTo>
                  <a:cubicBezTo>
                    <a:pt x="2511" y="2533"/>
                    <a:pt x="2469" y="2344"/>
                    <a:pt x="2385" y="2198"/>
                  </a:cubicBezTo>
                  <a:cubicBezTo>
                    <a:pt x="2302" y="2030"/>
                    <a:pt x="2155" y="1926"/>
                    <a:pt x="1967" y="1842"/>
                  </a:cubicBezTo>
                  <a:cubicBezTo>
                    <a:pt x="2113" y="1758"/>
                    <a:pt x="2218" y="1654"/>
                    <a:pt x="2302" y="1507"/>
                  </a:cubicBezTo>
                  <a:cubicBezTo>
                    <a:pt x="2385" y="1340"/>
                    <a:pt x="2406" y="1194"/>
                    <a:pt x="2406" y="1026"/>
                  </a:cubicBezTo>
                  <a:cubicBezTo>
                    <a:pt x="2406" y="859"/>
                    <a:pt x="2385" y="712"/>
                    <a:pt x="2323" y="566"/>
                  </a:cubicBezTo>
                  <a:cubicBezTo>
                    <a:pt x="2260" y="440"/>
                    <a:pt x="2176" y="336"/>
                    <a:pt x="2071" y="252"/>
                  </a:cubicBezTo>
                  <a:cubicBezTo>
                    <a:pt x="1967" y="168"/>
                    <a:pt x="1841" y="126"/>
                    <a:pt x="1716" y="64"/>
                  </a:cubicBezTo>
                  <a:cubicBezTo>
                    <a:pt x="1569" y="22"/>
                    <a:pt x="1423" y="1"/>
                    <a:pt x="1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2"/>
            <p:cNvSpPr/>
            <p:nvPr/>
          </p:nvSpPr>
          <p:spPr>
            <a:xfrm>
              <a:off x="2398600" y="4152970"/>
              <a:ext cx="36369" cy="56225"/>
            </a:xfrm>
            <a:custGeom>
              <a:avLst/>
              <a:gdLst/>
              <a:ahLst/>
              <a:cxnLst/>
              <a:rect l="l" t="t" r="r" b="b"/>
              <a:pathLst>
                <a:path w="2491" h="3851" extrusionOk="0">
                  <a:moveTo>
                    <a:pt x="1214" y="608"/>
                  </a:moveTo>
                  <a:cubicBezTo>
                    <a:pt x="1319" y="608"/>
                    <a:pt x="1402" y="608"/>
                    <a:pt x="1465" y="650"/>
                  </a:cubicBezTo>
                  <a:cubicBezTo>
                    <a:pt x="1549" y="670"/>
                    <a:pt x="1612" y="712"/>
                    <a:pt x="1653" y="775"/>
                  </a:cubicBezTo>
                  <a:cubicBezTo>
                    <a:pt x="1695" y="817"/>
                    <a:pt x="1737" y="901"/>
                    <a:pt x="1758" y="1005"/>
                  </a:cubicBezTo>
                  <a:cubicBezTo>
                    <a:pt x="1779" y="1110"/>
                    <a:pt x="1800" y="1235"/>
                    <a:pt x="1800" y="1382"/>
                  </a:cubicBezTo>
                  <a:lnTo>
                    <a:pt x="1800" y="1591"/>
                  </a:lnTo>
                  <a:cubicBezTo>
                    <a:pt x="1716" y="1675"/>
                    <a:pt x="1612" y="1738"/>
                    <a:pt x="1528" y="1800"/>
                  </a:cubicBezTo>
                  <a:cubicBezTo>
                    <a:pt x="1423" y="1863"/>
                    <a:pt x="1340" y="1905"/>
                    <a:pt x="1214" y="1905"/>
                  </a:cubicBezTo>
                  <a:cubicBezTo>
                    <a:pt x="1068" y="1905"/>
                    <a:pt x="942" y="1842"/>
                    <a:pt x="837" y="1758"/>
                  </a:cubicBezTo>
                  <a:cubicBezTo>
                    <a:pt x="733" y="1654"/>
                    <a:pt x="691" y="1507"/>
                    <a:pt x="691" y="1298"/>
                  </a:cubicBezTo>
                  <a:cubicBezTo>
                    <a:pt x="691" y="1068"/>
                    <a:pt x="733" y="901"/>
                    <a:pt x="816" y="775"/>
                  </a:cubicBezTo>
                  <a:cubicBezTo>
                    <a:pt x="900" y="670"/>
                    <a:pt x="1047" y="608"/>
                    <a:pt x="1214" y="608"/>
                  </a:cubicBezTo>
                  <a:close/>
                  <a:moveTo>
                    <a:pt x="1235" y="1"/>
                  </a:moveTo>
                  <a:cubicBezTo>
                    <a:pt x="1005" y="1"/>
                    <a:pt x="837" y="43"/>
                    <a:pt x="670" y="106"/>
                  </a:cubicBezTo>
                  <a:cubicBezTo>
                    <a:pt x="524" y="168"/>
                    <a:pt x="398" y="252"/>
                    <a:pt x="293" y="378"/>
                  </a:cubicBezTo>
                  <a:cubicBezTo>
                    <a:pt x="189" y="482"/>
                    <a:pt x="126" y="629"/>
                    <a:pt x="84" y="796"/>
                  </a:cubicBezTo>
                  <a:cubicBezTo>
                    <a:pt x="21" y="942"/>
                    <a:pt x="0" y="1131"/>
                    <a:pt x="0" y="1319"/>
                  </a:cubicBezTo>
                  <a:cubicBezTo>
                    <a:pt x="0" y="1466"/>
                    <a:pt x="21" y="1612"/>
                    <a:pt x="63" y="1738"/>
                  </a:cubicBezTo>
                  <a:cubicBezTo>
                    <a:pt x="105" y="1884"/>
                    <a:pt x="168" y="1989"/>
                    <a:pt x="251" y="2093"/>
                  </a:cubicBezTo>
                  <a:cubicBezTo>
                    <a:pt x="335" y="2198"/>
                    <a:pt x="440" y="2282"/>
                    <a:pt x="565" y="2344"/>
                  </a:cubicBezTo>
                  <a:cubicBezTo>
                    <a:pt x="691" y="2386"/>
                    <a:pt x="837" y="2428"/>
                    <a:pt x="984" y="2428"/>
                  </a:cubicBezTo>
                  <a:cubicBezTo>
                    <a:pt x="1130" y="2428"/>
                    <a:pt x="1277" y="2407"/>
                    <a:pt x="1423" y="2344"/>
                  </a:cubicBezTo>
                  <a:cubicBezTo>
                    <a:pt x="1549" y="2303"/>
                    <a:pt x="1674" y="2219"/>
                    <a:pt x="1800" y="2135"/>
                  </a:cubicBezTo>
                  <a:lnTo>
                    <a:pt x="1800" y="2491"/>
                  </a:lnTo>
                  <a:cubicBezTo>
                    <a:pt x="1800" y="2637"/>
                    <a:pt x="1779" y="2763"/>
                    <a:pt x="1758" y="2867"/>
                  </a:cubicBezTo>
                  <a:cubicBezTo>
                    <a:pt x="1737" y="2951"/>
                    <a:pt x="1695" y="3035"/>
                    <a:pt x="1653" y="3098"/>
                  </a:cubicBezTo>
                  <a:cubicBezTo>
                    <a:pt x="1612" y="3160"/>
                    <a:pt x="1549" y="3202"/>
                    <a:pt x="1486" y="3223"/>
                  </a:cubicBezTo>
                  <a:cubicBezTo>
                    <a:pt x="1402" y="3244"/>
                    <a:pt x="1319" y="3265"/>
                    <a:pt x="1235" y="3265"/>
                  </a:cubicBezTo>
                  <a:cubicBezTo>
                    <a:pt x="1088" y="3265"/>
                    <a:pt x="984" y="3223"/>
                    <a:pt x="900" y="3139"/>
                  </a:cubicBezTo>
                  <a:cubicBezTo>
                    <a:pt x="816" y="3056"/>
                    <a:pt x="754" y="2951"/>
                    <a:pt x="754" y="2826"/>
                  </a:cubicBezTo>
                  <a:lnTo>
                    <a:pt x="63" y="2826"/>
                  </a:lnTo>
                  <a:cubicBezTo>
                    <a:pt x="105" y="3160"/>
                    <a:pt x="210" y="3411"/>
                    <a:pt x="419" y="3600"/>
                  </a:cubicBezTo>
                  <a:cubicBezTo>
                    <a:pt x="628" y="3767"/>
                    <a:pt x="900" y="3851"/>
                    <a:pt x="1235" y="3851"/>
                  </a:cubicBezTo>
                  <a:cubicBezTo>
                    <a:pt x="1632" y="3851"/>
                    <a:pt x="1946" y="3725"/>
                    <a:pt x="2156" y="3495"/>
                  </a:cubicBezTo>
                  <a:cubicBezTo>
                    <a:pt x="2365" y="3265"/>
                    <a:pt x="2490" y="2951"/>
                    <a:pt x="2490" y="2554"/>
                  </a:cubicBezTo>
                  <a:lnTo>
                    <a:pt x="2490" y="1298"/>
                  </a:lnTo>
                  <a:cubicBezTo>
                    <a:pt x="2490" y="901"/>
                    <a:pt x="2365" y="587"/>
                    <a:pt x="2156" y="357"/>
                  </a:cubicBezTo>
                  <a:cubicBezTo>
                    <a:pt x="1946" y="126"/>
                    <a:pt x="1632" y="1"/>
                    <a:pt x="1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2"/>
            <p:cNvSpPr/>
            <p:nvPr/>
          </p:nvSpPr>
          <p:spPr>
            <a:xfrm>
              <a:off x="1961753" y="3330394"/>
              <a:ext cx="783889" cy="778165"/>
            </a:xfrm>
            <a:custGeom>
              <a:avLst/>
              <a:gdLst/>
              <a:ahLst/>
              <a:cxnLst/>
              <a:rect l="l" t="t" r="r" b="b"/>
              <a:pathLst>
                <a:path w="53691" h="53299" extrusionOk="0">
                  <a:moveTo>
                    <a:pt x="26815" y="1"/>
                  </a:moveTo>
                  <a:cubicBezTo>
                    <a:pt x="12281" y="1"/>
                    <a:pt x="396" y="11683"/>
                    <a:pt x="189" y="26284"/>
                  </a:cubicBezTo>
                  <a:cubicBezTo>
                    <a:pt x="1" y="40993"/>
                    <a:pt x="11760" y="53087"/>
                    <a:pt x="26469" y="53296"/>
                  </a:cubicBezTo>
                  <a:cubicBezTo>
                    <a:pt x="26585" y="53298"/>
                    <a:pt x="26702" y="53298"/>
                    <a:pt x="26818" y="53298"/>
                  </a:cubicBezTo>
                  <a:cubicBezTo>
                    <a:pt x="41390" y="53298"/>
                    <a:pt x="53295" y="41609"/>
                    <a:pt x="53481" y="26995"/>
                  </a:cubicBezTo>
                  <a:cubicBezTo>
                    <a:pt x="53691" y="12286"/>
                    <a:pt x="41911" y="192"/>
                    <a:pt x="27201" y="4"/>
                  </a:cubicBezTo>
                  <a:cubicBezTo>
                    <a:pt x="27072" y="2"/>
                    <a:pt x="26944" y="1"/>
                    <a:pt x="26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2"/>
            <p:cNvSpPr/>
            <p:nvPr/>
          </p:nvSpPr>
          <p:spPr>
            <a:xfrm>
              <a:off x="1943737" y="3925592"/>
              <a:ext cx="39420" cy="95805"/>
            </a:xfrm>
            <a:custGeom>
              <a:avLst/>
              <a:gdLst/>
              <a:ahLst/>
              <a:cxnLst/>
              <a:rect l="l" t="t" r="r" b="b"/>
              <a:pathLst>
                <a:path w="2700" h="6562" extrusionOk="0">
                  <a:moveTo>
                    <a:pt x="1192" y="1"/>
                  </a:moveTo>
                  <a:cubicBezTo>
                    <a:pt x="1105" y="1"/>
                    <a:pt x="1019" y="43"/>
                    <a:pt x="963" y="121"/>
                  </a:cubicBezTo>
                  <a:cubicBezTo>
                    <a:pt x="963" y="121"/>
                    <a:pt x="0" y="1460"/>
                    <a:pt x="126" y="3344"/>
                  </a:cubicBezTo>
                  <a:cubicBezTo>
                    <a:pt x="230" y="5248"/>
                    <a:pt x="1318" y="6461"/>
                    <a:pt x="1318" y="6461"/>
                  </a:cubicBezTo>
                  <a:cubicBezTo>
                    <a:pt x="1377" y="6529"/>
                    <a:pt x="1449" y="6561"/>
                    <a:pt x="1521" y="6561"/>
                  </a:cubicBezTo>
                  <a:cubicBezTo>
                    <a:pt x="1605" y="6561"/>
                    <a:pt x="1691" y="6519"/>
                    <a:pt x="1758" y="6440"/>
                  </a:cubicBezTo>
                  <a:cubicBezTo>
                    <a:pt x="1758" y="6440"/>
                    <a:pt x="2699" y="5101"/>
                    <a:pt x="2595" y="3218"/>
                  </a:cubicBezTo>
                  <a:cubicBezTo>
                    <a:pt x="2490" y="1314"/>
                    <a:pt x="1402" y="100"/>
                    <a:pt x="1402" y="100"/>
                  </a:cubicBezTo>
                  <a:cubicBezTo>
                    <a:pt x="1344" y="32"/>
                    <a:pt x="1267" y="1"/>
                    <a:pt x="1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2"/>
            <p:cNvSpPr/>
            <p:nvPr/>
          </p:nvSpPr>
          <p:spPr>
            <a:xfrm>
              <a:off x="1884461" y="3954734"/>
              <a:ext cx="65043" cy="74781"/>
            </a:xfrm>
            <a:custGeom>
              <a:avLst/>
              <a:gdLst/>
              <a:ahLst/>
              <a:cxnLst/>
              <a:rect l="l" t="t" r="r" b="b"/>
              <a:pathLst>
                <a:path w="4455" h="5122" extrusionOk="0">
                  <a:moveTo>
                    <a:pt x="264" y="0"/>
                  </a:moveTo>
                  <a:cubicBezTo>
                    <a:pt x="112" y="0"/>
                    <a:pt x="1" y="117"/>
                    <a:pt x="1" y="281"/>
                  </a:cubicBezTo>
                  <a:cubicBezTo>
                    <a:pt x="1" y="281"/>
                    <a:pt x="43" y="1913"/>
                    <a:pt x="1277" y="3356"/>
                  </a:cubicBezTo>
                  <a:cubicBezTo>
                    <a:pt x="2512" y="4800"/>
                    <a:pt x="4123" y="5114"/>
                    <a:pt x="4123" y="5114"/>
                  </a:cubicBezTo>
                  <a:cubicBezTo>
                    <a:pt x="4147" y="5119"/>
                    <a:pt x="4171" y="5122"/>
                    <a:pt x="4194" y="5122"/>
                  </a:cubicBezTo>
                  <a:cubicBezTo>
                    <a:pt x="4347" y="5122"/>
                    <a:pt x="4455" y="5006"/>
                    <a:pt x="4437" y="4842"/>
                  </a:cubicBezTo>
                  <a:cubicBezTo>
                    <a:pt x="4437" y="4842"/>
                    <a:pt x="4395" y="3210"/>
                    <a:pt x="3181" y="1745"/>
                  </a:cubicBezTo>
                  <a:cubicBezTo>
                    <a:pt x="1947" y="301"/>
                    <a:pt x="336" y="9"/>
                    <a:pt x="336" y="9"/>
                  </a:cubicBezTo>
                  <a:cubicBezTo>
                    <a:pt x="311" y="3"/>
                    <a:pt x="287" y="0"/>
                    <a:pt x="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2"/>
            <p:cNvSpPr/>
            <p:nvPr/>
          </p:nvSpPr>
          <p:spPr>
            <a:xfrm>
              <a:off x="2013072" y="4019003"/>
              <a:ext cx="58677" cy="85060"/>
            </a:xfrm>
            <a:custGeom>
              <a:avLst/>
              <a:gdLst/>
              <a:ahLst/>
              <a:cxnLst/>
              <a:rect l="l" t="t" r="r" b="b"/>
              <a:pathLst>
                <a:path w="4019" h="5826" extrusionOk="0">
                  <a:moveTo>
                    <a:pt x="561" y="1"/>
                  </a:moveTo>
                  <a:cubicBezTo>
                    <a:pt x="435" y="1"/>
                    <a:pt x="326" y="84"/>
                    <a:pt x="294" y="231"/>
                  </a:cubicBezTo>
                  <a:cubicBezTo>
                    <a:pt x="294" y="231"/>
                    <a:pt x="1" y="1842"/>
                    <a:pt x="921" y="3516"/>
                  </a:cubicBezTo>
                  <a:cubicBezTo>
                    <a:pt x="1821" y="5169"/>
                    <a:pt x="3349" y="5796"/>
                    <a:pt x="3349" y="5796"/>
                  </a:cubicBezTo>
                  <a:cubicBezTo>
                    <a:pt x="3388" y="5816"/>
                    <a:pt x="3428" y="5825"/>
                    <a:pt x="3466" y="5825"/>
                  </a:cubicBezTo>
                  <a:cubicBezTo>
                    <a:pt x="3589" y="5825"/>
                    <a:pt x="3693" y="5731"/>
                    <a:pt x="3725" y="5587"/>
                  </a:cubicBezTo>
                  <a:cubicBezTo>
                    <a:pt x="3725" y="5587"/>
                    <a:pt x="4018" y="3976"/>
                    <a:pt x="3098" y="2323"/>
                  </a:cubicBezTo>
                  <a:cubicBezTo>
                    <a:pt x="2198" y="649"/>
                    <a:pt x="670" y="21"/>
                    <a:pt x="670" y="21"/>
                  </a:cubicBezTo>
                  <a:cubicBezTo>
                    <a:pt x="633" y="7"/>
                    <a:pt x="596" y="1"/>
                    <a:pt x="5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2"/>
            <p:cNvSpPr/>
            <p:nvPr/>
          </p:nvSpPr>
          <p:spPr>
            <a:xfrm>
              <a:off x="1963593" y="4075096"/>
              <a:ext cx="89513" cy="46691"/>
            </a:xfrm>
            <a:custGeom>
              <a:avLst/>
              <a:gdLst/>
              <a:ahLst/>
              <a:cxnLst/>
              <a:rect l="l" t="t" r="r" b="b"/>
              <a:pathLst>
                <a:path w="6131" h="3198" extrusionOk="0">
                  <a:moveTo>
                    <a:pt x="1336" y="0"/>
                  </a:moveTo>
                  <a:cubicBezTo>
                    <a:pt x="680" y="0"/>
                    <a:pt x="251" y="113"/>
                    <a:pt x="251" y="113"/>
                  </a:cubicBezTo>
                  <a:cubicBezTo>
                    <a:pt x="84" y="155"/>
                    <a:pt x="0" y="322"/>
                    <a:pt x="84" y="490"/>
                  </a:cubicBezTo>
                  <a:cubicBezTo>
                    <a:pt x="84" y="490"/>
                    <a:pt x="816" y="1954"/>
                    <a:pt x="2553" y="2728"/>
                  </a:cubicBezTo>
                  <a:cubicBezTo>
                    <a:pt x="3387" y="3100"/>
                    <a:pt x="4183" y="3197"/>
                    <a:pt x="4785" y="3197"/>
                  </a:cubicBezTo>
                  <a:cubicBezTo>
                    <a:pt x="5435" y="3197"/>
                    <a:pt x="5859" y="3084"/>
                    <a:pt x="5859" y="3084"/>
                  </a:cubicBezTo>
                  <a:cubicBezTo>
                    <a:pt x="6047" y="3042"/>
                    <a:pt x="6131" y="2875"/>
                    <a:pt x="6047" y="2708"/>
                  </a:cubicBezTo>
                  <a:cubicBezTo>
                    <a:pt x="6047" y="2708"/>
                    <a:pt x="5294" y="1243"/>
                    <a:pt x="3578" y="469"/>
                  </a:cubicBezTo>
                  <a:cubicBezTo>
                    <a:pt x="2744" y="97"/>
                    <a:pt x="1943" y="0"/>
                    <a:pt x="13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2"/>
            <p:cNvSpPr/>
            <p:nvPr/>
          </p:nvSpPr>
          <p:spPr>
            <a:xfrm>
              <a:off x="2107783" y="4088660"/>
              <a:ext cx="76387" cy="63860"/>
            </a:xfrm>
            <a:custGeom>
              <a:avLst/>
              <a:gdLst/>
              <a:ahLst/>
              <a:cxnLst/>
              <a:rect l="l" t="t" r="r" b="b"/>
              <a:pathLst>
                <a:path w="5232" h="4374" extrusionOk="0">
                  <a:moveTo>
                    <a:pt x="314" y="0"/>
                  </a:moveTo>
                  <a:cubicBezTo>
                    <a:pt x="126" y="0"/>
                    <a:pt x="0" y="147"/>
                    <a:pt x="42" y="314"/>
                  </a:cubicBezTo>
                  <a:cubicBezTo>
                    <a:pt x="42" y="314"/>
                    <a:pt x="356" y="1925"/>
                    <a:pt x="1820" y="3139"/>
                  </a:cubicBezTo>
                  <a:cubicBezTo>
                    <a:pt x="3285" y="4352"/>
                    <a:pt x="4917" y="4373"/>
                    <a:pt x="4917" y="4373"/>
                  </a:cubicBezTo>
                  <a:cubicBezTo>
                    <a:pt x="5105" y="4373"/>
                    <a:pt x="5231" y="4227"/>
                    <a:pt x="5189" y="4038"/>
                  </a:cubicBezTo>
                  <a:cubicBezTo>
                    <a:pt x="5189" y="4038"/>
                    <a:pt x="4875" y="2427"/>
                    <a:pt x="3411" y="1235"/>
                  </a:cubicBezTo>
                  <a:cubicBezTo>
                    <a:pt x="1946" y="21"/>
                    <a:pt x="314" y="0"/>
                    <a:pt x="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2"/>
            <p:cNvSpPr/>
            <p:nvPr/>
          </p:nvSpPr>
          <p:spPr>
            <a:xfrm>
              <a:off x="2079371" y="4149060"/>
              <a:ext cx="97148" cy="36515"/>
            </a:xfrm>
            <a:custGeom>
              <a:avLst/>
              <a:gdLst/>
              <a:ahLst/>
              <a:cxnLst/>
              <a:rect l="l" t="t" r="r" b="b"/>
              <a:pathLst>
                <a:path w="6654" h="2501" extrusionOk="0">
                  <a:moveTo>
                    <a:pt x="3141" y="1"/>
                  </a:moveTo>
                  <a:cubicBezTo>
                    <a:pt x="1380" y="1"/>
                    <a:pt x="168" y="906"/>
                    <a:pt x="168" y="906"/>
                  </a:cubicBezTo>
                  <a:cubicBezTo>
                    <a:pt x="21" y="1010"/>
                    <a:pt x="0" y="1199"/>
                    <a:pt x="147" y="1324"/>
                  </a:cubicBezTo>
                  <a:cubicBezTo>
                    <a:pt x="147" y="1324"/>
                    <a:pt x="1381" y="2412"/>
                    <a:pt x="3264" y="2496"/>
                  </a:cubicBezTo>
                  <a:cubicBezTo>
                    <a:pt x="3342" y="2499"/>
                    <a:pt x="3419" y="2501"/>
                    <a:pt x="3494" y="2501"/>
                  </a:cubicBezTo>
                  <a:cubicBezTo>
                    <a:pt x="5274" y="2501"/>
                    <a:pt x="6487" y="1596"/>
                    <a:pt x="6487" y="1596"/>
                  </a:cubicBezTo>
                  <a:cubicBezTo>
                    <a:pt x="6633" y="1491"/>
                    <a:pt x="6654" y="1303"/>
                    <a:pt x="6507" y="1178"/>
                  </a:cubicBezTo>
                  <a:cubicBezTo>
                    <a:pt x="6507" y="1178"/>
                    <a:pt x="5273" y="90"/>
                    <a:pt x="3369" y="6"/>
                  </a:cubicBezTo>
                  <a:cubicBezTo>
                    <a:pt x="3292" y="3"/>
                    <a:pt x="3216" y="1"/>
                    <a:pt x="3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2"/>
            <p:cNvSpPr/>
            <p:nvPr/>
          </p:nvSpPr>
          <p:spPr>
            <a:xfrm>
              <a:off x="1875000" y="3835277"/>
              <a:ext cx="53173" cy="90491"/>
            </a:xfrm>
            <a:custGeom>
              <a:avLst/>
              <a:gdLst/>
              <a:ahLst/>
              <a:cxnLst/>
              <a:rect l="l" t="t" r="r" b="b"/>
              <a:pathLst>
                <a:path w="3642" h="6198" extrusionOk="0">
                  <a:moveTo>
                    <a:pt x="770" y="1"/>
                  </a:moveTo>
                  <a:cubicBezTo>
                    <a:pt x="665" y="1"/>
                    <a:pt x="566" y="71"/>
                    <a:pt x="523" y="198"/>
                  </a:cubicBezTo>
                  <a:cubicBezTo>
                    <a:pt x="523" y="198"/>
                    <a:pt x="0" y="1746"/>
                    <a:pt x="649" y="3525"/>
                  </a:cubicBezTo>
                  <a:cubicBezTo>
                    <a:pt x="1298" y="5303"/>
                    <a:pt x="2699" y="6161"/>
                    <a:pt x="2699" y="6161"/>
                  </a:cubicBezTo>
                  <a:cubicBezTo>
                    <a:pt x="2749" y="6186"/>
                    <a:pt x="2801" y="6198"/>
                    <a:pt x="2850" y="6198"/>
                  </a:cubicBezTo>
                  <a:cubicBezTo>
                    <a:pt x="2966" y="6198"/>
                    <a:pt x="3068" y="6132"/>
                    <a:pt x="3097" y="6014"/>
                  </a:cubicBezTo>
                  <a:cubicBezTo>
                    <a:pt x="3097" y="6014"/>
                    <a:pt x="3641" y="4466"/>
                    <a:pt x="2992" y="2667"/>
                  </a:cubicBezTo>
                  <a:cubicBezTo>
                    <a:pt x="2323" y="888"/>
                    <a:pt x="921" y="51"/>
                    <a:pt x="921" y="51"/>
                  </a:cubicBezTo>
                  <a:cubicBezTo>
                    <a:pt x="873" y="17"/>
                    <a:pt x="821" y="1"/>
                    <a:pt x="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2"/>
            <p:cNvSpPr/>
            <p:nvPr/>
          </p:nvSpPr>
          <p:spPr>
            <a:xfrm>
              <a:off x="2723640" y="3925709"/>
              <a:ext cx="39420" cy="95688"/>
            </a:xfrm>
            <a:custGeom>
              <a:avLst/>
              <a:gdLst/>
              <a:ahLst/>
              <a:cxnLst/>
              <a:rect l="l" t="t" r="r" b="b"/>
              <a:pathLst>
                <a:path w="2700" h="6554" extrusionOk="0">
                  <a:moveTo>
                    <a:pt x="1527" y="1"/>
                  </a:moveTo>
                  <a:cubicBezTo>
                    <a:pt x="1454" y="1"/>
                    <a:pt x="1379" y="32"/>
                    <a:pt x="1318" y="92"/>
                  </a:cubicBezTo>
                  <a:cubicBezTo>
                    <a:pt x="1318" y="92"/>
                    <a:pt x="209" y="1306"/>
                    <a:pt x="105" y="3210"/>
                  </a:cubicBezTo>
                  <a:cubicBezTo>
                    <a:pt x="0" y="5093"/>
                    <a:pt x="963" y="6432"/>
                    <a:pt x="963" y="6432"/>
                  </a:cubicBezTo>
                  <a:cubicBezTo>
                    <a:pt x="1019" y="6511"/>
                    <a:pt x="1099" y="6553"/>
                    <a:pt x="1180" y="6553"/>
                  </a:cubicBezTo>
                  <a:cubicBezTo>
                    <a:pt x="1251" y="6553"/>
                    <a:pt x="1323" y="6521"/>
                    <a:pt x="1381" y="6453"/>
                  </a:cubicBezTo>
                  <a:cubicBezTo>
                    <a:pt x="1381" y="6453"/>
                    <a:pt x="2490" y="5240"/>
                    <a:pt x="2595" y="3336"/>
                  </a:cubicBezTo>
                  <a:cubicBezTo>
                    <a:pt x="2699" y="1452"/>
                    <a:pt x="1737" y="113"/>
                    <a:pt x="1737" y="113"/>
                  </a:cubicBezTo>
                  <a:cubicBezTo>
                    <a:pt x="1682" y="37"/>
                    <a:pt x="1606" y="1"/>
                    <a:pt x="15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2"/>
            <p:cNvSpPr/>
            <p:nvPr/>
          </p:nvSpPr>
          <p:spPr>
            <a:xfrm>
              <a:off x="2757541" y="3954734"/>
              <a:ext cx="64780" cy="74781"/>
            </a:xfrm>
            <a:custGeom>
              <a:avLst/>
              <a:gdLst/>
              <a:ahLst/>
              <a:cxnLst/>
              <a:rect l="l" t="t" r="r" b="b"/>
              <a:pathLst>
                <a:path w="4437" h="5122" extrusionOk="0">
                  <a:moveTo>
                    <a:pt x="4173" y="0"/>
                  </a:moveTo>
                  <a:cubicBezTo>
                    <a:pt x="4150" y="0"/>
                    <a:pt x="4126" y="3"/>
                    <a:pt x="4102" y="9"/>
                  </a:cubicBezTo>
                  <a:cubicBezTo>
                    <a:pt x="4102" y="9"/>
                    <a:pt x="2491" y="301"/>
                    <a:pt x="1277" y="1745"/>
                  </a:cubicBezTo>
                  <a:cubicBezTo>
                    <a:pt x="43" y="3210"/>
                    <a:pt x="1" y="4842"/>
                    <a:pt x="1" y="4842"/>
                  </a:cubicBezTo>
                  <a:cubicBezTo>
                    <a:pt x="1" y="5006"/>
                    <a:pt x="111" y="5122"/>
                    <a:pt x="264" y="5122"/>
                  </a:cubicBezTo>
                  <a:cubicBezTo>
                    <a:pt x="287" y="5122"/>
                    <a:pt x="311" y="5119"/>
                    <a:pt x="335" y="5114"/>
                  </a:cubicBezTo>
                  <a:cubicBezTo>
                    <a:pt x="335" y="5114"/>
                    <a:pt x="1926" y="4800"/>
                    <a:pt x="3160" y="3356"/>
                  </a:cubicBezTo>
                  <a:cubicBezTo>
                    <a:pt x="4395" y="1913"/>
                    <a:pt x="4436" y="281"/>
                    <a:pt x="4436" y="281"/>
                  </a:cubicBezTo>
                  <a:cubicBezTo>
                    <a:pt x="4436" y="117"/>
                    <a:pt x="4326" y="0"/>
                    <a:pt x="41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2"/>
            <p:cNvSpPr/>
            <p:nvPr/>
          </p:nvSpPr>
          <p:spPr>
            <a:xfrm>
              <a:off x="2635354" y="4019003"/>
              <a:ext cx="58356" cy="85060"/>
            </a:xfrm>
            <a:custGeom>
              <a:avLst/>
              <a:gdLst/>
              <a:ahLst/>
              <a:cxnLst/>
              <a:rect l="l" t="t" r="r" b="b"/>
              <a:pathLst>
                <a:path w="3997" h="5826" extrusionOk="0">
                  <a:moveTo>
                    <a:pt x="3437" y="1"/>
                  </a:moveTo>
                  <a:cubicBezTo>
                    <a:pt x="3401" y="1"/>
                    <a:pt x="3364" y="7"/>
                    <a:pt x="3327" y="21"/>
                  </a:cubicBezTo>
                  <a:cubicBezTo>
                    <a:pt x="3327" y="21"/>
                    <a:pt x="1821" y="649"/>
                    <a:pt x="900" y="2323"/>
                  </a:cubicBezTo>
                  <a:cubicBezTo>
                    <a:pt x="0" y="3976"/>
                    <a:pt x="293" y="5587"/>
                    <a:pt x="293" y="5587"/>
                  </a:cubicBezTo>
                  <a:cubicBezTo>
                    <a:pt x="309" y="5731"/>
                    <a:pt x="410" y="5825"/>
                    <a:pt x="541" y="5825"/>
                  </a:cubicBezTo>
                  <a:cubicBezTo>
                    <a:pt x="581" y="5825"/>
                    <a:pt x="625" y="5816"/>
                    <a:pt x="670" y="5796"/>
                  </a:cubicBezTo>
                  <a:cubicBezTo>
                    <a:pt x="670" y="5796"/>
                    <a:pt x="2176" y="5169"/>
                    <a:pt x="3076" y="3516"/>
                  </a:cubicBezTo>
                  <a:cubicBezTo>
                    <a:pt x="3997" y="1842"/>
                    <a:pt x="3704" y="231"/>
                    <a:pt x="3704" y="231"/>
                  </a:cubicBezTo>
                  <a:cubicBezTo>
                    <a:pt x="3671" y="84"/>
                    <a:pt x="3562" y="1"/>
                    <a:pt x="3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2"/>
            <p:cNvSpPr/>
            <p:nvPr/>
          </p:nvSpPr>
          <p:spPr>
            <a:xfrm>
              <a:off x="2653983" y="4075096"/>
              <a:ext cx="89527" cy="46691"/>
            </a:xfrm>
            <a:custGeom>
              <a:avLst/>
              <a:gdLst/>
              <a:ahLst/>
              <a:cxnLst/>
              <a:rect l="l" t="t" r="r" b="b"/>
              <a:pathLst>
                <a:path w="6132" h="3198" extrusionOk="0">
                  <a:moveTo>
                    <a:pt x="4777" y="0"/>
                  </a:moveTo>
                  <a:cubicBezTo>
                    <a:pt x="4173" y="0"/>
                    <a:pt x="3378" y="97"/>
                    <a:pt x="2553" y="469"/>
                  </a:cubicBezTo>
                  <a:cubicBezTo>
                    <a:pt x="817" y="1243"/>
                    <a:pt x="63" y="2708"/>
                    <a:pt x="63" y="2708"/>
                  </a:cubicBezTo>
                  <a:cubicBezTo>
                    <a:pt x="1" y="2875"/>
                    <a:pt x="63" y="3042"/>
                    <a:pt x="252" y="3084"/>
                  </a:cubicBezTo>
                  <a:cubicBezTo>
                    <a:pt x="252" y="3084"/>
                    <a:pt x="681" y="3197"/>
                    <a:pt x="1334" y="3197"/>
                  </a:cubicBezTo>
                  <a:cubicBezTo>
                    <a:pt x="1938" y="3197"/>
                    <a:pt x="2733" y="3100"/>
                    <a:pt x="3558" y="2728"/>
                  </a:cubicBezTo>
                  <a:cubicBezTo>
                    <a:pt x="5294" y="1954"/>
                    <a:pt x="6047" y="490"/>
                    <a:pt x="6047" y="490"/>
                  </a:cubicBezTo>
                  <a:cubicBezTo>
                    <a:pt x="6131" y="322"/>
                    <a:pt x="6047" y="155"/>
                    <a:pt x="5859" y="113"/>
                  </a:cubicBezTo>
                  <a:cubicBezTo>
                    <a:pt x="5859" y="113"/>
                    <a:pt x="5430" y="0"/>
                    <a:pt x="4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2"/>
            <p:cNvSpPr/>
            <p:nvPr/>
          </p:nvSpPr>
          <p:spPr>
            <a:xfrm>
              <a:off x="2522627" y="4088660"/>
              <a:ext cx="76694" cy="63860"/>
            </a:xfrm>
            <a:custGeom>
              <a:avLst/>
              <a:gdLst/>
              <a:ahLst/>
              <a:cxnLst/>
              <a:rect l="l" t="t" r="r" b="b"/>
              <a:pathLst>
                <a:path w="5253" h="4374" extrusionOk="0">
                  <a:moveTo>
                    <a:pt x="4938" y="0"/>
                  </a:moveTo>
                  <a:cubicBezTo>
                    <a:pt x="4938" y="0"/>
                    <a:pt x="3306" y="21"/>
                    <a:pt x="1842" y="1235"/>
                  </a:cubicBezTo>
                  <a:cubicBezTo>
                    <a:pt x="377" y="2427"/>
                    <a:pt x="42" y="4038"/>
                    <a:pt x="42" y="4038"/>
                  </a:cubicBezTo>
                  <a:cubicBezTo>
                    <a:pt x="0" y="4227"/>
                    <a:pt x="126" y="4373"/>
                    <a:pt x="314" y="4373"/>
                  </a:cubicBezTo>
                  <a:cubicBezTo>
                    <a:pt x="314" y="4373"/>
                    <a:pt x="1946" y="4352"/>
                    <a:pt x="3411" y="3139"/>
                  </a:cubicBezTo>
                  <a:cubicBezTo>
                    <a:pt x="4876" y="1925"/>
                    <a:pt x="5210" y="314"/>
                    <a:pt x="5210" y="314"/>
                  </a:cubicBezTo>
                  <a:cubicBezTo>
                    <a:pt x="5252" y="147"/>
                    <a:pt x="5127" y="0"/>
                    <a:pt x="49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2"/>
            <p:cNvSpPr/>
            <p:nvPr/>
          </p:nvSpPr>
          <p:spPr>
            <a:xfrm>
              <a:off x="2530569" y="4149060"/>
              <a:ext cx="96856" cy="36515"/>
            </a:xfrm>
            <a:custGeom>
              <a:avLst/>
              <a:gdLst/>
              <a:ahLst/>
              <a:cxnLst/>
              <a:rect l="l" t="t" r="r" b="b"/>
              <a:pathLst>
                <a:path w="6634" h="2501" extrusionOk="0">
                  <a:moveTo>
                    <a:pt x="3495" y="1"/>
                  </a:moveTo>
                  <a:cubicBezTo>
                    <a:pt x="3419" y="1"/>
                    <a:pt x="3342" y="3"/>
                    <a:pt x="3265" y="6"/>
                  </a:cubicBezTo>
                  <a:cubicBezTo>
                    <a:pt x="1360" y="90"/>
                    <a:pt x="147" y="1178"/>
                    <a:pt x="147" y="1178"/>
                  </a:cubicBezTo>
                  <a:cubicBezTo>
                    <a:pt x="0" y="1303"/>
                    <a:pt x="0" y="1491"/>
                    <a:pt x="147" y="1596"/>
                  </a:cubicBezTo>
                  <a:cubicBezTo>
                    <a:pt x="147" y="1596"/>
                    <a:pt x="1360" y="2501"/>
                    <a:pt x="3139" y="2501"/>
                  </a:cubicBezTo>
                  <a:cubicBezTo>
                    <a:pt x="3215" y="2501"/>
                    <a:pt x="3291" y="2499"/>
                    <a:pt x="3369" y="2496"/>
                  </a:cubicBezTo>
                  <a:cubicBezTo>
                    <a:pt x="5273" y="2412"/>
                    <a:pt x="6487" y="1324"/>
                    <a:pt x="6487" y="1324"/>
                  </a:cubicBezTo>
                  <a:cubicBezTo>
                    <a:pt x="6633" y="1199"/>
                    <a:pt x="6633" y="1010"/>
                    <a:pt x="6487" y="906"/>
                  </a:cubicBezTo>
                  <a:cubicBezTo>
                    <a:pt x="6487" y="906"/>
                    <a:pt x="5274" y="1"/>
                    <a:pt x="34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2"/>
            <p:cNvSpPr/>
            <p:nvPr/>
          </p:nvSpPr>
          <p:spPr>
            <a:xfrm>
              <a:off x="2778930" y="3835277"/>
              <a:ext cx="52867" cy="90491"/>
            </a:xfrm>
            <a:custGeom>
              <a:avLst/>
              <a:gdLst/>
              <a:ahLst/>
              <a:cxnLst/>
              <a:rect l="l" t="t" r="r" b="b"/>
              <a:pathLst>
                <a:path w="3621" h="6198" extrusionOk="0">
                  <a:moveTo>
                    <a:pt x="2859" y="1"/>
                  </a:moveTo>
                  <a:cubicBezTo>
                    <a:pt x="2809" y="1"/>
                    <a:pt x="2754" y="17"/>
                    <a:pt x="2699" y="51"/>
                  </a:cubicBezTo>
                  <a:cubicBezTo>
                    <a:pt x="2699" y="51"/>
                    <a:pt x="1298" y="888"/>
                    <a:pt x="649" y="2667"/>
                  </a:cubicBezTo>
                  <a:cubicBezTo>
                    <a:pt x="0" y="4466"/>
                    <a:pt x="523" y="6014"/>
                    <a:pt x="523" y="6014"/>
                  </a:cubicBezTo>
                  <a:cubicBezTo>
                    <a:pt x="567" y="6132"/>
                    <a:pt x="673" y="6198"/>
                    <a:pt x="783" y="6198"/>
                  </a:cubicBezTo>
                  <a:cubicBezTo>
                    <a:pt x="830" y="6198"/>
                    <a:pt x="877" y="6186"/>
                    <a:pt x="921" y="6161"/>
                  </a:cubicBezTo>
                  <a:cubicBezTo>
                    <a:pt x="921" y="6161"/>
                    <a:pt x="2323" y="5303"/>
                    <a:pt x="2971" y="3525"/>
                  </a:cubicBezTo>
                  <a:cubicBezTo>
                    <a:pt x="3620" y="1746"/>
                    <a:pt x="3097" y="198"/>
                    <a:pt x="3097" y="198"/>
                  </a:cubicBezTo>
                  <a:cubicBezTo>
                    <a:pt x="3055" y="71"/>
                    <a:pt x="2965" y="1"/>
                    <a:pt x="28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2"/>
            <p:cNvSpPr/>
            <p:nvPr/>
          </p:nvSpPr>
          <p:spPr>
            <a:xfrm>
              <a:off x="2275801" y="3999699"/>
              <a:ext cx="155207" cy="15"/>
            </a:xfrm>
            <a:custGeom>
              <a:avLst/>
              <a:gdLst/>
              <a:ahLst/>
              <a:cxnLst/>
              <a:rect l="l" t="t" r="r" b="b"/>
              <a:pathLst>
                <a:path w="5692" h="1" fill="none" extrusionOk="0">
                  <a:moveTo>
                    <a:pt x="0" y="0"/>
                  </a:moveTo>
                  <a:lnTo>
                    <a:pt x="5691" y="0"/>
                  </a:lnTo>
                </a:path>
              </a:pathLst>
            </a:custGeom>
            <a:solidFill>
              <a:schemeClr val="accent1"/>
            </a:solidFill>
            <a:ln w="19050" cap="flat" cmpd="sng">
              <a:solidFill>
                <a:schemeClr val="l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2"/>
            <p:cNvSpPr/>
            <p:nvPr/>
          </p:nvSpPr>
          <p:spPr>
            <a:xfrm>
              <a:off x="2275801" y="3434248"/>
              <a:ext cx="155207" cy="15"/>
            </a:xfrm>
            <a:custGeom>
              <a:avLst/>
              <a:gdLst/>
              <a:ahLst/>
              <a:cxnLst/>
              <a:rect l="l" t="t" r="r" b="b"/>
              <a:pathLst>
                <a:path w="5692" h="1" fill="none" extrusionOk="0">
                  <a:moveTo>
                    <a:pt x="0" y="1"/>
                  </a:moveTo>
                  <a:lnTo>
                    <a:pt x="5691" y="1"/>
                  </a:lnTo>
                </a:path>
              </a:pathLst>
            </a:custGeom>
            <a:solidFill>
              <a:schemeClr val="accent1"/>
            </a:solidFill>
            <a:ln w="19050" cap="flat" cmpd="sng">
              <a:solidFill>
                <a:schemeClr val="l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6" name="Google Shape;1236;p42"/>
            <p:cNvGrpSpPr/>
            <p:nvPr/>
          </p:nvGrpSpPr>
          <p:grpSpPr>
            <a:xfrm>
              <a:off x="2130691" y="3496469"/>
              <a:ext cx="446258" cy="414480"/>
              <a:chOff x="10225875" y="2694425"/>
              <a:chExt cx="309300" cy="287275"/>
            </a:xfrm>
          </p:grpSpPr>
          <p:sp>
            <p:nvSpPr>
              <p:cNvPr id="1237" name="Google Shape;1237;p42"/>
              <p:cNvSpPr/>
              <p:nvPr/>
            </p:nvSpPr>
            <p:spPr>
              <a:xfrm>
                <a:off x="10225875" y="2936075"/>
                <a:ext cx="309300" cy="45625"/>
              </a:xfrm>
              <a:custGeom>
                <a:avLst/>
                <a:gdLst/>
                <a:ahLst/>
                <a:cxnLst/>
                <a:rect l="l" t="t" r="r" b="b"/>
                <a:pathLst>
                  <a:path w="12372" h="1825" extrusionOk="0">
                    <a:moveTo>
                      <a:pt x="1" y="1"/>
                    </a:moveTo>
                    <a:lnTo>
                      <a:pt x="1" y="1825"/>
                    </a:lnTo>
                    <a:lnTo>
                      <a:pt x="12372" y="1825"/>
                    </a:lnTo>
                    <a:lnTo>
                      <a:pt x="123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2"/>
              <p:cNvSpPr/>
              <p:nvPr/>
            </p:nvSpPr>
            <p:spPr>
              <a:xfrm>
                <a:off x="10255525" y="2793975"/>
                <a:ext cx="34200" cy="160375"/>
              </a:xfrm>
              <a:custGeom>
                <a:avLst/>
                <a:gdLst/>
                <a:ahLst/>
                <a:cxnLst/>
                <a:rect l="l" t="t" r="r" b="b"/>
                <a:pathLst>
                  <a:path w="1368" h="6415" extrusionOk="0">
                    <a:moveTo>
                      <a:pt x="0" y="1"/>
                    </a:moveTo>
                    <a:lnTo>
                      <a:pt x="0" y="6414"/>
                    </a:lnTo>
                    <a:lnTo>
                      <a:pt x="1368" y="6414"/>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2"/>
              <p:cNvSpPr/>
              <p:nvPr/>
            </p:nvSpPr>
            <p:spPr>
              <a:xfrm>
                <a:off x="10327700" y="2793975"/>
                <a:ext cx="33475" cy="160375"/>
              </a:xfrm>
              <a:custGeom>
                <a:avLst/>
                <a:gdLst/>
                <a:ahLst/>
                <a:cxnLst/>
                <a:rect l="l" t="t" r="r" b="b"/>
                <a:pathLst>
                  <a:path w="1339" h="6415" extrusionOk="0">
                    <a:moveTo>
                      <a:pt x="1" y="1"/>
                    </a:moveTo>
                    <a:lnTo>
                      <a:pt x="1" y="6414"/>
                    </a:lnTo>
                    <a:lnTo>
                      <a:pt x="1338" y="6414"/>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2"/>
              <p:cNvSpPr/>
              <p:nvPr/>
            </p:nvSpPr>
            <p:spPr>
              <a:xfrm>
                <a:off x="10399900" y="2793975"/>
                <a:ext cx="33450" cy="160375"/>
              </a:xfrm>
              <a:custGeom>
                <a:avLst/>
                <a:gdLst/>
                <a:ahLst/>
                <a:cxnLst/>
                <a:rect l="l" t="t" r="r" b="b"/>
                <a:pathLst>
                  <a:path w="1338" h="6415" extrusionOk="0">
                    <a:moveTo>
                      <a:pt x="0" y="1"/>
                    </a:moveTo>
                    <a:lnTo>
                      <a:pt x="0" y="6414"/>
                    </a:lnTo>
                    <a:lnTo>
                      <a:pt x="1338" y="6414"/>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2"/>
              <p:cNvSpPr/>
              <p:nvPr/>
            </p:nvSpPr>
            <p:spPr>
              <a:xfrm>
                <a:off x="10472075" y="2793975"/>
                <a:ext cx="33475" cy="160375"/>
              </a:xfrm>
              <a:custGeom>
                <a:avLst/>
                <a:gdLst/>
                <a:ahLst/>
                <a:cxnLst/>
                <a:rect l="l" t="t" r="r" b="b"/>
                <a:pathLst>
                  <a:path w="1339" h="6415" extrusionOk="0">
                    <a:moveTo>
                      <a:pt x="1" y="1"/>
                    </a:moveTo>
                    <a:lnTo>
                      <a:pt x="1" y="6414"/>
                    </a:lnTo>
                    <a:lnTo>
                      <a:pt x="1338" y="6414"/>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2"/>
              <p:cNvSpPr/>
              <p:nvPr/>
            </p:nvSpPr>
            <p:spPr>
              <a:xfrm>
                <a:off x="10225875" y="2694425"/>
                <a:ext cx="309300" cy="144425"/>
              </a:xfrm>
              <a:custGeom>
                <a:avLst/>
                <a:gdLst/>
                <a:ahLst/>
                <a:cxnLst/>
                <a:rect l="l" t="t" r="r" b="b"/>
                <a:pathLst>
                  <a:path w="12372" h="5777" extrusionOk="0">
                    <a:moveTo>
                      <a:pt x="6201" y="2341"/>
                    </a:moveTo>
                    <a:cubicBezTo>
                      <a:pt x="6657" y="2341"/>
                      <a:pt x="7022" y="2706"/>
                      <a:pt x="7022" y="3162"/>
                    </a:cubicBezTo>
                    <a:cubicBezTo>
                      <a:pt x="7022" y="3618"/>
                      <a:pt x="6657" y="3983"/>
                      <a:pt x="6201" y="3983"/>
                    </a:cubicBezTo>
                    <a:cubicBezTo>
                      <a:pt x="5745" y="3983"/>
                      <a:pt x="5381" y="3618"/>
                      <a:pt x="5381" y="3162"/>
                    </a:cubicBezTo>
                    <a:cubicBezTo>
                      <a:pt x="5381" y="2706"/>
                      <a:pt x="5745" y="2341"/>
                      <a:pt x="6201" y="2341"/>
                    </a:cubicBezTo>
                    <a:close/>
                    <a:moveTo>
                      <a:pt x="6201" y="1"/>
                    </a:moveTo>
                    <a:lnTo>
                      <a:pt x="1" y="3983"/>
                    </a:lnTo>
                    <a:lnTo>
                      <a:pt x="1" y="5776"/>
                    </a:lnTo>
                    <a:lnTo>
                      <a:pt x="12372" y="5776"/>
                    </a:lnTo>
                    <a:lnTo>
                      <a:pt x="12372" y="3983"/>
                    </a:lnTo>
                    <a:lnTo>
                      <a:pt x="62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Rectangle 4"/>
          <p:cNvSpPr/>
          <p:nvPr/>
        </p:nvSpPr>
        <p:spPr>
          <a:xfrm>
            <a:off x="3546311" y="561070"/>
            <a:ext cx="1409360" cy="369332"/>
          </a:xfrm>
          <a:prstGeom prst="rect">
            <a:avLst/>
          </a:prstGeom>
        </p:spPr>
        <p:txBody>
          <a:bodyPr wrap="none">
            <a:spAutoFit/>
          </a:bodyPr>
          <a:lstStyle/>
          <a:p>
            <a:r>
              <a:rPr lang="en-US" sz="1800" b="1" dirty="0" smtClean="0">
                <a:solidFill>
                  <a:srgbClr val="00B0F0"/>
                </a:solidFill>
                <a:latin typeface="Times New Roman" panose="02020603050405020304" pitchFamily="18" charset="0"/>
              </a:rPr>
              <a:t>CHUẨN BỊ</a:t>
            </a:r>
            <a:r>
              <a:rPr lang="vi-VN" sz="1800" b="1" dirty="0" smtClean="0">
                <a:solidFill>
                  <a:srgbClr val="00B0F0"/>
                </a:solidFill>
                <a:latin typeface="Times New Roman" panose="02020603050405020304" pitchFamily="18" charset="0"/>
              </a:rPr>
              <a:t>:</a:t>
            </a:r>
            <a:endParaRPr lang="vi-VN" sz="1800" dirty="0">
              <a:solidFill>
                <a:srgbClr val="00B0F0"/>
              </a:solidFill>
              <a:latin typeface="Times New Roman" panose="02020603050405020304" pitchFamily="18" charset="0"/>
            </a:endParaRPr>
          </a:p>
        </p:txBody>
      </p:sp>
      <p:sp>
        <p:nvSpPr>
          <p:cNvPr id="6" name="Rectangle 5"/>
          <p:cNvSpPr/>
          <p:nvPr/>
        </p:nvSpPr>
        <p:spPr>
          <a:xfrm>
            <a:off x="1719723" y="1262056"/>
            <a:ext cx="5445674" cy="1477328"/>
          </a:xfrm>
          <a:prstGeom prst="rect">
            <a:avLst/>
          </a:prstGeom>
        </p:spPr>
        <p:txBody>
          <a:bodyPr wrap="square">
            <a:spAutoFit/>
          </a:bodyPr>
          <a:lstStyle/>
          <a:p>
            <a:r>
              <a:rPr lang="vi-VN" sz="1800" b="1" dirty="0">
                <a:solidFill>
                  <a:srgbClr val="0070C0"/>
                </a:solidFill>
                <a:latin typeface="Times New Roman" panose="02020603050405020304" pitchFamily="18" charset="0"/>
              </a:rPr>
              <a:t>*  Đồ dùng của cô:</a:t>
            </a:r>
            <a:endParaRPr lang="vi-VN" sz="1800" dirty="0">
              <a:solidFill>
                <a:srgbClr val="0070C0"/>
              </a:solidFill>
              <a:latin typeface="Times New Roman" panose="02020603050405020304" pitchFamily="18" charset="0"/>
            </a:endParaRPr>
          </a:p>
          <a:p>
            <a:r>
              <a:rPr lang="vi-VN" sz="1800" dirty="0">
                <a:solidFill>
                  <a:srgbClr val="0070C0"/>
                </a:solidFill>
                <a:latin typeface="Times New Roman" panose="02020603050405020304" pitchFamily="18" charset="0"/>
              </a:rPr>
              <a:t>-Giáo án điện tử</a:t>
            </a:r>
          </a:p>
          <a:p>
            <a:r>
              <a:rPr lang="vi-VN" sz="1800" dirty="0">
                <a:solidFill>
                  <a:srgbClr val="0070C0"/>
                </a:solidFill>
                <a:latin typeface="Times New Roman" panose="02020603050405020304" pitchFamily="18" charset="0"/>
              </a:rPr>
              <a:t>- Bảng tương tác, que chỉ</a:t>
            </a:r>
          </a:p>
          <a:p>
            <a:r>
              <a:rPr lang="vi-VN" sz="1800" dirty="0">
                <a:solidFill>
                  <a:srgbClr val="0070C0"/>
                </a:solidFill>
                <a:latin typeface="Times New Roman" panose="02020603050405020304" pitchFamily="18" charset="0"/>
              </a:rPr>
              <a:t>- Loa, đài</a:t>
            </a:r>
          </a:p>
          <a:p>
            <a:r>
              <a:rPr lang="vi-VN" sz="1800" dirty="0">
                <a:solidFill>
                  <a:srgbClr val="0070C0"/>
                </a:solidFill>
                <a:latin typeface="Times New Roman" panose="02020603050405020304" pitchFamily="18" charset="0"/>
              </a:rPr>
              <a:t>- Đàn nhạc và đĩa nhạc bài: </a:t>
            </a:r>
            <a:r>
              <a:rPr lang="vi-VN" sz="1800" dirty="0" smtClean="0">
                <a:solidFill>
                  <a:srgbClr val="0070C0"/>
                </a:solidFill>
                <a:latin typeface="Times New Roman" panose="02020603050405020304" pitchFamily="18" charset="0"/>
              </a:rPr>
              <a:t>Mùa hè đến.</a:t>
            </a:r>
            <a:endParaRPr lang="vi-VN" sz="1800" dirty="0">
              <a:solidFill>
                <a:srgbClr val="0070C0"/>
              </a:solidFill>
              <a:latin typeface="Times New Roman" panose="02020603050405020304" pitchFamily="18" charset="0"/>
            </a:endParaRPr>
          </a:p>
        </p:txBody>
      </p:sp>
      <p:grpSp>
        <p:nvGrpSpPr>
          <p:cNvPr id="134" name="Google Shape;1337;p44"/>
          <p:cNvGrpSpPr/>
          <p:nvPr/>
        </p:nvGrpSpPr>
        <p:grpSpPr>
          <a:xfrm>
            <a:off x="1172845" y="1372506"/>
            <a:ext cx="445311" cy="500258"/>
            <a:chOff x="4529950" y="6110975"/>
            <a:chExt cx="1377675" cy="1660375"/>
          </a:xfrm>
        </p:grpSpPr>
        <p:sp>
          <p:nvSpPr>
            <p:cNvPr id="135" name="Google Shape;1338;p44"/>
            <p:cNvSpPr/>
            <p:nvPr/>
          </p:nvSpPr>
          <p:spPr>
            <a:xfrm>
              <a:off x="4529950" y="6110975"/>
              <a:ext cx="1377675" cy="742225"/>
            </a:xfrm>
            <a:custGeom>
              <a:avLst/>
              <a:gdLst/>
              <a:ahLst/>
              <a:cxnLst/>
              <a:rect l="l" t="t" r="r" b="b"/>
              <a:pathLst>
                <a:path w="55107" h="29689" extrusionOk="0">
                  <a:moveTo>
                    <a:pt x="0" y="1"/>
                  </a:moveTo>
                  <a:lnTo>
                    <a:pt x="16445" y="27254"/>
                  </a:lnTo>
                  <a:lnTo>
                    <a:pt x="16345" y="27387"/>
                  </a:lnTo>
                  <a:lnTo>
                    <a:pt x="37327" y="29689"/>
                  </a:lnTo>
                  <a:lnTo>
                    <a:pt x="55106" y="67"/>
                  </a:lnTo>
                  <a:lnTo>
                    <a:pt x="32724" y="67"/>
                  </a:lnTo>
                  <a:lnTo>
                    <a:pt x="27620" y="8707"/>
                  </a:lnTo>
                  <a:lnTo>
                    <a:pt x="22383" y="1"/>
                  </a:ln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39;p44"/>
            <p:cNvSpPr/>
            <p:nvPr/>
          </p:nvSpPr>
          <p:spPr>
            <a:xfrm>
              <a:off x="4614175" y="6110975"/>
              <a:ext cx="1188375" cy="684675"/>
            </a:xfrm>
            <a:custGeom>
              <a:avLst/>
              <a:gdLst/>
              <a:ahLst/>
              <a:cxnLst/>
              <a:rect l="l" t="t" r="r" b="b"/>
              <a:pathLst>
                <a:path w="47535" h="27387" extrusionOk="0">
                  <a:moveTo>
                    <a:pt x="0" y="1"/>
                  </a:moveTo>
                  <a:lnTo>
                    <a:pt x="16412" y="27254"/>
                  </a:lnTo>
                  <a:lnTo>
                    <a:pt x="19681" y="27387"/>
                  </a:lnTo>
                  <a:lnTo>
                    <a:pt x="31189" y="27387"/>
                  </a:lnTo>
                  <a:lnTo>
                    <a:pt x="47534" y="67"/>
                  </a:lnTo>
                  <a:lnTo>
                    <a:pt x="33524" y="67"/>
                  </a:lnTo>
                  <a:lnTo>
                    <a:pt x="24251" y="14278"/>
                  </a:lnTo>
                  <a:lnTo>
                    <a:pt x="14844" y="1"/>
                  </a:ln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40;p44"/>
            <p:cNvSpPr/>
            <p:nvPr/>
          </p:nvSpPr>
          <p:spPr>
            <a:xfrm>
              <a:off x="4697575" y="6110975"/>
              <a:ext cx="1021575" cy="684675"/>
            </a:xfrm>
            <a:custGeom>
              <a:avLst/>
              <a:gdLst/>
              <a:ahLst/>
              <a:cxnLst/>
              <a:rect l="l" t="t" r="r" b="b"/>
              <a:pathLst>
                <a:path w="40863" h="27387" extrusionOk="0">
                  <a:moveTo>
                    <a:pt x="0" y="1"/>
                  </a:moveTo>
                  <a:lnTo>
                    <a:pt x="17246" y="27254"/>
                  </a:lnTo>
                  <a:lnTo>
                    <a:pt x="16345" y="27387"/>
                  </a:lnTo>
                  <a:lnTo>
                    <a:pt x="24518" y="27387"/>
                  </a:lnTo>
                  <a:lnTo>
                    <a:pt x="40863" y="67"/>
                  </a:lnTo>
                  <a:lnTo>
                    <a:pt x="32690" y="67"/>
                  </a:lnTo>
                  <a:lnTo>
                    <a:pt x="20915" y="18447"/>
                  </a:lnTo>
                  <a:lnTo>
                    <a:pt x="81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41;p44"/>
            <p:cNvSpPr/>
            <p:nvPr/>
          </p:nvSpPr>
          <p:spPr>
            <a:xfrm>
              <a:off x="4696725" y="6720575"/>
              <a:ext cx="1050775" cy="1050775"/>
            </a:xfrm>
            <a:custGeom>
              <a:avLst/>
              <a:gdLst/>
              <a:ahLst/>
              <a:cxnLst/>
              <a:rect l="l" t="t" r="r" b="b"/>
              <a:pathLst>
                <a:path w="42031" h="42031" extrusionOk="0">
                  <a:moveTo>
                    <a:pt x="21016" y="1"/>
                  </a:moveTo>
                  <a:cubicBezTo>
                    <a:pt x="9441" y="1"/>
                    <a:pt x="1" y="9441"/>
                    <a:pt x="1" y="21016"/>
                  </a:cubicBezTo>
                  <a:cubicBezTo>
                    <a:pt x="1" y="32591"/>
                    <a:pt x="9441" y="42031"/>
                    <a:pt x="21016" y="42031"/>
                  </a:cubicBezTo>
                  <a:cubicBezTo>
                    <a:pt x="32591" y="42031"/>
                    <a:pt x="42031" y="32591"/>
                    <a:pt x="42031" y="21016"/>
                  </a:cubicBezTo>
                  <a:cubicBezTo>
                    <a:pt x="42031" y="9441"/>
                    <a:pt x="32591" y="1"/>
                    <a:pt x="21016"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42;p44"/>
            <p:cNvSpPr/>
            <p:nvPr/>
          </p:nvSpPr>
          <p:spPr>
            <a:xfrm>
              <a:off x="4810975" y="6834825"/>
              <a:ext cx="822275" cy="822275"/>
            </a:xfrm>
            <a:custGeom>
              <a:avLst/>
              <a:gdLst/>
              <a:ahLst/>
              <a:cxnLst/>
              <a:rect l="l" t="t" r="r" b="b"/>
              <a:pathLst>
                <a:path w="32891" h="32891" extrusionOk="0">
                  <a:moveTo>
                    <a:pt x="16446" y="1"/>
                  </a:moveTo>
                  <a:cubicBezTo>
                    <a:pt x="7373" y="1"/>
                    <a:pt x="1" y="7373"/>
                    <a:pt x="1" y="16446"/>
                  </a:cubicBezTo>
                  <a:cubicBezTo>
                    <a:pt x="1" y="25519"/>
                    <a:pt x="7373" y="32891"/>
                    <a:pt x="16446" y="32891"/>
                  </a:cubicBezTo>
                  <a:cubicBezTo>
                    <a:pt x="25519" y="32891"/>
                    <a:pt x="32891" y="25519"/>
                    <a:pt x="32891" y="16446"/>
                  </a:cubicBezTo>
                  <a:cubicBezTo>
                    <a:pt x="32891" y="7373"/>
                    <a:pt x="25519" y="1"/>
                    <a:pt x="16446"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343;p44"/>
            <p:cNvSpPr/>
            <p:nvPr/>
          </p:nvSpPr>
          <p:spPr>
            <a:xfrm>
              <a:off x="4765125" y="6788975"/>
              <a:ext cx="914000" cy="914000"/>
            </a:xfrm>
            <a:custGeom>
              <a:avLst/>
              <a:gdLst/>
              <a:ahLst/>
              <a:cxnLst/>
              <a:rect l="l" t="t" r="r" b="b"/>
              <a:pathLst>
                <a:path w="36560" h="36560" extrusionOk="0">
                  <a:moveTo>
                    <a:pt x="18280" y="3669"/>
                  </a:moveTo>
                  <a:cubicBezTo>
                    <a:pt x="26319" y="3669"/>
                    <a:pt x="32890" y="10241"/>
                    <a:pt x="32857" y="18280"/>
                  </a:cubicBezTo>
                  <a:cubicBezTo>
                    <a:pt x="32857" y="26319"/>
                    <a:pt x="26319" y="32857"/>
                    <a:pt x="18280" y="32857"/>
                  </a:cubicBezTo>
                  <a:cubicBezTo>
                    <a:pt x="10241" y="32857"/>
                    <a:pt x="3669" y="26319"/>
                    <a:pt x="3669" y="18280"/>
                  </a:cubicBezTo>
                  <a:cubicBezTo>
                    <a:pt x="3669" y="10241"/>
                    <a:pt x="10241" y="3669"/>
                    <a:pt x="18280" y="3669"/>
                  </a:cubicBezTo>
                  <a:close/>
                  <a:moveTo>
                    <a:pt x="18280" y="0"/>
                  </a:moveTo>
                  <a:cubicBezTo>
                    <a:pt x="8206" y="0"/>
                    <a:pt x="0" y="8206"/>
                    <a:pt x="0" y="18280"/>
                  </a:cubicBezTo>
                  <a:cubicBezTo>
                    <a:pt x="0" y="28354"/>
                    <a:pt x="8206" y="36560"/>
                    <a:pt x="18280" y="36560"/>
                  </a:cubicBezTo>
                  <a:cubicBezTo>
                    <a:pt x="28354" y="36560"/>
                    <a:pt x="36559" y="28354"/>
                    <a:pt x="36526" y="18280"/>
                  </a:cubicBezTo>
                  <a:cubicBezTo>
                    <a:pt x="36526" y="8206"/>
                    <a:pt x="28354" y="0"/>
                    <a:pt x="18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6"/>
          <p:cNvSpPr/>
          <p:nvPr/>
        </p:nvSpPr>
        <p:spPr>
          <a:xfrm>
            <a:off x="3582406" y="3109959"/>
            <a:ext cx="3539987" cy="923330"/>
          </a:xfrm>
          <a:prstGeom prst="rect">
            <a:avLst/>
          </a:prstGeom>
        </p:spPr>
        <p:txBody>
          <a:bodyPr wrap="square">
            <a:spAutoFit/>
          </a:bodyPr>
          <a:lstStyle/>
          <a:p>
            <a:r>
              <a:rPr lang="vi-VN" sz="1800" b="1" dirty="0">
                <a:solidFill>
                  <a:srgbClr val="0070C0"/>
                </a:solidFill>
                <a:latin typeface="Times New Roman" panose="02020603050405020304" pitchFamily="18" charset="0"/>
              </a:rPr>
              <a:t>* Đồ dùng của trẻ:</a:t>
            </a:r>
            <a:endParaRPr lang="vi-VN" sz="1800" dirty="0">
              <a:solidFill>
                <a:srgbClr val="0070C0"/>
              </a:solidFill>
              <a:latin typeface="Times New Roman" panose="02020603050405020304" pitchFamily="18" charset="0"/>
            </a:endParaRPr>
          </a:p>
          <a:p>
            <a:r>
              <a:rPr lang="vi-VN" sz="1800" b="1" dirty="0">
                <a:solidFill>
                  <a:srgbClr val="0070C0"/>
                </a:solidFill>
                <a:latin typeface="Times New Roman" panose="02020603050405020304" pitchFamily="18" charset="0"/>
              </a:rPr>
              <a:t>- </a:t>
            </a:r>
            <a:r>
              <a:rPr lang="vi-VN" sz="1800" dirty="0" smtClean="0">
                <a:solidFill>
                  <a:srgbClr val="0070C0"/>
                </a:solidFill>
                <a:latin typeface="Times New Roman" panose="02020603050405020304" pitchFamily="18" charset="0"/>
              </a:rPr>
              <a:t>Dụng cụ âm nhạc cho trẻ</a:t>
            </a:r>
            <a:endParaRPr lang="vi-VN" sz="1800" dirty="0">
              <a:solidFill>
                <a:srgbClr val="0070C0"/>
              </a:solidFill>
              <a:latin typeface="Times New Roman" panose="02020603050405020304" pitchFamily="18" charset="0"/>
            </a:endParaRPr>
          </a:p>
          <a:p>
            <a:r>
              <a:rPr lang="vi-VN" sz="1800" dirty="0">
                <a:solidFill>
                  <a:srgbClr val="0070C0"/>
                </a:solidFill>
                <a:latin typeface="Times New Roman" panose="02020603050405020304" pitchFamily="18" charset="0"/>
              </a:rPr>
              <a:t>- Chỗ ngồi cho trẻ.</a:t>
            </a:r>
          </a:p>
        </p:txBody>
      </p:sp>
      <p:grpSp>
        <p:nvGrpSpPr>
          <p:cNvPr id="142" name="Google Shape;1337;p44"/>
          <p:cNvGrpSpPr/>
          <p:nvPr/>
        </p:nvGrpSpPr>
        <p:grpSpPr>
          <a:xfrm>
            <a:off x="2934657" y="3142987"/>
            <a:ext cx="445311" cy="500258"/>
            <a:chOff x="4529950" y="6110975"/>
            <a:chExt cx="1377675" cy="1660375"/>
          </a:xfrm>
        </p:grpSpPr>
        <p:sp>
          <p:nvSpPr>
            <p:cNvPr id="143" name="Google Shape;1338;p44"/>
            <p:cNvSpPr/>
            <p:nvPr/>
          </p:nvSpPr>
          <p:spPr>
            <a:xfrm>
              <a:off x="4529950" y="6110975"/>
              <a:ext cx="1377675" cy="742225"/>
            </a:xfrm>
            <a:custGeom>
              <a:avLst/>
              <a:gdLst/>
              <a:ahLst/>
              <a:cxnLst/>
              <a:rect l="l" t="t" r="r" b="b"/>
              <a:pathLst>
                <a:path w="55107" h="29689" extrusionOk="0">
                  <a:moveTo>
                    <a:pt x="0" y="1"/>
                  </a:moveTo>
                  <a:lnTo>
                    <a:pt x="16445" y="27254"/>
                  </a:lnTo>
                  <a:lnTo>
                    <a:pt x="16345" y="27387"/>
                  </a:lnTo>
                  <a:lnTo>
                    <a:pt x="37327" y="29689"/>
                  </a:lnTo>
                  <a:lnTo>
                    <a:pt x="55106" y="67"/>
                  </a:lnTo>
                  <a:lnTo>
                    <a:pt x="32724" y="67"/>
                  </a:lnTo>
                  <a:lnTo>
                    <a:pt x="27620" y="8707"/>
                  </a:lnTo>
                  <a:lnTo>
                    <a:pt x="22383" y="1"/>
                  </a:ln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339;p44"/>
            <p:cNvSpPr/>
            <p:nvPr/>
          </p:nvSpPr>
          <p:spPr>
            <a:xfrm>
              <a:off x="4614175" y="6110975"/>
              <a:ext cx="1188375" cy="684675"/>
            </a:xfrm>
            <a:custGeom>
              <a:avLst/>
              <a:gdLst/>
              <a:ahLst/>
              <a:cxnLst/>
              <a:rect l="l" t="t" r="r" b="b"/>
              <a:pathLst>
                <a:path w="47535" h="27387" extrusionOk="0">
                  <a:moveTo>
                    <a:pt x="0" y="1"/>
                  </a:moveTo>
                  <a:lnTo>
                    <a:pt x="16412" y="27254"/>
                  </a:lnTo>
                  <a:lnTo>
                    <a:pt x="19681" y="27387"/>
                  </a:lnTo>
                  <a:lnTo>
                    <a:pt x="31189" y="27387"/>
                  </a:lnTo>
                  <a:lnTo>
                    <a:pt x="47534" y="67"/>
                  </a:lnTo>
                  <a:lnTo>
                    <a:pt x="33524" y="67"/>
                  </a:lnTo>
                  <a:lnTo>
                    <a:pt x="24251" y="14278"/>
                  </a:lnTo>
                  <a:lnTo>
                    <a:pt x="14844" y="1"/>
                  </a:ln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340;p44"/>
            <p:cNvSpPr/>
            <p:nvPr/>
          </p:nvSpPr>
          <p:spPr>
            <a:xfrm>
              <a:off x="4697575" y="6110975"/>
              <a:ext cx="1021575" cy="684675"/>
            </a:xfrm>
            <a:custGeom>
              <a:avLst/>
              <a:gdLst/>
              <a:ahLst/>
              <a:cxnLst/>
              <a:rect l="l" t="t" r="r" b="b"/>
              <a:pathLst>
                <a:path w="40863" h="27387" extrusionOk="0">
                  <a:moveTo>
                    <a:pt x="0" y="1"/>
                  </a:moveTo>
                  <a:lnTo>
                    <a:pt x="17246" y="27254"/>
                  </a:lnTo>
                  <a:lnTo>
                    <a:pt x="16345" y="27387"/>
                  </a:lnTo>
                  <a:lnTo>
                    <a:pt x="24518" y="27387"/>
                  </a:lnTo>
                  <a:lnTo>
                    <a:pt x="40863" y="67"/>
                  </a:lnTo>
                  <a:lnTo>
                    <a:pt x="32690" y="67"/>
                  </a:lnTo>
                  <a:lnTo>
                    <a:pt x="20915" y="18447"/>
                  </a:lnTo>
                  <a:lnTo>
                    <a:pt x="81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341;p44"/>
            <p:cNvSpPr/>
            <p:nvPr/>
          </p:nvSpPr>
          <p:spPr>
            <a:xfrm>
              <a:off x="4696725" y="6720575"/>
              <a:ext cx="1050775" cy="1050775"/>
            </a:xfrm>
            <a:custGeom>
              <a:avLst/>
              <a:gdLst/>
              <a:ahLst/>
              <a:cxnLst/>
              <a:rect l="l" t="t" r="r" b="b"/>
              <a:pathLst>
                <a:path w="42031" h="42031" extrusionOk="0">
                  <a:moveTo>
                    <a:pt x="21016" y="1"/>
                  </a:moveTo>
                  <a:cubicBezTo>
                    <a:pt x="9441" y="1"/>
                    <a:pt x="1" y="9441"/>
                    <a:pt x="1" y="21016"/>
                  </a:cubicBezTo>
                  <a:cubicBezTo>
                    <a:pt x="1" y="32591"/>
                    <a:pt x="9441" y="42031"/>
                    <a:pt x="21016" y="42031"/>
                  </a:cubicBezTo>
                  <a:cubicBezTo>
                    <a:pt x="32591" y="42031"/>
                    <a:pt x="42031" y="32591"/>
                    <a:pt x="42031" y="21016"/>
                  </a:cubicBezTo>
                  <a:cubicBezTo>
                    <a:pt x="42031" y="9441"/>
                    <a:pt x="32591" y="1"/>
                    <a:pt x="21016"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342;p44"/>
            <p:cNvSpPr/>
            <p:nvPr/>
          </p:nvSpPr>
          <p:spPr>
            <a:xfrm>
              <a:off x="4810975" y="6834825"/>
              <a:ext cx="822275" cy="822275"/>
            </a:xfrm>
            <a:custGeom>
              <a:avLst/>
              <a:gdLst/>
              <a:ahLst/>
              <a:cxnLst/>
              <a:rect l="l" t="t" r="r" b="b"/>
              <a:pathLst>
                <a:path w="32891" h="32891" extrusionOk="0">
                  <a:moveTo>
                    <a:pt x="16446" y="1"/>
                  </a:moveTo>
                  <a:cubicBezTo>
                    <a:pt x="7373" y="1"/>
                    <a:pt x="1" y="7373"/>
                    <a:pt x="1" y="16446"/>
                  </a:cubicBezTo>
                  <a:cubicBezTo>
                    <a:pt x="1" y="25519"/>
                    <a:pt x="7373" y="32891"/>
                    <a:pt x="16446" y="32891"/>
                  </a:cubicBezTo>
                  <a:cubicBezTo>
                    <a:pt x="25519" y="32891"/>
                    <a:pt x="32891" y="25519"/>
                    <a:pt x="32891" y="16446"/>
                  </a:cubicBezTo>
                  <a:cubicBezTo>
                    <a:pt x="32891" y="7373"/>
                    <a:pt x="25519" y="1"/>
                    <a:pt x="16446"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343;p44"/>
            <p:cNvSpPr/>
            <p:nvPr/>
          </p:nvSpPr>
          <p:spPr>
            <a:xfrm>
              <a:off x="4765125" y="6788975"/>
              <a:ext cx="914000" cy="914000"/>
            </a:xfrm>
            <a:custGeom>
              <a:avLst/>
              <a:gdLst/>
              <a:ahLst/>
              <a:cxnLst/>
              <a:rect l="l" t="t" r="r" b="b"/>
              <a:pathLst>
                <a:path w="36560" h="36560" extrusionOk="0">
                  <a:moveTo>
                    <a:pt x="18280" y="3669"/>
                  </a:moveTo>
                  <a:cubicBezTo>
                    <a:pt x="26319" y="3669"/>
                    <a:pt x="32890" y="10241"/>
                    <a:pt x="32857" y="18280"/>
                  </a:cubicBezTo>
                  <a:cubicBezTo>
                    <a:pt x="32857" y="26319"/>
                    <a:pt x="26319" y="32857"/>
                    <a:pt x="18280" y="32857"/>
                  </a:cubicBezTo>
                  <a:cubicBezTo>
                    <a:pt x="10241" y="32857"/>
                    <a:pt x="3669" y="26319"/>
                    <a:pt x="3669" y="18280"/>
                  </a:cubicBezTo>
                  <a:cubicBezTo>
                    <a:pt x="3669" y="10241"/>
                    <a:pt x="10241" y="3669"/>
                    <a:pt x="18280" y="3669"/>
                  </a:cubicBezTo>
                  <a:close/>
                  <a:moveTo>
                    <a:pt x="18280" y="0"/>
                  </a:moveTo>
                  <a:cubicBezTo>
                    <a:pt x="8206" y="0"/>
                    <a:pt x="0" y="8206"/>
                    <a:pt x="0" y="18280"/>
                  </a:cubicBezTo>
                  <a:cubicBezTo>
                    <a:pt x="0" y="28354"/>
                    <a:pt x="8206" y="36560"/>
                    <a:pt x="18280" y="36560"/>
                  </a:cubicBezTo>
                  <a:cubicBezTo>
                    <a:pt x="28354" y="36560"/>
                    <a:pt x="36559" y="28354"/>
                    <a:pt x="36526" y="18280"/>
                  </a:cubicBezTo>
                  <a:cubicBezTo>
                    <a:pt x="36526" y="8206"/>
                    <a:pt x="28354" y="0"/>
                    <a:pt x="18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grpSp>
        <p:nvGrpSpPr>
          <p:cNvPr id="973" name="Google Shape;973;p40"/>
          <p:cNvGrpSpPr/>
          <p:nvPr/>
        </p:nvGrpSpPr>
        <p:grpSpPr>
          <a:xfrm flipH="1">
            <a:off x="573516" y="2206940"/>
            <a:ext cx="1843483" cy="2287791"/>
            <a:chOff x="870200" y="1843825"/>
            <a:chExt cx="1906000" cy="2365375"/>
          </a:xfrm>
        </p:grpSpPr>
        <p:sp>
          <p:nvSpPr>
            <p:cNvPr id="974" name="Google Shape;974;p40"/>
            <p:cNvSpPr/>
            <p:nvPr/>
          </p:nvSpPr>
          <p:spPr>
            <a:xfrm>
              <a:off x="870200" y="2687475"/>
              <a:ext cx="873150" cy="504500"/>
            </a:xfrm>
            <a:custGeom>
              <a:avLst/>
              <a:gdLst/>
              <a:ahLst/>
              <a:cxnLst/>
              <a:rect l="l" t="t" r="r" b="b"/>
              <a:pathLst>
                <a:path w="34926" h="20180" extrusionOk="0">
                  <a:moveTo>
                    <a:pt x="33291" y="0"/>
                  </a:moveTo>
                  <a:lnTo>
                    <a:pt x="33291" y="0"/>
                  </a:lnTo>
                  <a:cubicBezTo>
                    <a:pt x="33290" y="1"/>
                    <a:pt x="20311" y="7189"/>
                    <a:pt x="14085" y="7189"/>
                  </a:cubicBezTo>
                  <a:cubicBezTo>
                    <a:pt x="13578" y="7189"/>
                    <a:pt x="13116" y="7142"/>
                    <a:pt x="12710" y="7039"/>
                  </a:cubicBezTo>
                  <a:cubicBezTo>
                    <a:pt x="11980" y="6854"/>
                    <a:pt x="11333" y="6773"/>
                    <a:pt x="10769" y="6773"/>
                  </a:cubicBezTo>
                  <a:cubicBezTo>
                    <a:pt x="7155" y="6773"/>
                    <a:pt x="6913" y="10080"/>
                    <a:pt x="9741" y="10541"/>
                  </a:cubicBezTo>
                  <a:cubicBezTo>
                    <a:pt x="9741" y="10541"/>
                    <a:pt x="1068" y="12176"/>
                    <a:pt x="5938" y="15445"/>
                  </a:cubicBezTo>
                  <a:cubicBezTo>
                    <a:pt x="5938" y="15445"/>
                    <a:pt x="1" y="18947"/>
                    <a:pt x="7839" y="20048"/>
                  </a:cubicBezTo>
                  <a:cubicBezTo>
                    <a:pt x="8497" y="20138"/>
                    <a:pt x="9207" y="20180"/>
                    <a:pt x="9959" y="20180"/>
                  </a:cubicBezTo>
                  <a:cubicBezTo>
                    <a:pt x="18173" y="20180"/>
                    <a:pt x="31282" y="15148"/>
                    <a:pt x="33024" y="11909"/>
                  </a:cubicBezTo>
                  <a:cubicBezTo>
                    <a:pt x="34925" y="8407"/>
                    <a:pt x="33291" y="1"/>
                    <a:pt x="33291"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0"/>
            <p:cNvSpPr/>
            <p:nvPr/>
          </p:nvSpPr>
          <p:spPr>
            <a:xfrm>
              <a:off x="1924275" y="2310275"/>
              <a:ext cx="851925" cy="547750"/>
            </a:xfrm>
            <a:custGeom>
              <a:avLst/>
              <a:gdLst/>
              <a:ahLst/>
              <a:cxnLst/>
              <a:rect l="l" t="t" r="r" b="b"/>
              <a:pathLst>
                <a:path w="34077" h="21910" extrusionOk="0">
                  <a:moveTo>
                    <a:pt x="21906" y="1"/>
                  </a:moveTo>
                  <a:cubicBezTo>
                    <a:pt x="20881" y="1"/>
                    <a:pt x="19553" y="837"/>
                    <a:pt x="18514" y="3046"/>
                  </a:cubicBezTo>
                  <a:cubicBezTo>
                    <a:pt x="16113" y="8117"/>
                    <a:pt x="1" y="14521"/>
                    <a:pt x="1" y="14521"/>
                  </a:cubicBezTo>
                  <a:cubicBezTo>
                    <a:pt x="1" y="14521"/>
                    <a:pt x="5472" y="21093"/>
                    <a:pt x="9408" y="21860"/>
                  </a:cubicBezTo>
                  <a:cubicBezTo>
                    <a:pt x="9576" y="21893"/>
                    <a:pt x="9764" y="21909"/>
                    <a:pt x="9970" y="21909"/>
                  </a:cubicBezTo>
                  <a:cubicBezTo>
                    <a:pt x="14520" y="21909"/>
                    <a:pt x="27699" y="13995"/>
                    <a:pt x="31657" y="7516"/>
                  </a:cubicBezTo>
                  <a:cubicBezTo>
                    <a:pt x="34077" y="3555"/>
                    <a:pt x="32855" y="2733"/>
                    <a:pt x="31424" y="2733"/>
                  </a:cubicBezTo>
                  <a:cubicBezTo>
                    <a:pt x="30409" y="2733"/>
                    <a:pt x="29289" y="3147"/>
                    <a:pt x="29289" y="3147"/>
                  </a:cubicBezTo>
                  <a:cubicBezTo>
                    <a:pt x="29481" y="1163"/>
                    <a:pt x="28830" y="508"/>
                    <a:pt x="27887" y="508"/>
                  </a:cubicBezTo>
                  <a:cubicBezTo>
                    <a:pt x="26054" y="508"/>
                    <a:pt x="23118" y="2980"/>
                    <a:pt x="23118" y="2980"/>
                  </a:cubicBezTo>
                  <a:cubicBezTo>
                    <a:pt x="24035" y="1369"/>
                    <a:pt x="23218" y="1"/>
                    <a:pt x="21906" y="1"/>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0"/>
            <p:cNvSpPr/>
            <p:nvPr/>
          </p:nvSpPr>
          <p:spPr>
            <a:xfrm>
              <a:off x="1208275" y="1843825"/>
              <a:ext cx="1321475" cy="2365375"/>
            </a:xfrm>
            <a:custGeom>
              <a:avLst/>
              <a:gdLst/>
              <a:ahLst/>
              <a:cxnLst/>
              <a:rect l="l" t="t" r="r" b="b"/>
              <a:pathLst>
                <a:path w="52859" h="94615" extrusionOk="0">
                  <a:moveTo>
                    <a:pt x="24442" y="0"/>
                  </a:moveTo>
                  <a:cubicBezTo>
                    <a:pt x="24041" y="0"/>
                    <a:pt x="23655" y="220"/>
                    <a:pt x="23304" y="744"/>
                  </a:cubicBezTo>
                  <a:cubicBezTo>
                    <a:pt x="21136" y="4013"/>
                    <a:pt x="24371" y="5881"/>
                    <a:pt x="24371" y="5881"/>
                  </a:cubicBezTo>
                  <a:cubicBezTo>
                    <a:pt x="24371" y="5881"/>
                    <a:pt x="14097" y="13753"/>
                    <a:pt x="6492" y="17556"/>
                  </a:cubicBezTo>
                  <a:cubicBezTo>
                    <a:pt x="1" y="20787"/>
                    <a:pt x="864" y="34191"/>
                    <a:pt x="12001" y="34191"/>
                  </a:cubicBezTo>
                  <a:cubicBezTo>
                    <a:pt x="13856" y="34191"/>
                    <a:pt x="15995" y="33819"/>
                    <a:pt x="18434" y="32967"/>
                  </a:cubicBezTo>
                  <a:lnTo>
                    <a:pt x="18434" y="32967"/>
                  </a:lnTo>
                  <a:cubicBezTo>
                    <a:pt x="16432" y="35669"/>
                    <a:pt x="14898" y="38604"/>
                    <a:pt x="13363" y="41606"/>
                  </a:cubicBezTo>
                  <a:cubicBezTo>
                    <a:pt x="10461" y="47344"/>
                    <a:pt x="7926" y="53248"/>
                    <a:pt x="8193" y="59819"/>
                  </a:cubicBezTo>
                  <a:cubicBezTo>
                    <a:pt x="8427" y="64956"/>
                    <a:pt x="9761" y="70260"/>
                    <a:pt x="11128" y="75197"/>
                  </a:cubicBezTo>
                  <a:cubicBezTo>
                    <a:pt x="11662" y="77032"/>
                    <a:pt x="12196" y="78900"/>
                    <a:pt x="12830" y="80734"/>
                  </a:cubicBezTo>
                  <a:cubicBezTo>
                    <a:pt x="14097" y="84470"/>
                    <a:pt x="15598" y="88240"/>
                    <a:pt x="17967" y="91409"/>
                  </a:cubicBezTo>
                  <a:cubicBezTo>
                    <a:pt x="18934" y="92710"/>
                    <a:pt x="20202" y="93977"/>
                    <a:pt x="21803" y="94411"/>
                  </a:cubicBezTo>
                  <a:cubicBezTo>
                    <a:pt x="22336" y="94549"/>
                    <a:pt x="22812" y="94614"/>
                    <a:pt x="23237" y="94614"/>
                  </a:cubicBezTo>
                  <a:cubicBezTo>
                    <a:pt x="27621" y="94614"/>
                    <a:pt x="26539" y="87683"/>
                    <a:pt x="26539" y="82969"/>
                  </a:cubicBezTo>
                  <a:lnTo>
                    <a:pt x="26539" y="82969"/>
                  </a:lnTo>
                  <a:cubicBezTo>
                    <a:pt x="27322" y="83062"/>
                    <a:pt x="28110" y="83108"/>
                    <a:pt x="28899" y="83108"/>
                  </a:cubicBezTo>
                  <a:cubicBezTo>
                    <a:pt x="30094" y="83108"/>
                    <a:pt x="31292" y="83003"/>
                    <a:pt x="32477" y="82803"/>
                  </a:cubicBezTo>
                  <a:lnTo>
                    <a:pt x="32477" y="82803"/>
                  </a:lnTo>
                  <a:cubicBezTo>
                    <a:pt x="32356" y="87460"/>
                    <a:pt x="31687" y="93545"/>
                    <a:pt x="35790" y="93545"/>
                  </a:cubicBezTo>
                  <a:cubicBezTo>
                    <a:pt x="36212" y="93545"/>
                    <a:pt x="36685" y="93480"/>
                    <a:pt x="37214" y="93343"/>
                  </a:cubicBezTo>
                  <a:cubicBezTo>
                    <a:pt x="41117" y="92309"/>
                    <a:pt x="43318" y="87039"/>
                    <a:pt x="44819" y="83837"/>
                  </a:cubicBezTo>
                  <a:cubicBezTo>
                    <a:pt x="46954" y="79267"/>
                    <a:pt x="48689" y="74363"/>
                    <a:pt x="49923" y="69493"/>
                  </a:cubicBezTo>
                  <a:cubicBezTo>
                    <a:pt x="52858" y="58085"/>
                    <a:pt x="48722" y="45242"/>
                    <a:pt x="44686" y="34635"/>
                  </a:cubicBezTo>
                  <a:cubicBezTo>
                    <a:pt x="43051" y="30398"/>
                    <a:pt x="41217" y="26229"/>
                    <a:pt x="39282" y="22159"/>
                  </a:cubicBezTo>
                  <a:cubicBezTo>
                    <a:pt x="37914" y="19324"/>
                    <a:pt x="40616" y="11318"/>
                    <a:pt x="40616" y="11318"/>
                  </a:cubicBezTo>
                  <a:cubicBezTo>
                    <a:pt x="40616" y="11318"/>
                    <a:pt x="45086" y="5480"/>
                    <a:pt x="43051" y="5347"/>
                  </a:cubicBezTo>
                  <a:cubicBezTo>
                    <a:pt x="42861" y="5335"/>
                    <a:pt x="42676" y="5329"/>
                    <a:pt x="42494" y="5329"/>
                  </a:cubicBezTo>
                  <a:cubicBezTo>
                    <a:pt x="38816" y="5329"/>
                    <a:pt x="36847" y="7782"/>
                    <a:pt x="36847" y="7782"/>
                  </a:cubicBezTo>
                  <a:lnTo>
                    <a:pt x="28975" y="5881"/>
                  </a:lnTo>
                  <a:cubicBezTo>
                    <a:pt x="28975" y="5881"/>
                    <a:pt x="26515" y="0"/>
                    <a:pt x="24442"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0"/>
            <p:cNvSpPr/>
            <p:nvPr/>
          </p:nvSpPr>
          <p:spPr>
            <a:xfrm>
              <a:off x="1186175" y="2117700"/>
              <a:ext cx="266975" cy="368950"/>
            </a:xfrm>
            <a:custGeom>
              <a:avLst/>
              <a:gdLst/>
              <a:ahLst/>
              <a:cxnLst/>
              <a:rect l="l" t="t" r="r" b="b"/>
              <a:pathLst>
                <a:path w="10679" h="14758" extrusionOk="0">
                  <a:moveTo>
                    <a:pt x="3472" y="1"/>
                  </a:moveTo>
                  <a:cubicBezTo>
                    <a:pt x="2532" y="1"/>
                    <a:pt x="1" y="9631"/>
                    <a:pt x="4540" y="13518"/>
                  </a:cubicBezTo>
                  <a:cubicBezTo>
                    <a:pt x="5580" y="14402"/>
                    <a:pt x="6448" y="14758"/>
                    <a:pt x="7171" y="14758"/>
                  </a:cubicBezTo>
                  <a:cubicBezTo>
                    <a:pt x="10159" y="14758"/>
                    <a:pt x="10678" y="8681"/>
                    <a:pt x="10678" y="8681"/>
                  </a:cubicBezTo>
                  <a:cubicBezTo>
                    <a:pt x="10678" y="8681"/>
                    <a:pt x="3873" y="5512"/>
                    <a:pt x="3773" y="976"/>
                  </a:cubicBezTo>
                  <a:cubicBezTo>
                    <a:pt x="3753" y="298"/>
                    <a:pt x="3637" y="1"/>
                    <a:pt x="34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0"/>
            <p:cNvSpPr/>
            <p:nvPr/>
          </p:nvSpPr>
          <p:spPr>
            <a:xfrm>
              <a:off x="1837550" y="2294700"/>
              <a:ext cx="29225" cy="61725"/>
            </a:xfrm>
            <a:custGeom>
              <a:avLst/>
              <a:gdLst/>
              <a:ahLst/>
              <a:cxnLst/>
              <a:rect l="l" t="t" r="r" b="b"/>
              <a:pathLst>
                <a:path w="1169" h="2469" extrusionOk="0">
                  <a:moveTo>
                    <a:pt x="601" y="0"/>
                  </a:moveTo>
                  <a:cubicBezTo>
                    <a:pt x="268" y="0"/>
                    <a:pt x="1" y="567"/>
                    <a:pt x="1" y="1234"/>
                  </a:cubicBezTo>
                  <a:cubicBezTo>
                    <a:pt x="1" y="1935"/>
                    <a:pt x="268" y="2469"/>
                    <a:pt x="601" y="2469"/>
                  </a:cubicBezTo>
                  <a:cubicBezTo>
                    <a:pt x="901" y="2469"/>
                    <a:pt x="1168" y="1935"/>
                    <a:pt x="1168" y="1234"/>
                  </a:cubicBezTo>
                  <a:cubicBezTo>
                    <a:pt x="1168" y="567"/>
                    <a:pt x="901" y="0"/>
                    <a:pt x="601" y="0"/>
                  </a:cubicBezTo>
                  <a:close/>
                </a:path>
              </a:pathLst>
            </a:custGeom>
            <a:solidFill>
              <a:srgbClr val="030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1662425" y="2228800"/>
              <a:ext cx="29225" cy="61750"/>
            </a:xfrm>
            <a:custGeom>
              <a:avLst/>
              <a:gdLst/>
              <a:ahLst/>
              <a:cxnLst/>
              <a:rect l="l" t="t" r="r" b="b"/>
              <a:pathLst>
                <a:path w="1169" h="2470" extrusionOk="0">
                  <a:moveTo>
                    <a:pt x="568" y="1"/>
                  </a:moveTo>
                  <a:cubicBezTo>
                    <a:pt x="268" y="1"/>
                    <a:pt x="1" y="535"/>
                    <a:pt x="1" y="1235"/>
                  </a:cubicBezTo>
                  <a:cubicBezTo>
                    <a:pt x="1" y="1902"/>
                    <a:pt x="268" y="2469"/>
                    <a:pt x="568" y="2469"/>
                  </a:cubicBezTo>
                  <a:cubicBezTo>
                    <a:pt x="901" y="2469"/>
                    <a:pt x="1168" y="1902"/>
                    <a:pt x="1168" y="1235"/>
                  </a:cubicBezTo>
                  <a:cubicBezTo>
                    <a:pt x="1168" y="535"/>
                    <a:pt x="901" y="1"/>
                    <a:pt x="568" y="1"/>
                  </a:cubicBezTo>
                  <a:close/>
                </a:path>
              </a:pathLst>
            </a:custGeom>
            <a:solidFill>
              <a:srgbClr val="030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1529000" y="2444800"/>
              <a:ext cx="97600" cy="71750"/>
            </a:xfrm>
            <a:custGeom>
              <a:avLst/>
              <a:gdLst/>
              <a:ahLst/>
              <a:cxnLst/>
              <a:rect l="l" t="t" r="r" b="b"/>
              <a:pathLst>
                <a:path w="3904" h="2870" fill="none" extrusionOk="0">
                  <a:moveTo>
                    <a:pt x="1" y="2869"/>
                  </a:moveTo>
                  <a:cubicBezTo>
                    <a:pt x="1" y="2869"/>
                    <a:pt x="1702" y="0"/>
                    <a:pt x="3903" y="2469"/>
                  </a:cubicBezTo>
                </a:path>
              </a:pathLst>
            </a:custGeom>
            <a:noFill/>
            <a:ln w="19050" cap="flat" cmpd="sng">
              <a:solidFill>
                <a:srgbClr val="334B4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1875501" y="2495735"/>
              <a:ext cx="147625" cy="120625"/>
            </a:xfrm>
            <a:custGeom>
              <a:avLst/>
              <a:gdLst/>
              <a:ahLst/>
              <a:cxnLst/>
              <a:rect l="l" t="t" r="r" b="b"/>
              <a:pathLst>
                <a:path w="5905" h="4825" extrusionOk="0">
                  <a:moveTo>
                    <a:pt x="3103" y="1"/>
                  </a:moveTo>
                  <a:cubicBezTo>
                    <a:pt x="3103" y="1"/>
                    <a:pt x="1602" y="2569"/>
                    <a:pt x="0" y="3036"/>
                  </a:cubicBezTo>
                  <a:cubicBezTo>
                    <a:pt x="0" y="3036"/>
                    <a:pt x="885" y="4824"/>
                    <a:pt x="2274" y="4824"/>
                  </a:cubicBezTo>
                  <a:cubicBezTo>
                    <a:pt x="2715" y="4824"/>
                    <a:pt x="3206" y="4644"/>
                    <a:pt x="3736" y="4170"/>
                  </a:cubicBezTo>
                  <a:cubicBezTo>
                    <a:pt x="5905" y="2169"/>
                    <a:pt x="3103" y="1"/>
                    <a:pt x="3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1693701" y="2610810"/>
              <a:ext cx="143450" cy="105275"/>
            </a:xfrm>
            <a:custGeom>
              <a:avLst/>
              <a:gdLst/>
              <a:ahLst/>
              <a:cxnLst/>
              <a:rect l="l" t="t" r="r" b="b"/>
              <a:pathLst>
                <a:path w="5738" h="4211" extrusionOk="0">
                  <a:moveTo>
                    <a:pt x="4070" y="1"/>
                  </a:moveTo>
                  <a:lnTo>
                    <a:pt x="4070" y="1"/>
                  </a:lnTo>
                  <a:cubicBezTo>
                    <a:pt x="4070" y="1"/>
                    <a:pt x="1932" y="1524"/>
                    <a:pt x="319" y="1524"/>
                  </a:cubicBezTo>
                  <a:cubicBezTo>
                    <a:pt x="210" y="1524"/>
                    <a:pt x="104" y="1517"/>
                    <a:pt x="1" y="1502"/>
                  </a:cubicBezTo>
                  <a:lnTo>
                    <a:pt x="1" y="1502"/>
                  </a:lnTo>
                  <a:cubicBezTo>
                    <a:pt x="1" y="1502"/>
                    <a:pt x="80" y="4211"/>
                    <a:pt x="2059" y="4211"/>
                  </a:cubicBezTo>
                  <a:cubicBezTo>
                    <a:pt x="2309" y="4211"/>
                    <a:pt x="2589" y="4168"/>
                    <a:pt x="2903" y="4070"/>
                  </a:cubicBezTo>
                  <a:cubicBezTo>
                    <a:pt x="5738" y="3170"/>
                    <a:pt x="4070" y="1"/>
                    <a:pt x="40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1634501" y="2411510"/>
              <a:ext cx="350275" cy="257700"/>
            </a:xfrm>
            <a:custGeom>
              <a:avLst/>
              <a:gdLst/>
              <a:ahLst/>
              <a:cxnLst/>
              <a:rect l="l" t="t" r="r" b="b"/>
              <a:pathLst>
                <a:path w="14011" h="10308" fill="none" extrusionOk="0">
                  <a:moveTo>
                    <a:pt x="0" y="10308"/>
                  </a:moveTo>
                  <a:cubicBezTo>
                    <a:pt x="0" y="10308"/>
                    <a:pt x="12142" y="8140"/>
                    <a:pt x="14010" y="1"/>
                  </a:cubicBezTo>
                </a:path>
              </a:pathLst>
            </a:custGeom>
            <a:noFill/>
            <a:ln w="19050" cap="flat" cmpd="sng">
              <a:solidFill>
                <a:srgbClr val="334B4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1895925" y="3527250"/>
              <a:ext cx="45900" cy="38375"/>
            </a:xfrm>
            <a:custGeom>
              <a:avLst/>
              <a:gdLst/>
              <a:ahLst/>
              <a:cxnLst/>
              <a:rect l="l" t="t" r="r" b="b"/>
              <a:pathLst>
                <a:path w="1836" h="1535" fill="none" extrusionOk="0">
                  <a:moveTo>
                    <a:pt x="1" y="0"/>
                  </a:moveTo>
                  <a:cubicBezTo>
                    <a:pt x="1" y="0"/>
                    <a:pt x="1835" y="0"/>
                    <a:pt x="1835" y="1535"/>
                  </a:cubicBezTo>
                </a:path>
              </a:pathLst>
            </a:custGeom>
            <a:noFill/>
            <a:ln w="19050" cap="flat" cmpd="sng">
              <a:solidFill>
                <a:srgbClr val="334B4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6" name="Google Shape;986;p40"/>
          <p:cNvGrpSpPr/>
          <p:nvPr/>
        </p:nvGrpSpPr>
        <p:grpSpPr>
          <a:xfrm flipH="1">
            <a:off x="2292522" y="3462660"/>
            <a:ext cx="863258" cy="726826"/>
            <a:chOff x="7639814" y="1464579"/>
            <a:chExt cx="863258" cy="726826"/>
          </a:xfrm>
        </p:grpSpPr>
        <p:grpSp>
          <p:nvGrpSpPr>
            <p:cNvPr id="987" name="Google Shape;987;p40"/>
            <p:cNvGrpSpPr/>
            <p:nvPr/>
          </p:nvGrpSpPr>
          <p:grpSpPr>
            <a:xfrm rot="-842945">
              <a:off x="8112336" y="1790340"/>
              <a:ext cx="351858" cy="363795"/>
              <a:chOff x="3610557" y="2780704"/>
              <a:chExt cx="325017" cy="336052"/>
            </a:xfrm>
          </p:grpSpPr>
          <p:sp>
            <p:nvSpPr>
              <p:cNvPr id="988" name="Google Shape;988;p40"/>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1" name="Google Shape;991;p40"/>
            <p:cNvGrpSpPr/>
            <p:nvPr/>
          </p:nvGrpSpPr>
          <p:grpSpPr>
            <a:xfrm rot="1954993">
              <a:off x="7710083" y="1530690"/>
              <a:ext cx="351860" cy="363777"/>
              <a:chOff x="3610557" y="2780704"/>
              <a:chExt cx="325017" cy="336052"/>
            </a:xfrm>
          </p:grpSpPr>
          <p:sp>
            <p:nvSpPr>
              <p:cNvPr id="992" name="Google Shape;992;p40"/>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95" name="Google Shape;995;p40"/>
          <p:cNvGrpSpPr/>
          <p:nvPr/>
        </p:nvGrpSpPr>
        <p:grpSpPr>
          <a:xfrm rot="-1216377" flipH="1">
            <a:off x="506809" y="1856426"/>
            <a:ext cx="351851" cy="363765"/>
            <a:chOff x="3610557" y="2780704"/>
            <a:chExt cx="325017" cy="336052"/>
          </a:xfrm>
        </p:grpSpPr>
        <p:sp>
          <p:nvSpPr>
            <p:cNvPr id="996" name="Google Shape;996;p40"/>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0" name="Google Shape;1000;p40"/>
          <p:cNvGrpSpPr/>
          <p:nvPr/>
        </p:nvGrpSpPr>
        <p:grpSpPr>
          <a:xfrm>
            <a:off x="202559" y="4264699"/>
            <a:ext cx="956796" cy="878801"/>
            <a:chOff x="4093425" y="3329948"/>
            <a:chExt cx="956796" cy="878801"/>
          </a:xfrm>
        </p:grpSpPr>
        <p:sp>
          <p:nvSpPr>
            <p:cNvPr id="1001" name="Google Shape;1001;p40"/>
            <p:cNvSpPr/>
            <p:nvPr/>
          </p:nvSpPr>
          <p:spPr>
            <a:xfrm>
              <a:off x="4497276" y="4152831"/>
              <a:ext cx="17724" cy="55305"/>
            </a:xfrm>
            <a:custGeom>
              <a:avLst/>
              <a:gdLst/>
              <a:ahLst/>
              <a:cxnLst/>
              <a:rect l="l" t="t" r="r" b="b"/>
              <a:pathLst>
                <a:path w="1214" h="3788" extrusionOk="0">
                  <a:moveTo>
                    <a:pt x="795" y="1"/>
                  </a:moveTo>
                  <a:cubicBezTo>
                    <a:pt x="754" y="64"/>
                    <a:pt x="712" y="105"/>
                    <a:pt x="670" y="168"/>
                  </a:cubicBezTo>
                  <a:cubicBezTo>
                    <a:pt x="649" y="210"/>
                    <a:pt x="586" y="252"/>
                    <a:pt x="544" y="294"/>
                  </a:cubicBezTo>
                  <a:cubicBezTo>
                    <a:pt x="482" y="336"/>
                    <a:pt x="398" y="377"/>
                    <a:pt x="314" y="419"/>
                  </a:cubicBezTo>
                  <a:cubicBezTo>
                    <a:pt x="231" y="461"/>
                    <a:pt x="126" y="482"/>
                    <a:pt x="0" y="524"/>
                  </a:cubicBezTo>
                  <a:lnTo>
                    <a:pt x="0" y="921"/>
                  </a:lnTo>
                  <a:lnTo>
                    <a:pt x="565" y="921"/>
                  </a:lnTo>
                  <a:lnTo>
                    <a:pt x="565" y="3788"/>
                  </a:lnTo>
                  <a:lnTo>
                    <a:pt x="1214" y="3788"/>
                  </a:lnTo>
                  <a:lnTo>
                    <a:pt x="1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4533017" y="4152524"/>
              <a:ext cx="36062" cy="56225"/>
            </a:xfrm>
            <a:custGeom>
              <a:avLst/>
              <a:gdLst/>
              <a:ahLst/>
              <a:cxnLst/>
              <a:rect l="l" t="t" r="r" b="b"/>
              <a:pathLst>
                <a:path w="2470" h="3851" extrusionOk="0">
                  <a:moveTo>
                    <a:pt x="1214" y="608"/>
                  </a:moveTo>
                  <a:cubicBezTo>
                    <a:pt x="1319" y="608"/>
                    <a:pt x="1402" y="608"/>
                    <a:pt x="1465" y="650"/>
                  </a:cubicBezTo>
                  <a:cubicBezTo>
                    <a:pt x="1549" y="670"/>
                    <a:pt x="1591" y="712"/>
                    <a:pt x="1653" y="775"/>
                  </a:cubicBezTo>
                  <a:cubicBezTo>
                    <a:pt x="1695" y="817"/>
                    <a:pt x="1737" y="901"/>
                    <a:pt x="1758" y="1005"/>
                  </a:cubicBezTo>
                  <a:cubicBezTo>
                    <a:pt x="1779" y="1110"/>
                    <a:pt x="1800" y="1235"/>
                    <a:pt x="1800" y="1382"/>
                  </a:cubicBezTo>
                  <a:lnTo>
                    <a:pt x="1800" y="1591"/>
                  </a:lnTo>
                  <a:cubicBezTo>
                    <a:pt x="1695" y="1675"/>
                    <a:pt x="1612" y="1738"/>
                    <a:pt x="1528" y="1800"/>
                  </a:cubicBezTo>
                  <a:cubicBezTo>
                    <a:pt x="1423" y="1863"/>
                    <a:pt x="1340" y="1905"/>
                    <a:pt x="1214" y="1905"/>
                  </a:cubicBezTo>
                  <a:cubicBezTo>
                    <a:pt x="1068" y="1905"/>
                    <a:pt x="942" y="1842"/>
                    <a:pt x="837" y="1758"/>
                  </a:cubicBezTo>
                  <a:cubicBezTo>
                    <a:pt x="733" y="1654"/>
                    <a:pt x="691" y="1507"/>
                    <a:pt x="691" y="1298"/>
                  </a:cubicBezTo>
                  <a:cubicBezTo>
                    <a:pt x="691" y="1068"/>
                    <a:pt x="733" y="901"/>
                    <a:pt x="816" y="775"/>
                  </a:cubicBezTo>
                  <a:cubicBezTo>
                    <a:pt x="900" y="670"/>
                    <a:pt x="1047" y="608"/>
                    <a:pt x="1214" y="608"/>
                  </a:cubicBezTo>
                  <a:close/>
                  <a:moveTo>
                    <a:pt x="1214" y="1"/>
                  </a:moveTo>
                  <a:cubicBezTo>
                    <a:pt x="1005" y="1"/>
                    <a:pt x="816" y="43"/>
                    <a:pt x="670" y="106"/>
                  </a:cubicBezTo>
                  <a:cubicBezTo>
                    <a:pt x="524" y="168"/>
                    <a:pt x="398" y="252"/>
                    <a:pt x="293" y="378"/>
                  </a:cubicBezTo>
                  <a:cubicBezTo>
                    <a:pt x="189" y="482"/>
                    <a:pt x="126" y="629"/>
                    <a:pt x="63" y="796"/>
                  </a:cubicBezTo>
                  <a:cubicBezTo>
                    <a:pt x="21" y="942"/>
                    <a:pt x="0" y="1131"/>
                    <a:pt x="0" y="1319"/>
                  </a:cubicBezTo>
                  <a:cubicBezTo>
                    <a:pt x="0" y="1466"/>
                    <a:pt x="21" y="1612"/>
                    <a:pt x="63" y="1738"/>
                  </a:cubicBezTo>
                  <a:cubicBezTo>
                    <a:pt x="105" y="1884"/>
                    <a:pt x="168" y="1989"/>
                    <a:pt x="252" y="2093"/>
                  </a:cubicBezTo>
                  <a:cubicBezTo>
                    <a:pt x="335" y="2198"/>
                    <a:pt x="440" y="2282"/>
                    <a:pt x="565" y="2344"/>
                  </a:cubicBezTo>
                  <a:cubicBezTo>
                    <a:pt x="691" y="2386"/>
                    <a:pt x="816" y="2428"/>
                    <a:pt x="984" y="2428"/>
                  </a:cubicBezTo>
                  <a:cubicBezTo>
                    <a:pt x="1130" y="2428"/>
                    <a:pt x="1277" y="2407"/>
                    <a:pt x="1402" y="2344"/>
                  </a:cubicBezTo>
                  <a:cubicBezTo>
                    <a:pt x="1549" y="2303"/>
                    <a:pt x="1674" y="2219"/>
                    <a:pt x="1800" y="2135"/>
                  </a:cubicBezTo>
                  <a:lnTo>
                    <a:pt x="1800" y="2491"/>
                  </a:lnTo>
                  <a:cubicBezTo>
                    <a:pt x="1800" y="2637"/>
                    <a:pt x="1779" y="2763"/>
                    <a:pt x="1758" y="2867"/>
                  </a:cubicBezTo>
                  <a:cubicBezTo>
                    <a:pt x="1737" y="2951"/>
                    <a:pt x="1695" y="3035"/>
                    <a:pt x="1653" y="3098"/>
                  </a:cubicBezTo>
                  <a:cubicBezTo>
                    <a:pt x="1612" y="3160"/>
                    <a:pt x="1549" y="3202"/>
                    <a:pt x="1465" y="3223"/>
                  </a:cubicBezTo>
                  <a:cubicBezTo>
                    <a:pt x="1402" y="3244"/>
                    <a:pt x="1319" y="3265"/>
                    <a:pt x="1214" y="3265"/>
                  </a:cubicBezTo>
                  <a:cubicBezTo>
                    <a:pt x="1088" y="3265"/>
                    <a:pt x="984" y="3223"/>
                    <a:pt x="900" y="3139"/>
                  </a:cubicBezTo>
                  <a:cubicBezTo>
                    <a:pt x="796" y="3056"/>
                    <a:pt x="754" y="2951"/>
                    <a:pt x="754" y="2826"/>
                  </a:cubicBezTo>
                  <a:lnTo>
                    <a:pt x="63" y="2826"/>
                  </a:lnTo>
                  <a:cubicBezTo>
                    <a:pt x="105" y="3160"/>
                    <a:pt x="210" y="3411"/>
                    <a:pt x="419" y="3600"/>
                  </a:cubicBezTo>
                  <a:cubicBezTo>
                    <a:pt x="628" y="3767"/>
                    <a:pt x="900" y="3851"/>
                    <a:pt x="1214" y="3851"/>
                  </a:cubicBezTo>
                  <a:cubicBezTo>
                    <a:pt x="1632" y="3851"/>
                    <a:pt x="1946" y="3725"/>
                    <a:pt x="2156" y="3495"/>
                  </a:cubicBezTo>
                  <a:cubicBezTo>
                    <a:pt x="2365" y="3265"/>
                    <a:pt x="2469" y="2951"/>
                    <a:pt x="2469" y="2554"/>
                  </a:cubicBezTo>
                  <a:lnTo>
                    <a:pt x="2469" y="1298"/>
                  </a:lnTo>
                  <a:cubicBezTo>
                    <a:pt x="2469" y="901"/>
                    <a:pt x="2365" y="587"/>
                    <a:pt x="2156" y="357"/>
                  </a:cubicBezTo>
                  <a:cubicBezTo>
                    <a:pt x="1946" y="126"/>
                    <a:pt x="1632" y="1"/>
                    <a:pt x="1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4574568" y="4152524"/>
              <a:ext cx="36661" cy="56225"/>
            </a:xfrm>
            <a:custGeom>
              <a:avLst/>
              <a:gdLst/>
              <a:ahLst/>
              <a:cxnLst/>
              <a:rect l="l" t="t" r="r" b="b"/>
              <a:pathLst>
                <a:path w="2511" h="3851" extrusionOk="0">
                  <a:moveTo>
                    <a:pt x="1255" y="608"/>
                  </a:moveTo>
                  <a:cubicBezTo>
                    <a:pt x="1318" y="608"/>
                    <a:pt x="1381" y="608"/>
                    <a:pt x="1444" y="650"/>
                  </a:cubicBezTo>
                  <a:cubicBezTo>
                    <a:pt x="1507" y="670"/>
                    <a:pt x="1548" y="712"/>
                    <a:pt x="1590" y="754"/>
                  </a:cubicBezTo>
                  <a:cubicBezTo>
                    <a:pt x="1632" y="796"/>
                    <a:pt x="1674" y="838"/>
                    <a:pt x="1695" y="901"/>
                  </a:cubicBezTo>
                  <a:cubicBezTo>
                    <a:pt x="1716" y="963"/>
                    <a:pt x="1737" y="1026"/>
                    <a:pt x="1737" y="1089"/>
                  </a:cubicBezTo>
                  <a:cubicBezTo>
                    <a:pt x="1737" y="1152"/>
                    <a:pt x="1716" y="1214"/>
                    <a:pt x="1695" y="1277"/>
                  </a:cubicBezTo>
                  <a:cubicBezTo>
                    <a:pt x="1674" y="1319"/>
                    <a:pt x="1632" y="1382"/>
                    <a:pt x="1590" y="1424"/>
                  </a:cubicBezTo>
                  <a:cubicBezTo>
                    <a:pt x="1548" y="1466"/>
                    <a:pt x="1507" y="1486"/>
                    <a:pt x="1444" y="1528"/>
                  </a:cubicBezTo>
                  <a:cubicBezTo>
                    <a:pt x="1381" y="1549"/>
                    <a:pt x="1318" y="1549"/>
                    <a:pt x="1255" y="1549"/>
                  </a:cubicBezTo>
                  <a:cubicBezTo>
                    <a:pt x="1193" y="1549"/>
                    <a:pt x="1130" y="1549"/>
                    <a:pt x="1067" y="1528"/>
                  </a:cubicBezTo>
                  <a:cubicBezTo>
                    <a:pt x="1004" y="1486"/>
                    <a:pt x="963" y="1466"/>
                    <a:pt x="921" y="1424"/>
                  </a:cubicBezTo>
                  <a:cubicBezTo>
                    <a:pt x="879" y="1382"/>
                    <a:pt x="837" y="1319"/>
                    <a:pt x="816" y="1277"/>
                  </a:cubicBezTo>
                  <a:cubicBezTo>
                    <a:pt x="795" y="1214"/>
                    <a:pt x="774" y="1152"/>
                    <a:pt x="774" y="1089"/>
                  </a:cubicBezTo>
                  <a:cubicBezTo>
                    <a:pt x="774" y="1026"/>
                    <a:pt x="795" y="963"/>
                    <a:pt x="816" y="901"/>
                  </a:cubicBezTo>
                  <a:cubicBezTo>
                    <a:pt x="837" y="838"/>
                    <a:pt x="879" y="796"/>
                    <a:pt x="921" y="754"/>
                  </a:cubicBezTo>
                  <a:cubicBezTo>
                    <a:pt x="963" y="712"/>
                    <a:pt x="1004" y="670"/>
                    <a:pt x="1067" y="650"/>
                  </a:cubicBezTo>
                  <a:cubicBezTo>
                    <a:pt x="1130" y="608"/>
                    <a:pt x="1193" y="608"/>
                    <a:pt x="1255" y="608"/>
                  </a:cubicBezTo>
                  <a:close/>
                  <a:moveTo>
                    <a:pt x="1255" y="2156"/>
                  </a:moveTo>
                  <a:cubicBezTo>
                    <a:pt x="1423" y="2156"/>
                    <a:pt x="1569" y="2198"/>
                    <a:pt x="1674" y="2303"/>
                  </a:cubicBezTo>
                  <a:cubicBezTo>
                    <a:pt x="1779" y="2407"/>
                    <a:pt x="1820" y="2554"/>
                    <a:pt x="1820" y="2721"/>
                  </a:cubicBezTo>
                  <a:cubicBezTo>
                    <a:pt x="1820" y="2888"/>
                    <a:pt x="1779" y="3014"/>
                    <a:pt x="1695" y="3119"/>
                  </a:cubicBezTo>
                  <a:cubicBezTo>
                    <a:pt x="1611" y="3223"/>
                    <a:pt x="1465" y="3265"/>
                    <a:pt x="1255" y="3265"/>
                  </a:cubicBezTo>
                  <a:cubicBezTo>
                    <a:pt x="1046" y="3265"/>
                    <a:pt x="900" y="3223"/>
                    <a:pt x="816" y="3119"/>
                  </a:cubicBezTo>
                  <a:cubicBezTo>
                    <a:pt x="732" y="3014"/>
                    <a:pt x="691" y="2888"/>
                    <a:pt x="691" y="2721"/>
                  </a:cubicBezTo>
                  <a:cubicBezTo>
                    <a:pt x="691" y="2554"/>
                    <a:pt x="732" y="2407"/>
                    <a:pt x="837" y="2303"/>
                  </a:cubicBezTo>
                  <a:cubicBezTo>
                    <a:pt x="942" y="2198"/>
                    <a:pt x="1088" y="2156"/>
                    <a:pt x="1255" y="2156"/>
                  </a:cubicBezTo>
                  <a:close/>
                  <a:moveTo>
                    <a:pt x="1255" y="1"/>
                  </a:moveTo>
                  <a:cubicBezTo>
                    <a:pt x="1088" y="1"/>
                    <a:pt x="942" y="22"/>
                    <a:pt x="795" y="64"/>
                  </a:cubicBezTo>
                  <a:cubicBezTo>
                    <a:pt x="649" y="106"/>
                    <a:pt x="544" y="168"/>
                    <a:pt x="439" y="252"/>
                  </a:cubicBezTo>
                  <a:cubicBezTo>
                    <a:pt x="314" y="336"/>
                    <a:pt x="251" y="440"/>
                    <a:pt x="188" y="566"/>
                  </a:cubicBezTo>
                  <a:cubicBezTo>
                    <a:pt x="126" y="712"/>
                    <a:pt x="84" y="859"/>
                    <a:pt x="84" y="1026"/>
                  </a:cubicBezTo>
                  <a:cubicBezTo>
                    <a:pt x="84" y="1194"/>
                    <a:pt x="126" y="1340"/>
                    <a:pt x="209" y="1507"/>
                  </a:cubicBezTo>
                  <a:cubicBezTo>
                    <a:pt x="293" y="1654"/>
                    <a:pt x="398" y="1758"/>
                    <a:pt x="544" y="1842"/>
                  </a:cubicBezTo>
                  <a:cubicBezTo>
                    <a:pt x="356" y="1926"/>
                    <a:pt x="209" y="2030"/>
                    <a:pt x="126" y="2198"/>
                  </a:cubicBezTo>
                  <a:cubicBezTo>
                    <a:pt x="42" y="2344"/>
                    <a:pt x="0" y="2533"/>
                    <a:pt x="0" y="2742"/>
                  </a:cubicBezTo>
                  <a:cubicBezTo>
                    <a:pt x="0" y="2930"/>
                    <a:pt x="42" y="3098"/>
                    <a:pt x="105" y="3223"/>
                  </a:cubicBezTo>
                  <a:cubicBezTo>
                    <a:pt x="167" y="3370"/>
                    <a:pt x="251" y="3474"/>
                    <a:pt x="356" y="3579"/>
                  </a:cubicBezTo>
                  <a:cubicBezTo>
                    <a:pt x="481" y="3663"/>
                    <a:pt x="607" y="3746"/>
                    <a:pt x="753" y="3788"/>
                  </a:cubicBezTo>
                  <a:cubicBezTo>
                    <a:pt x="921" y="3830"/>
                    <a:pt x="1088" y="3851"/>
                    <a:pt x="1255" y="3851"/>
                  </a:cubicBezTo>
                  <a:cubicBezTo>
                    <a:pt x="1423" y="3851"/>
                    <a:pt x="1590" y="3830"/>
                    <a:pt x="1758" y="3788"/>
                  </a:cubicBezTo>
                  <a:cubicBezTo>
                    <a:pt x="1904" y="3746"/>
                    <a:pt x="2030" y="3663"/>
                    <a:pt x="2155" y="3579"/>
                  </a:cubicBezTo>
                  <a:cubicBezTo>
                    <a:pt x="2260" y="3474"/>
                    <a:pt x="2343" y="3370"/>
                    <a:pt x="2406" y="3223"/>
                  </a:cubicBezTo>
                  <a:cubicBezTo>
                    <a:pt x="2469" y="3098"/>
                    <a:pt x="2511" y="2930"/>
                    <a:pt x="2511" y="2742"/>
                  </a:cubicBezTo>
                  <a:cubicBezTo>
                    <a:pt x="2511" y="2533"/>
                    <a:pt x="2469" y="2344"/>
                    <a:pt x="2385" y="2198"/>
                  </a:cubicBezTo>
                  <a:cubicBezTo>
                    <a:pt x="2302" y="2030"/>
                    <a:pt x="2155" y="1926"/>
                    <a:pt x="1967" y="1842"/>
                  </a:cubicBezTo>
                  <a:cubicBezTo>
                    <a:pt x="2113" y="1758"/>
                    <a:pt x="2218" y="1654"/>
                    <a:pt x="2302" y="1507"/>
                  </a:cubicBezTo>
                  <a:cubicBezTo>
                    <a:pt x="2385" y="1340"/>
                    <a:pt x="2406" y="1194"/>
                    <a:pt x="2406" y="1026"/>
                  </a:cubicBezTo>
                  <a:cubicBezTo>
                    <a:pt x="2406" y="859"/>
                    <a:pt x="2385" y="712"/>
                    <a:pt x="2323" y="566"/>
                  </a:cubicBezTo>
                  <a:cubicBezTo>
                    <a:pt x="2260" y="440"/>
                    <a:pt x="2176" y="336"/>
                    <a:pt x="2071" y="252"/>
                  </a:cubicBezTo>
                  <a:cubicBezTo>
                    <a:pt x="1967" y="168"/>
                    <a:pt x="1841" y="126"/>
                    <a:pt x="1716" y="64"/>
                  </a:cubicBezTo>
                  <a:cubicBezTo>
                    <a:pt x="1569" y="22"/>
                    <a:pt x="1423" y="1"/>
                    <a:pt x="1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4617025" y="4152524"/>
              <a:ext cx="36369" cy="56225"/>
            </a:xfrm>
            <a:custGeom>
              <a:avLst/>
              <a:gdLst/>
              <a:ahLst/>
              <a:cxnLst/>
              <a:rect l="l" t="t" r="r" b="b"/>
              <a:pathLst>
                <a:path w="2491" h="3851" extrusionOk="0">
                  <a:moveTo>
                    <a:pt x="1214" y="608"/>
                  </a:moveTo>
                  <a:cubicBezTo>
                    <a:pt x="1319" y="608"/>
                    <a:pt x="1402" y="608"/>
                    <a:pt x="1465" y="650"/>
                  </a:cubicBezTo>
                  <a:cubicBezTo>
                    <a:pt x="1549" y="670"/>
                    <a:pt x="1612" y="712"/>
                    <a:pt x="1653" y="775"/>
                  </a:cubicBezTo>
                  <a:cubicBezTo>
                    <a:pt x="1695" y="817"/>
                    <a:pt x="1737" y="901"/>
                    <a:pt x="1758" y="1005"/>
                  </a:cubicBezTo>
                  <a:cubicBezTo>
                    <a:pt x="1779" y="1110"/>
                    <a:pt x="1800" y="1235"/>
                    <a:pt x="1800" y="1382"/>
                  </a:cubicBezTo>
                  <a:lnTo>
                    <a:pt x="1800" y="1591"/>
                  </a:lnTo>
                  <a:cubicBezTo>
                    <a:pt x="1716" y="1675"/>
                    <a:pt x="1612" y="1738"/>
                    <a:pt x="1528" y="1800"/>
                  </a:cubicBezTo>
                  <a:cubicBezTo>
                    <a:pt x="1423" y="1863"/>
                    <a:pt x="1340" y="1905"/>
                    <a:pt x="1214" y="1905"/>
                  </a:cubicBezTo>
                  <a:cubicBezTo>
                    <a:pt x="1068" y="1905"/>
                    <a:pt x="942" y="1842"/>
                    <a:pt x="837" y="1758"/>
                  </a:cubicBezTo>
                  <a:cubicBezTo>
                    <a:pt x="733" y="1654"/>
                    <a:pt x="691" y="1507"/>
                    <a:pt x="691" y="1298"/>
                  </a:cubicBezTo>
                  <a:cubicBezTo>
                    <a:pt x="691" y="1068"/>
                    <a:pt x="733" y="901"/>
                    <a:pt x="816" y="775"/>
                  </a:cubicBezTo>
                  <a:cubicBezTo>
                    <a:pt x="900" y="670"/>
                    <a:pt x="1047" y="608"/>
                    <a:pt x="1214" y="608"/>
                  </a:cubicBezTo>
                  <a:close/>
                  <a:moveTo>
                    <a:pt x="1235" y="1"/>
                  </a:moveTo>
                  <a:cubicBezTo>
                    <a:pt x="1005" y="1"/>
                    <a:pt x="837" y="43"/>
                    <a:pt x="670" y="106"/>
                  </a:cubicBezTo>
                  <a:cubicBezTo>
                    <a:pt x="524" y="168"/>
                    <a:pt x="398" y="252"/>
                    <a:pt x="293" y="378"/>
                  </a:cubicBezTo>
                  <a:cubicBezTo>
                    <a:pt x="189" y="482"/>
                    <a:pt x="126" y="629"/>
                    <a:pt x="84" y="796"/>
                  </a:cubicBezTo>
                  <a:cubicBezTo>
                    <a:pt x="21" y="942"/>
                    <a:pt x="0" y="1131"/>
                    <a:pt x="0" y="1319"/>
                  </a:cubicBezTo>
                  <a:cubicBezTo>
                    <a:pt x="0" y="1466"/>
                    <a:pt x="21" y="1612"/>
                    <a:pt x="63" y="1738"/>
                  </a:cubicBezTo>
                  <a:cubicBezTo>
                    <a:pt x="105" y="1884"/>
                    <a:pt x="168" y="1989"/>
                    <a:pt x="251" y="2093"/>
                  </a:cubicBezTo>
                  <a:cubicBezTo>
                    <a:pt x="335" y="2198"/>
                    <a:pt x="440" y="2282"/>
                    <a:pt x="565" y="2344"/>
                  </a:cubicBezTo>
                  <a:cubicBezTo>
                    <a:pt x="691" y="2386"/>
                    <a:pt x="837" y="2428"/>
                    <a:pt x="984" y="2428"/>
                  </a:cubicBezTo>
                  <a:cubicBezTo>
                    <a:pt x="1130" y="2428"/>
                    <a:pt x="1277" y="2407"/>
                    <a:pt x="1423" y="2344"/>
                  </a:cubicBezTo>
                  <a:cubicBezTo>
                    <a:pt x="1549" y="2303"/>
                    <a:pt x="1674" y="2219"/>
                    <a:pt x="1800" y="2135"/>
                  </a:cubicBezTo>
                  <a:lnTo>
                    <a:pt x="1800" y="2491"/>
                  </a:lnTo>
                  <a:cubicBezTo>
                    <a:pt x="1800" y="2637"/>
                    <a:pt x="1779" y="2763"/>
                    <a:pt x="1758" y="2867"/>
                  </a:cubicBezTo>
                  <a:cubicBezTo>
                    <a:pt x="1737" y="2951"/>
                    <a:pt x="1695" y="3035"/>
                    <a:pt x="1653" y="3098"/>
                  </a:cubicBezTo>
                  <a:cubicBezTo>
                    <a:pt x="1612" y="3160"/>
                    <a:pt x="1549" y="3202"/>
                    <a:pt x="1486" y="3223"/>
                  </a:cubicBezTo>
                  <a:cubicBezTo>
                    <a:pt x="1402" y="3244"/>
                    <a:pt x="1319" y="3265"/>
                    <a:pt x="1235" y="3265"/>
                  </a:cubicBezTo>
                  <a:cubicBezTo>
                    <a:pt x="1088" y="3265"/>
                    <a:pt x="984" y="3223"/>
                    <a:pt x="900" y="3139"/>
                  </a:cubicBezTo>
                  <a:cubicBezTo>
                    <a:pt x="816" y="3056"/>
                    <a:pt x="754" y="2951"/>
                    <a:pt x="754" y="2826"/>
                  </a:cubicBezTo>
                  <a:lnTo>
                    <a:pt x="63" y="2826"/>
                  </a:lnTo>
                  <a:cubicBezTo>
                    <a:pt x="105" y="3160"/>
                    <a:pt x="210" y="3411"/>
                    <a:pt x="419" y="3600"/>
                  </a:cubicBezTo>
                  <a:cubicBezTo>
                    <a:pt x="628" y="3767"/>
                    <a:pt x="900" y="3851"/>
                    <a:pt x="1235" y="3851"/>
                  </a:cubicBezTo>
                  <a:cubicBezTo>
                    <a:pt x="1632" y="3851"/>
                    <a:pt x="1946" y="3725"/>
                    <a:pt x="2156" y="3495"/>
                  </a:cubicBezTo>
                  <a:cubicBezTo>
                    <a:pt x="2365" y="3265"/>
                    <a:pt x="2490" y="2951"/>
                    <a:pt x="2490" y="2554"/>
                  </a:cubicBezTo>
                  <a:lnTo>
                    <a:pt x="2490" y="1298"/>
                  </a:lnTo>
                  <a:cubicBezTo>
                    <a:pt x="2490" y="901"/>
                    <a:pt x="2365" y="587"/>
                    <a:pt x="2156" y="357"/>
                  </a:cubicBezTo>
                  <a:cubicBezTo>
                    <a:pt x="1946" y="126"/>
                    <a:pt x="1632" y="1"/>
                    <a:pt x="1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4180178" y="3329948"/>
              <a:ext cx="783889" cy="778165"/>
            </a:xfrm>
            <a:custGeom>
              <a:avLst/>
              <a:gdLst/>
              <a:ahLst/>
              <a:cxnLst/>
              <a:rect l="l" t="t" r="r" b="b"/>
              <a:pathLst>
                <a:path w="53691" h="53299" extrusionOk="0">
                  <a:moveTo>
                    <a:pt x="26815" y="1"/>
                  </a:moveTo>
                  <a:cubicBezTo>
                    <a:pt x="12281" y="1"/>
                    <a:pt x="396" y="11683"/>
                    <a:pt x="189" y="26284"/>
                  </a:cubicBezTo>
                  <a:cubicBezTo>
                    <a:pt x="1" y="40993"/>
                    <a:pt x="11760" y="53087"/>
                    <a:pt x="26469" y="53296"/>
                  </a:cubicBezTo>
                  <a:cubicBezTo>
                    <a:pt x="26585" y="53298"/>
                    <a:pt x="26702" y="53298"/>
                    <a:pt x="26818" y="53298"/>
                  </a:cubicBezTo>
                  <a:cubicBezTo>
                    <a:pt x="41390" y="53298"/>
                    <a:pt x="53295" y="41609"/>
                    <a:pt x="53481" y="26995"/>
                  </a:cubicBezTo>
                  <a:cubicBezTo>
                    <a:pt x="53691" y="12286"/>
                    <a:pt x="41911" y="192"/>
                    <a:pt x="27201" y="4"/>
                  </a:cubicBezTo>
                  <a:cubicBezTo>
                    <a:pt x="27072" y="2"/>
                    <a:pt x="26944" y="1"/>
                    <a:pt x="26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4162162" y="3925146"/>
              <a:ext cx="39420" cy="95805"/>
            </a:xfrm>
            <a:custGeom>
              <a:avLst/>
              <a:gdLst/>
              <a:ahLst/>
              <a:cxnLst/>
              <a:rect l="l" t="t" r="r" b="b"/>
              <a:pathLst>
                <a:path w="2700" h="6562" extrusionOk="0">
                  <a:moveTo>
                    <a:pt x="1192" y="1"/>
                  </a:moveTo>
                  <a:cubicBezTo>
                    <a:pt x="1105" y="1"/>
                    <a:pt x="1019" y="43"/>
                    <a:pt x="963" y="121"/>
                  </a:cubicBezTo>
                  <a:cubicBezTo>
                    <a:pt x="963" y="121"/>
                    <a:pt x="0" y="1460"/>
                    <a:pt x="126" y="3344"/>
                  </a:cubicBezTo>
                  <a:cubicBezTo>
                    <a:pt x="230" y="5248"/>
                    <a:pt x="1318" y="6461"/>
                    <a:pt x="1318" y="6461"/>
                  </a:cubicBezTo>
                  <a:cubicBezTo>
                    <a:pt x="1377" y="6529"/>
                    <a:pt x="1449" y="6561"/>
                    <a:pt x="1521" y="6561"/>
                  </a:cubicBezTo>
                  <a:cubicBezTo>
                    <a:pt x="1605" y="6561"/>
                    <a:pt x="1691" y="6519"/>
                    <a:pt x="1758" y="6440"/>
                  </a:cubicBezTo>
                  <a:cubicBezTo>
                    <a:pt x="1758" y="6440"/>
                    <a:pt x="2699" y="5101"/>
                    <a:pt x="2595" y="3218"/>
                  </a:cubicBezTo>
                  <a:cubicBezTo>
                    <a:pt x="2490" y="1314"/>
                    <a:pt x="1402" y="100"/>
                    <a:pt x="1402" y="100"/>
                  </a:cubicBezTo>
                  <a:cubicBezTo>
                    <a:pt x="1344" y="32"/>
                    <a:pt x="1267" y="1"/>
                    <a:pt x="1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4102886" y="3954288"/>
              <a:ext cx="65043" cy="74781"/>
            </a:xfrm>
            <a:custGeom>
              <a:avLst/>
              <a:gdLst/>
              <a:ahLst/>
              <a:cxnLst/>
              <a:rect l="l" t="t" r="r" b="b"/>
              <a:pathLst>
                <a:path w="4455" h="5122" extrusionOk="0">
                  <a:moveTo>
                    <a:pt x="264" y="0"/>
                  </a:moveTo>
                  <a:cubicBezTo>
                    <a:pt x="112" y="0"/>
                    <a:pt x="1" y="117"/>
                    <a:pt x="1" y="281"/>
                  </a:cubicBezTo>
                  <a:cubicBezTo>
                    <a:pt x="1" y="281"/>
                    <a:pt x="43" y="1913"/>
                    <a:pt x="1277" y="3356"/>
                  </a:cubicBezTo>
                  <a:cubicBezTo>
                    <a:pt x="2512" y="4800"/>
                    <a:pt x="4123" y="5114"/>
                    <a:pt x="4123" y="5114"/>
                  </a:cubicBezTo>
                  <a:cubicBezTo>
                    <a:pt x="4147" y="5119"/>
                    <a:pt x="4171" y="5122"/>
                    <a:pt x="4194" y="5122"/>
                  </a:cubicBezTo>
                  <a:cubicBezTo>
                    <a:pt x="4347" y="5122"/>
                    <a:pt x="4455" y="5006"/>
                    <a:pt x="4437" y="4842"/>
                  </a:cubicBezTo>
                  <a:cubicBezTo>
                    <a:pt x="4437" y="4842"/>
                    <a:pt x="4395" y="3210"/>
                    <a:pt x="3181" y="1745"/>
                  </a:cubicBezTo>
                  <a:cubicBezTo>
                    <a:pt x="1947" y="301"/>
                    <a:pt x="336" y="9"/>
                    <a:pt x="336" y="9"/>
                  </a:cubicBezTo>
                  <a:cubicBezTo>
                    <a:pt x="311" y="3"/>
                    <a:pt x="287" y="0"/>
                    <a:pt x="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4231497" y="4018557"/>
              <a:ext cx="58677" cy="85060"/>
            </a:xfrm>
            <a:custGeom>
              <a:avLst/>
              <a:gdLst/>
              <a:ahLst/>
              <a:cxnLst/>
              <a:rect l="l" t="t" r="r" b="b"/>
              <a:pathLst>
                <a:path w="4019" h="5826" extrusionOk="0">
                  <a:moveTo>
                    <a:pt x="561" y="1"/>
                  </a:moveTo>
                  <a:cubicBezTo>
                    <a:pt x="435" y="1"/>
                    <a:pt x="326" y="84"/>
                    <a:pt x="294" y="231"/>
                  </a:cubicBezTo>
                  <a:cubicBezTo>
                    <a:pt x="294" y="231"/>
                    <a:pt x="1" y="1842"/>
                    <a:pt x="921" y="3516"/>
                  </a:cubicBezTo>
                  <a:cubicBezTo>
                    <a:pt x="1821" y="5169"/>
                    <a:pt x="3349" y="5796"/>
                    <a:pt x="3349" y="5796"/>
                  </a:cubicBezTo>
                  <a:cubicBezTo>
                    <a:pt x="3388" y="5816"/>
                    <a:pt x="3428" y="5825"/>
                    <a:pt x="3466" y="5825"/>
                  </a:cubicBezTo>
                  <a:cubicBezTo>
                    <a:pt x="3589" y="5825"/>
                    <a:pt x="3693" y="5731"/>
                    <a:pt x="3725" y="5587"/>
                  </a:cubicBezTo>
                  <a:cubicBezTo>
                    <a:pt x="3725" y="5587"/>
                    <a:pt x="4018" y="3976"/>
                    <a:pt x="3098" y="2323"/>
                  </a:cubicBezTo>
                  <a:cubicBezTo>
                    <a:pt x="2198" y="649"/>
                    <a:pt x="670" y="21"/>
                    <a:pt x="670" y="21"/>
                  </a:cubicBezTo>
                  <a:cubicBezTo>
                    <a:pt x="633" y="7"/>
                    <a:pt x="596" y="1"/>
                    <a:pt x="5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4182018" y="4074650"/>
              <a:ext cx="89513" cy="46691"/>
            </a:xfrm>
            <a:custGeom>
              <a:avLst/>
              <a:gdLst/>
              <a:ahLst/>
              <a:cxnLst/>
              <a:rect l="l" t="t" r="r" b="b"/>
              <a:pathLst>
                <a:path w="6131" h="3198" extrusionOk="0">
                  <a:moveTo>
                    <a:pt x="1336" y="0"/>
                  </a:moveTo>
                  <a:cubicBezTo>
                    <a:pt x="680" y="0"/>
                    <a:pt x="251" y="113"/>
                    <a:pt x="251" y="113"/>
                  </a:cubicBezTo>
                  <a:cubicBezTo>
                    <a:pt x="84" y="155"/>
                    <a:pt x="0" y="322"/>
                    <a:pt x="84" y="490"/>
                  </a:cubicBezTo>
                  <a:cubicBezTo>
                    <a:pt x="84" y="490"/>
                    <a:pt x="816" y="1954"/>
                    <a:pt x="2553" y="2728"/>
                  </a:cubicBezTo>
                  <a:cubicBezTo>
                    <a:pt x="3387" y="3100"/>
                    <a:pt x="4183" y="3197"/>
                    <a:pt x="4785" y="3197"/>
                  </a:cubicBezTo>
                  <a:cubicBezTo>
                    <a:pt x="5435" y="3197"/>
                    <a:pt x="5859" y="3084"/>
                    <a:pt x="5859" y="3084"/>
                  </a:cubicBezTo>
                  <a:cubicBezTo>
                    <a:pt x="6047" y="3042"/>
                    <a:pt x="6131" y="2875"/>
                    <a:pt x="6047" y="2708"/>
                  </a:cubicBezTo>
                  <a:cubicBezTo>
                    <a:pt x="6047" y="2708"/>
                    <a:pt x="5294" y="1243"/>
                    <a:pt x="3578" y="469"/>
                  </a:cubicBezTo>
                  <a:cubicBezTo>
                    <a:pt x="2744" y="97"/>
                    <a:pt x="1943" y="0"/>
                    <a:pt x="13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4326208" y="4088214"/>
              <a:ext cx="76387" cy="63860"/>
            </a:xfrm>
            <a:custGeom>
              <a:avLst/>
              <a:gdLst/>
              <a:ahLst/>
              <a:cxnLst/>
              <a:rect l="l" t="t" r="r" b="b"/>
              <a:pathLst>
                <a:path w="5232" h="4374" extrusionOk="0">
                  <a:moveTo>
                    <a:pt x="314" y="0"/>
                  </a:moveTo>
                  <a:cubicBezTo>
                    <a:pt x="126" y="0"/>
                    <a:pt x="0" y="147"/>
                    <a:pt x="42" y="314"/>
                  </a:cubicBezTo>
                  <a:cubicBezTo>
                    <a:pt x="42" y="314"/>
                    <a:pt x="356" y="1925"/>
                    <a:pt x="1820" y="3139"/>
                  </a:cubicBezTo>
                  <a:cubicBezTo>
                    <a:pt x="3285" y="4352"/>
                    <a:pt x="4917" y="4373"/>
                    <a:pt x="4917" y="4373"/>
                  </a:cubicBezTo>
                  <a:cubicBezTo>
                    <a:pt x="5105" y="4373"/>
                    <a:pt x="5231" y="4227"/>
                    <a:pt x="5189" y="4038"/>
                  </a:cubicBezTo>
                  <a:cubicBezTo>
                    <a:pt x="5189" y="4038"/>
                    <a:pt x="4875" y="2427"/>
                    <a:pt x="3411" y="1235"/>
                  </a:cubicBezTo>
                  <a:cubicBezTo>
                    <a:pt x="1946" y="21"/>
                    <a:pt x="314" y="0"/>
                    <a:pt x="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4297796" y="4148614"/>
              <a:ext cx="97148" cy="36515"/>
            </a:xfrm>
            <a:custGeom>
              <a:avLst/>
              <a:gdLst/>
              <a:ahLst/>
              <a:cxnLst/>
              <a:rect l="l" t="t" r="r" b="b"/>
              <a:pathLst>
                <a:path w="6654" h="2501" extrusionOk="0">
                  <a:moveTo>
                    <a:pt x="3141" y="1"/>
                  </a:moveTo>
                  <a:cubicBezTo>
                    <a:pt x="1380" y="1"/>
                    <a:pt x="168" y="906"/>
                    <a:pt x="168" y="906"/>
                  </a:cubicBezTo>
                  <a:cubicBezTo>
                    <a:pt x="21" y="1010"/>
                    <a:pt x="0" y="1199"/>
                    <a:pt x="147" y="1324"/>
                  </a:cubicBezTo>
                  <a:cubicBezTo>
                    <a:pt x="147" y="1324"/>
                    <a:pt x="1381" y="2412"/>
                    <a:pt x="3264" y="2496"/>
                  </a:cubicBezTo>
                  <a:cubicBezTo>
                    <a:pt x="3342" y="2499"/>
                    <a:pt x="3419" y="2501"/>
                    <a:pt x="3494" y="2501"/>
                  </a:cubicBezTo>
                  <a:cubicBezTo>
                    <a:pt x="5274" y="2501"/>
                    <a:pt x="6487" y="1596"/>
                    <a:pt x="6487" y="1596"/>
                  </a:cubicBezTo>
                  <a:cubicBezTo>
                    <a:pt x="6633" y="1491"/>
                    <a:pt x="6654" y="1303"/>
                    <a:pt x="6507" y="1178"/>
                  </a:cubicBezTo>
                  <a:cubicBezTo>
                    <a:pt x="6507" y="1178"/>
                    <a:pt x="5273" y="90"/>
                    <a:pt x="3369" y="6"/>
                  </a:cubicBezTo>
                  <a:cubicBezTo>
                    <a:pt x="3292" y="3"/>
                    <a:pt x="3216" y="1"/>
                    <a:pt x="3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4093425" y="3834831"/>
              <a:ext cx="53173" cy="90491"/>
            </a:xfrm>
            <a:custGeom>
              <a:avLst/>
              <a:gdLst/>
              <a:ahLst/>
              <a:cxnLst/>
              <a:rect l="l" t="t" r="r" b="b"/>
              <a:pathLst>
                <a:path w="3642" h="6198" extrusionOk="0">
                  <a:moveTo>
                    <a:pt x="770" y="1"/>
                  </a:moveTo>
                  <a:cubicBezTo>
                    <a:pt x="665" y="1"/>
                    <a:pt x="566" y="71"/>
                    <a:pt x="523" y="198"/>
                  </a:cubicBezTo>
                  <a:cubicBezTo>
                    <a:pt x="523" y="198"/>
                    <a:pt x="0" y="1746"/>
                    <a:pt x="649" y="3525"/>
                  </a:cubicBezTo>
                  <a:cubicBezTo>
                    <a:pt x="1298" y="5303"/>
                    <a:pt x="2699" y="6161"/>
                    <a:pt x="2699" y="6161"/>
                  </a:cubicBezTo>
                  <a:cubicBezTo>
                    <a:pt x="2749" y="6186"/>
                    <a:pt x="2801" y="6198"/>
                    <a:pt x="2850" y="6198"/>
                  </a:cubicBezTo>
                  <a:cubicBezTo>
                    <a:pt x="2966" y="6198"/>
                    <a:pt x="3068" y="6132"/>
                    <a:pt x="3097" y="6014"/>
                  </a:cubicBezTo>
                  <a:cubicBezTo>
                    <a:pt x="3097" y="6014"/>
                    <a:pt x="3641" y="4466"/>
                    <a:pt x="2992" y="2667"/>
                  </a:cubicBezTo>
                  <a:cubicBezTo>
                    <a:pt x="2323" y="888"/>
                    <a:pt x="921" y="51"/>
                    <a:pt x="921" y="51"/>
                  </a:cubicBezTo>
                  <a:cubicBezTo>
                    <a:pt x="873" y="17"/>
                    <a:pt x="821" y="1"/>
                    <a:pt x="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4942065" y="3925263"/>
              <a:ext cx="39420" cy="95688"/>
            </a:xfrm>
            <a:custGeom>
              <a:avLst/>
              <a:gdLst/>
              <a:ahLst/>
              <a:cxnLst/>
              <a:rect l="l" t="t" r="r" b="b"/>
              <a:pathLst>
                <a:path w="2700" h="6554" extrusionOk="0">
                  <a:moveTo>
                    <a:pt x="1527" y="1"/>
                  </a:moveTo>
                  <a:cubicBezTo>
                    <a:pt x="1454" y="1"/>
                    <a:pt x="1379" y="32"/>
                    <a:pt x="1318" y="92"/>
                  </a:cubicBezTo>
                  <a:cubicBezTo>
                    <a:pt x="1318" y="92"/>
                    <a:pt x="209" y="1306"/>
                    <a:pt x="105" y="3210"/>
                  </a:cubicBezTo>
                  <a:cubicBezTo>
                    <a:pt x="0" y="5093"/>
                    <a:pt x="963" y="6432"/>
                    <a:pt x="963" y="6432"/>
                  </a:cubicBezTo>
                  <a:cubicBezTo>
                    <a:pt x="1019" y="6511"/>
                    <a:pt x="1099" y="6553"/>
                    <a:pt x="1180" y="6553"/>
                  </a:cubicBezTo>
                  <a:cubicBezTo>
                    <a:pt x="1251" y="6553"/>
                    <a:pt x="1323" y="6521"/>
                    <a:pt x="1381" y="6453"/>
                  </a:cubicBezTo>
                  <a:cubicBezTo>
                    <a:pt x="1381" y="6453"/>
                    <a:pt x="2490" y="5240"/>
                    <a:pt x="2595" y="3336"/>
                  </a:cubicBezTo>
                  <a:cubicBezTo>
                    <a:pt x="2699" y="1452"/>
                    <a:pt x="1737" y="113"/>
                    <a:pt x="1737" y="113"/>
                  </a:cubicBezTo>
                  <a:cubicBezTo>
                    <a:pt x="1682" y="37"/>
                    <a:pt x="1606" y="1"/>
                    <a:pt x="15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4975966" y="3954288"/>
              <a:ext cx="64780" cy="74781"/>
            </a:xfrm>
            <a:custGeom>
              <a:avLst/>
              <a:gdLst/>
              <a:ahLst/>
              <a:cxnLst/>
              <a:rect l="l" t="t" r="r" b="b"/>
              <a:pathLst>
                <a:path w="4437" h="5122" extrusionOk="0">
                  <a:moveTo>
                    <a:pt x="4173" y="0"/>
                  </a:moveTo>
                  <a:cubicBezTo>
                    <a:pt x="4150" y="0"/>
                    <a:pt x="4126" y="3"/>
                    <a:pt x="4102" y="9"/>
                  </a:cubicBezTo>
                  <a:cubicBezTo>
                    <a:pt x="4102" y="9"/>
                    <a:pt x="2491" y="301"/>
                    <a:pt x="1277" y="1745"/>
                  </a:cubicBezTo>
                  <a:cubicBezTo>
                    <a:pt x="43" y="3210"/>
                    <a:pt x="1" y="4842"/>
                    <a:pt x="1" y="4842"/>
                  </a:cubicBezTo>
                  <a:cubicBezTo>
                    <a:pt x="1" y="5006"/>
                    <a:pt x="111" y="5122"/>
                    <a:pt x="264" y="5122"/>
                  </a:cubicBezTo>
                  <a:cubicBezTo>
                    <a:pt x="287" y="5122"/>
                    <a:pt x="311" y="5119"/>
                    <a:pt x="335" y="5114"/>
                  </a:cubicBezTo>
                  <a:cubicBezTo>
                    <a:pt x="335" y="5114"/>
                    <a:pt x="1926" y="4800"/>
                    <a:pt x="3160" y="3356"/>
                  </a:cubicBezTo>
                  <a:cubicBezTo>
                    <a:pt x="4395" y="1913"/>
                    <a:pt x="4436" y="281"/>
                    <a:pt x="4436" y="281"/>
                  </a:cubicBezTo>
                  <a:cubicBezTo>
                    <a:pt x="4436" y="117"/>
                    <a:pt x="4326" y="0"/>
                    <a:pt x="41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4853779" y="4018557"/>
              <a:ext cx="58356" cy="85060"/>
            </a:xfrm>
            <a:custGeom>
              <a:avLst/>
              <a:gdLst/>
              <a:ahLst/>
              <a:cxnLst/>
              <a:rect l="l" t="t" r="r" b="b"/>
              <a:pathLst>
                <a:path w="3997" h="5826" extrusionOk="0">
                  <a:moveTo>
                    <a:pt x="3437" y="1"/>
                  </a:moveTo>
                  <a:cubicBezTo>
                    <a:pt x="3401" y="1"/>
                    <a:pt x="3364" y="7"/>
                    <a:pt x="3327" y="21"/>
                  </a:cubicBezTo>
                  <a:cubicBezTo>
                    <a:pt x="3327" y="21"/>
                    <a:pt x="1821" y="649"/>
                    <a:pt x="900" y="2323"/>
                  </a:cubicBezTo>
                  <a:cubicBezTo>
                    <a:pt x="0" y="3976"/>
                    <a:pt x="293" y="5587"/>
                    <a:pt x="293" y="5587"/>
                  </a:cubicBezTo>
                  <a:cubicBezTo>
                    <a:pt x="309" y="5731"/>
                    <a:pt x="410" y="5825"/>
                    <a:pt x="541" y="5825"/>
                  </a:cubicBezTo>
                  <a:cubicBezTo>
                    <a:pt x="581" y="5825"/>
                    <a:pt x="625" y="5816"/>
                    <a:pt x="670" y="5796"/>
                  </a:cubicBezTo>
                  <a:cubicBezTo>
                    <a:pt x="670" y="5796"/>
                    <a:pt x="2176" y="5169"/>
                    <a:pt x="3076" y="3516"/>
                  </a:cubicBezTo>
                  <a:cubicBezTo>
                    <a:pt x="3997" y="1842"/>
                    <a:pt x="3704" y="231"/>
                    <a:pt x="3704" y="231"/>
                  </a:cubicBezTo>
                  <a:cubicBezTo>
                    <a:pt x="3671" y="84"/>
                    <a:pt x="3562" y="1"/>
                    <a:pt x="3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4872408" y="4074650"/>
              <a:ext cx="89527" cy="46691"/>
            </a:xfrm>
            <a:custGeom>
              <a:avLst/>
              <a:gdLst/>
              <a:ahLst/>
              <a:cxnLst/>
              <a:rect l="l" t="t" r="r" b="b"/>
              <a:pathLst>
                <a:path w="6132" h="3198" extrusionOk="0">
                  <a:moveTo>
                    <a:pt x="4777" y="0"/>
                  </a:moveTo>
                  <a:cubicBezTo>
                    <a:pt x="4173" y="0"/>
                    <a:pt x="3378" y="97"/>
                    <a:pt x="2553" y="469"/>
                  </a:cubicBezTo>
                  <a:cubicBezTo>
                    <a:pt x="817" y="1243"/>
                    <a:pt x="63" y="2708"/>
                    <a:pt x="63" y="2708"/>
                  </a:cubicBezTo>
                  <a:cubicBezTo>
                    <a:pt x="1" y="2875"/>
                    <a:pt x="63" y="3042"/>
                    <a:pt x="252" y="3084"/>
                  </a:cubicBezTo>
                  <a:cubicBezTo>
                    <a:pt x="252" y="3084"/>
                    <a:pt x="681" y="3197"/>
                    <a:pt x="1334" y="3197"/>
                  </a:cubicBezTo>
                  <a:cubicBezTo>
                    <a:pt x="1938" y="3197"/>
                    <a:pt x="2733" y="3100"/>
                    <a:pt x="3558" y="2728"/>
                  </a:cubicBezTo>
                  <a:cubicBezTo>
                    <a:pt x="5294" y="1954"/>
                    <a:pt x="6047" y="490"/>
                    <a:pt x="6047" y="490"/>
                  </a:cubicBezTo>
                  <a:cubicBezTo>
                    <a:pt x="6131" y="322"/>
                    <a:pt x="6047" y="155"/>
                    <a:pt x="5859" y="113"/>
                  </a:cubicBezTo>
                  <a:cubicBezTo>
                    <a:pt x="5859" y="113"/>
                    <a:pt x="5430" y="0"/>
                    <a:pt x="4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0"/>
            <p:cNvSpPr/>
            <p:nvPr/>
          </p:nvSpPr>
          <p:spPr>
            <a:xfrm>
              <a:off x="4741052" y="4088214"/>
              <a:ext cx="76694" cy="63860"/>
            </a:xfrm>
            <a:custGeom>
              <a:avLst/>
              <a:gdLst/>
              <a:ahLst/>
              <a:cxnLst/>
              <a:rect l="l" t="t" r="r" b="b"/>
              <a:pathLst>
                <a:path w="5253" h="4374" extrusionOk="0">
                  <a:moveTo>
                    <a:pt x="4938" y="0"/>
                  </a:moveTo>
                  <a:cubicBezTo>
                    <a:pt x="4938" y="0"/>
                    <a:pt x="3306" y="21"/>
                    <a:pt x="1842" y="1235"/>
                  </a:cubicBezTo>
                  <a:cubicBezTo>
                    <a:pt x="377" y="2427"/>
                    <a:pt x="42" y="4038"/>
                    <a:pt x="42" y="4038"/>
                  </a:cubicBezTo>
                  <a:cubicBezTo>
                    <a:pt x="0" y="4227"/>
                    <a:pt x="126" y="4373"/>
                    <a:pt x="314" y="4373"/>
                  </a:cubicBezTo>
                  <a:cubicBezTo>
                    <a:pt x="314" y="4373"/>
                    <a:pt x="1946" y="4352"/>
                    <a:pt x="3411" y="3139"/>
                  </a:cubicBezTo>
                  <a:cubicBezTo>
                    <a:pt x="4876" y="1925"/>
                    <a:pt x="5210" y="314"/>
                    <a:pt x="5210" y="314"/>
                  </a:cubicBezTo>
                  <a:cubicBezTo>
                    <a:pt x="5252" y="147"/>
                    <a:pt x="5127" y="0"/>
                    <a:pt x="49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0"/>
            <p:cNvSpPr/>
            <p:nvPr/>
          </p:nvSpPr>
          <p:spPr>
            <a:xfrm>
              <a:off x="4748994" y="4148614"/>
              <a:ext cx="96856" cy="36515"/>
            </a:xfrm>
            <a:custGeom>
              <a:avLst/>
              <a:gdLst/>
              <a:ahLst/>
              <a:cxnLst/>
              <a:rect l="l" t="t" r="r" b="b"/>
              <a:pathLst>
                <a:path w="6634" h="2501" extrusionOk="0">
                  <a:moveTo>
                    <a:pt x="3495" y="1"/>
                  </a:moveTo>
                  <a:cubicBezTo>
                    <a:pt x="3419" y="1"/>
                    <a:pt x="3342" y="3"/>
                    <a:pt x="3265" y="6"/>
                  </a:cubicBezTo>
                  <a:cubicBezTo>
                    <a:pt x="1360" y="90"/>
                    <a:pt x="147" y="1178"/>
                    <a:pt x="147" y="1178"/>
                  </a:cubicBezTo>
                  <a:cubicBezTo>
                    <a:pt x="0" y="1303"/>
                    <a:pt x="0" y="1491"/>
                    <a:pt x="147" y="1596"/>
                  </a:cubicBezTo>
                  <a:cubicBezTo>
                    <a:pt x="147" y="1596"/>
                    <a:pt x="1360" y="2501"/>
                    <a:pt x="3139" y="2501"/>
                  </a:cubicBezTo>
                  <a:cubicBezTo>
                    <a:pt x="3215" y="2501"/>
                    <a:pt x="3291" y="2499"/>
                    <a:pt x="3369" y="2496"/>
                  </a:cubicBezTo>
                  <a:cubicBezTo>
                    <a:pt x="5273" y="2412"/>
                    <a:pt x="6487" y="1324"/>
                    <a:pt x="6487" y="1324"/>
                  </a:cubicBezTo>
                  <a:cubicBezTo>
                    <a:pt x="6633" y="1199"/>
                    <a:pt x="6633" y="1010"/>
                    <a:pt x="6487" y="906"/>
                  </a:cubicBezTo>
                  <a:cubicBezTo>
                    <a:pt x="6487" y="906"/>
                    <a:pt x="5274" y="1"/>
                    <a:pt x="34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0"/>
            <p:cNvSpPr/>
            <p:nvPr/>
          </p:nvSpPr>
          <p:spPr>
            <a:xfrm>
              <a:off x="4997355" y="3834831"/>
              <a:ext cx="52867" cy="90491"/>
            </a:xfrm>
            <a:custGeom>
              <a:avLst/>
              <a:gdLst/>
              <a:ahLst/>
              <a:cxnLst/>
              <a:rect l="l" t="t" r="r" b="b"/>
              <a:pathLst>
                <a:path w="3621" h="6198" extrusionOk="0">
                  <a:moveTo>
                    <a:pt x="2859" y="1"/>
                  </a:moveTo>
                  <a:cubicBezTo>
                    <a:pt x="2809" y="1"/>
                    <a:pt x="2754" y="17"/>
                    <a:pt x="2699" y="51"/>
                  </a:cubicBezTo>
                  <a:cubicBezTo>
                    <a:pt x="2699" y="51"/>
                    <a:pt x="1298" y="888"/>
                    <a:pt x="649" y="2667"/>
                  </a:cubicBezTo>
                  <a:cubicBezTo>
                    <a:pt x="0" y="4466"/>
                    <a:pt x="523" y="6014"/>
                    <a:pt x="523" y="6014"/>
                  </a:cubicBezTo>
                  <a:cubicBezTo>
                    <a:pt x="567" y="6132"/>
                    <a:pt x="673" y="6198"/>
                    <a:pt x="783" y="6198"/>
                  </a:cubicBezTo>
                  <a:cubicBezTo>
                    <a:pt x="830" y="6198"/>
                    <a:pt x="877" y="6186"/>
                    <a:pt x="921" y="6161"/>
                  </a:cubicBezTo>
                  <a:cubicBezTo>
                    <a:pt x="921" y="6161"/>
                    <a:pt x="2323" y="5303"/>
                    <a:pt x="2971" y="3525"/>
                  </a:cubicBezTo>
                  <a:cubicBezTo>
                    <a:pt x="3620" y="1746"/>
                    <a:pt x="3097" y="198"/>
                    <a:pt x="3097" y="198"/>
                  </a:cubicBezTo>
                  <a:cubicBezTo>
                    <a:pt x="3055" y="71"/>
                    <a:pt x="2965" y="1"/>
                    <a:pt x="28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0"/>
            <p:cNvSpPr/>
            <p:nvPr/>
          </p:nvSpPr>
          <p:spPr>
            <a:xfrm>
              <a:off x="4494226" y="3999253"/>
              <a:ext cx="155207" cy="15"/>
            </a:xfrm>
            <a:custGeom>
              <a:avLst/>
              <a:gdLst/>
              <a:ahLst/>
              <a:cxnLst/>
              <a:rect l="l" t="t" r="r" b="b"/>
              <a:pathLst>
                <a:path w="5692" h="1" fill="none" extrusionOk="0">
                  <a:moveTo>
                    <a:pt x="0" y="0"/>
                  </a:moveTo>
                  <a:lnTo>
                    <a:pt x="5691" y="0"/>
                  </a:lnTo>
                </a:path>
              </a:pathLst>
            </a:custGeom>
            <a:solidFill>
              <a:schemeClr val="accent1"/>
            </a:solidFill>
            <a:ln w="19050" cap="flat" cmpd="sng">
              <a:solidFill>
                <a:schemeClr val="l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0"/>
            <p:cNvSpPr/>
            <p:nvPr/>
          </p:nvSpPr>
          <p:spPr>
            <a:xfrm>
              <a:off x="4494226" y="3433802"/>
              <a:ext cx="155207" cy="15"/>
            </a:xfrm>
            <a:custGeom>
              <a:avLst/>
              <a:gdLst/>
              <a:ahLst/>
              <a:cxnLst/>
              <a:rect l="l" t="t" r="r" b="b"/>
              <a:pathLst>
                <a:path w="5692" h="1" fill="none" extrusionOk="0">
                  <a:moveTo>
                    <a:pt x="0" y="1"/>
                  </a:moveTo>
                  <a:lnTo>
                    <a:pt x="5691" y="1"/>
                  </a:lnTo>
                </a:path>
              </a:pathLst>
            </a:custGeom>
            <a:solidFill>
              <a:schemeClr val="accent1"/>
            </a:solidFill>
            <a:ln w="19050" cap="flat" cmpd="sng">
              <a:solidFill>
                <a:schemeClr val="l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2" name="Google Shape;1022;p40"/>
            <p:cNvGrpSpPr/>
            <p:nvPr/>
          </p:nvGrpSpPr>
          <p:grpSpPr>
            <a:xfrm>
              <a:off x="4349116" y="3496023"/>
              <a:ext cx="446258" cy="414480"/>
              <a:chOff x="10225875" y="2694425"/>
              <a:chExt cx="309300" cy="287275"/>
            </a:xfrm>
          </p:grpSpPr>
          <p:sp>
            <p:nvSpPr>
              <p:cNvPr id="1023" name="Google Shape;1023;p40"/>
              <p:cNvSpPr/>
              <p:nvPr/>
            </p:nvSpPr>
            <p:spPr>
              <a:xfrm>
                <a:off x="10225875" y="2936075"/>
                <a:ext cx="309300" cy="45625"/>
              </a:xfrm>
              <a:custGeom>
                <a:avLst/>
                <a:gdLst/>
                <a:ahLst/>
                <a:cxnLst/>
                <a:rect l="l" t="t" r="r" b="b"/>
                <a:pathLst>
                  <a:path w="12372" h="1825" extrusionOk="0">
                    <a:moveTo>
                      <a:pt x="1" y="1"/>
                    </a:moveTo>
                    <a:lnTo>
                      <a:pt x="1" y="1825"/>
                    </a:lnTo>
                    <a:lnTo>
                      <a:pt x="12372" y="1825"/>
                    </a:lnTo>
                    <a:lnTo>
                      <a:pt x="123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10255525" y="2793975"/>
                <a:ext cx="34200" cy="160375"/>
              </a:xfrm>
              <a:custGeom>
                <a:avLst/>
                <a:gdLst/>
                <a:ahLst/>
                <a:cxnLst/>
                <a:rect l="l" t="t" r="r" b="b"/>
                <a:pathLst>
                  <a:path w="1368" h="6415" extrusionOk="0">
                    <a:moveTo>
                      <a:pt x="0" y="1"/>
                    </a:moveTo>
                    <a:lnTo>
                      <a:pt x="0" y="6414"/>
                    </a:lnTo>
                    <a:lnTo>
                      <a:pt x="1368" y="6414"/>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0"/>
              <p:cNvSpPr/>
              <p:nvPr/>
            </p:nvSpPr>
            <p:spPr>
              <a:xfrm>
                <a:off x="10327700" y="2793975"/>
                <a:ext cx="33475" cy="160375"/>
              </a:xfrm>
              <a:custGeom>
                <a:avLst/>
                <a:gdLst/>
                <a:ahLst/>
                <a:cxnLst/>
                <a:rect l="l" t="t" r="r" b="b"/>
                <a:pathLst>
                  <a:path w="1339" h="6415" extrusionOk="0">
                    <a:moveTo>
                      <a:pt x="1" y="1"/>
                    </a:moveTo>
                    <a:lnTo>
                      <a:pt x="1" y="6414"/>
                    </a:lnTo>
                    <a:lnTo>
                      <a:pt x="1338" y="6414"/>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0"/>
              <p:cNvSpPr/>
              <p:nvPr/>
            </p:nvSpPr>
            <p:spPr>
              <a:xfrm>
                <a:off x="10399900" y="2793975"/>
                <a:ext cx="33450" cy="160375"/>
              </a:xfrm>
              <a:custGeom>
                <a:avLst/>
                <a:gdLst/>
                <a:ahLst/>
                <a:cxnLst/>
                <a:rect l="l" t="t" r="r" b="b"/>
                <a:pathLst>
                  <a:path w="1338" h="6415" extrusionOk="0">
                    <a:moveTo>
                      <a:pt x="0" y="1"/>
                    </a:moveTo>
                    <a:lnTo>
                      <a:pt x="0" y="6414"/>
                    </a:lnTo>
                    <a:lnTo>
                      <a:pt x="1338" y="6414"/>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0"/>
              <p:cNvSpPr/>
              <p:nvPr/>
            </p:nvSpPr>
            <p:spPr>
              <a:xfrm>
                <a:off x="10472075" y="2793975"/>
                <a:ext cx="33475" cy="160375"/>
              </a:xfrm>
              <a:custGeom>
                <a:avLst/>
                <a:gdLst/>
                <a:ahLst/>
                <a:cxnLst/>
                <a:rect l="l" t="t" r="r" b="b"/>
                <a:pathLst>
                  <a:path w="1339" h="6415" extrusionOk="0">
                    <a:moveTo>
                      <a:pt x="1" y="1"/>
                    </a:moveTo>
                    <a:lnTo>
                      <a:pt x="1" y="6414"/>
                    </a:lnTo>
                    <a:lnTo>
                      <a:pt x="1338" y="6414"/>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0"/>
              <p:cNvSpPr/>
              <p:nvPr/>
            </p:nvSpPr>
            <p:spPr>
              <a:xfrm>
                <a:off x="10225875" y="2694425"/>
                <a:ext cx="309300" cy="144425"/>
              </a:xfrm>
              <a:custGeom>
                <a:avLst/>
                <a:gdLst/>
                <a:ahLst/>
                <a:cxnLst/>
                <a:rect l="l" t="t" r="r" b="b"/>
                <a:pathLst>
                  <a:path w="12372" h="5777" extrusionOk="0">
                    <a:moveTo>
                      <a:pt x="6201" y="2341"/>
                    </a:moveTo>
                    <a:cubicBezTo>
                      <a:pt x="6657" y="2341"/>
                      <a:pt x="7022" y="2706"/>
                      <a:pt x="7022" y="3162"/>
                    </a:cubicBezTo>
                    <a:cubicBezTo>
                      <a:pt x="7022" y="3618"/>
                      <a:pt x="6657" y="3983"/>
                      <a:pt x="6201" y="3983"/>
                    </a:cubicBezTo>
                    <a:cubicBezTo>
                      <a:pt x="5745" y="3983"/>
                      <a:pt x="5381" y="3618"/>
                      <a:pt x="5381" y="3162"/>
                    </a:cubicBezTo>
                    <a:cubicBezTo>
                      <a:pt x="5381" y="2706"/>
                      <a:pt x="5745" y="2341"/>
                      <a:pt x="6201" y="2341"/>
                    </a:cubicBezTo>
                    <a:close/>
                    <a:moveTo>
                      <a:pt x="6201" y="1"/>
                    </a:moveTo>
                    <a:lnTo>
                      <a:pt x="1" y="3983"/>
                    </a:lnTo>
                    <a:lnTo>
                      <a:pt x="1" y="5776"/>
                    </a:lnTo>
                    <a:lnTo>
                      <a:pt x="12372" y="5776"/>
                    </a:lnTo>
                    <a:lnTo>
                      <a:pt x="12372" y="3983"/>
                    </a:lnTo>
                    <a:lnTo>
                      <a:pt x="62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p:nvPr/>
        </p:nvSpPr>
        <p:spPr>
          <a:xfrm>
            <a:off x="962913" y="787874"/>
            <a:ext cx="4572000" cy="646331"/>
          </a:xfrm>
          <a:prstGeom prst="rect">
            <a:avLst/>
          </a:prstGeom>
        </p:spPr>
        <p:txBody>
          <a:bodyPr>
            <a:spAutoFit/>
          </a:bodyPr>
          <a:lstStyle/>
          <a:p>
            <a:pPr algn="just"/>
            <a:r>
              <a:rPr lang="vi-VN" sz="1800" b="1" dirty="0">
                <a:solidFill>
                  <a:srgbClr val="0070C0"/>
                </a:solidFill>
                <a:latin typeface="Times New Roman" panose="02020603050405020304" pitchFamily="18" charset="0"/>
              </a:rPr>
              <a:t>1. Ổn định tổ </a:t>
            </a:r>
            <a:r>
              <a:rPr lang="vi-VN" sz="1800" b="1" dirty="0" smtClean="0">
                <a:solidFill>
                  <a:srgbClr val="0070C0"/>
                </a:solidFill>
                <a:latin typeface="Times New Roman" panose="02020603050405020304" pitchFamily="18" charset="0"/>
              </a:rPr>
              <a:t>chức:</a:t>
            </a:r>
            <a:endParaRPr lang="vi-VN" sz="1800" dirty="0">
              <a:solidFill>
                <a:srgbClr val="0070C0"/>
              </a:solidFill>
              <a:latin typeface="Times New Roman" panose="02020603050405020304" pitchFamily="18" charset="0"/>
            </a:endParaRPr>
          </a:p>
          <a:p>
            <a:pPr algn="just"/>
            <a:r>
              <a:rPr lang="vi-VN" sz="1800" dirty="0">
                <a:solidFill>
                  <a:srgbClr val="0070C0"/>
                </a:solidFill>
                <a:latin typeface="Times New Roman" panose="02020603050405020304" pitchFamily="18" charset="0"/>
              </a:rPr>
              <a:t>- </a:t>
            </a:r>
            <a:r>
              <a:rPr lang="vi-VN" sz="1800" dirty="0" smtClean="0">
                <a:solidFill>
                  <a:srgbClr val="0070C0"/>
                </a:solidFill>
                <a:latin typeface="Times New Roman" panose="02020603050405020304" pitchFamily="18" charset="0"/>
              </a:rPr>
              <a:t>Cô</a:t>
            </a:r>
            <a:r>
              <a:rPr lang="en-US" sz="1800" dirty="0" smtClean="0">
                <a:solidFill>
                  <a:srgbClr val="0070C0"/>
                </a:solidFill>
                <a:latin typeface="Times New Roman" panose="02020603050405020304" pitchFamily="18" charset="0"/>
              </a:rPr>
              <a:t> </a:t>
            </a:r>
            <a:r>
              <a:rPr lang="vi-VN" sz="1800" dirty="0" smtClean="0">
                <a:solidFill>
                  <a:srgbClr val="0070C0"/>
                </a:solidFill>
                <a:latin typeface="Times New Roman" panose="02020603050405020304" pitchFamily="18" charset="0"/>
              </a:rPr>
              <a:t>đọc câu đố</a:t>
            </a:r>
            <a:endParaRPr lang="vi-VN" sz="1800" dirty="0">
              <a:solidFill>
                <a:srgbClr val="0070C0"/>
              </a:solidFill>
              <a:latin typeface="Times New Roman" panose="02020603050405020304" pitchFamily="18" charset="0"/>
            </a:endParaRPr>
          </a:p>
        </p:txBody>
      </p:sp>
      <p:sp>
        <p:nvSpPr>
          <p:cNvPr id="6" name="Rectangle 5"/>
          <p:cNvSpPr/>
          <p:nvPr/>
        </p:nvSpPr>
        <p:spPr>
          <a:xfrm>
            <a:off x="3155727" y="372216"/>
            <a:ext cx="2313454" cy="369332"/>
          </a:xfrm>
          <a:prstGeom prst="rect">
            <a:avLst/>
          </a:prstGeom>
        </p:spPr>
        <p:txBody>
          <a:bodyPr wrap="none">
            <a:spAutoFit/>
          </a:bodyPr>
          <a:lstStyle/>
          <a:p>
            <a:r>
              <a:rPr lang="en-US" sz="1800" b="1" dirty="0" smtClean="0">
                <a:solidFill>
                  <a:srgbClr val="00B0F0"/>
                </a:solidFill>
                <a:latin typeface="Times New Roman" panose="02020603050405020304" pitchFamily="18" charset="0"/>
              </a:rPr>
              <a:t>CÁCH TIẾN HÀNH</a:t>
            </a:r>
            <a:r>
              <a:rPr lang="vi-VN" sz="1800" b="1" dirty="0" smtClean="0">
                <a:solidFill>
                  <a:srgbClr val="00B0F0"/>
                </a:solidFill>
                <a:latin typeface="Times New Roman" panose="02020603050405020304" pitchFamily="18" charset="0"/>
              </a:rPr>
              <a:t>:</a:t>
            </a:r>
            <a:endParaRPr lang="vi-VN" sz="1800" dirty="0">
              <a:solidFill>
                <a:srgbClr val="00B0F0"/>
              </a:solidFill>
              <a:latin typeface="Times New Roman" panose="02020603050405020304" pitchFamily="18" charset="0"/>
            </a:endParaRPr>
          </a:p>
        </p:txBody>
      </p:sp>
      <p:grpSp>
        <p:nvGrpSpPr>
          <p:cNvPr id="74" name="Google Shape;437;p33"/>
          <p:cNvGrpSpPr/>
          <p:nvPr/>
        </p:nvGrpSpPr>
        <p:grpSpPr>
          <a:xfrm rot="10800000">
            <a:off x="2591989" y="1532842"/>
            <a:ext cx="6704768" cy="1759640"/>
            <a:chOff x="6629011" y="622806"/>
            <a:chExt cx="5021140" cy="1759640"/>
          </a:xfrm>
        </p:grpSpPr>
        <p:sp>
          <p:nvSpPr>
            <p:cNvPr id="75" name="Google Shape;438;p33"/>
            <p:cNvSpPr/>
            <p:nvPr/>
          </p:nvSpPr>
          <p:spPr>
            <a:xfrm>
              <a:off x="6629011" y="1053075"/>
              <a:ext cx="367156" cy="339297"/>
            </a:xfrm>
            <a:custGeom>
              <a:avLst/>
              <a:gdLst/>
              <a:ahLst/>
              <a:cxnLst/>
              <a:rect l="l" t="t" r="r" b="b"/>
              <a:pathLst>
                <a:path w="8540" h="7892" extrusionOk="0">
                  <a:moveTo>
                    <a:pt x="734" y="0"/>
                  </a:moveTo>
                  <a:cubicBezTo>
                    <a:pt x="734" y="0"/>
                    <a:pt x="1" y="3402"/>
                    <a:pt x="2336" y="5804"/>
                  </a:cubicBezTo>
                  <a:cubicBezTo>
                    <a:pt x="4156" y="7675"/>
                    <a:pt x="6448" y="7892"/>
                    <a:pt x="7412" y="7892"/>
                  </a:cubicBezTo>
                  <a:cubicBezTo>
                    <a:pt x="7703" y="7892"/>
                    <a:pt x="7873" y="7872"/>
                    <a:pt x="7873" y="7872"/>
                  </a:cubicBezTo>
                  <a:cubicBezTo>
                    <a:pt x="7873" y="7872"/>
                    <a:pt x="8540" y="4970"/>
                    <a:pt x="6138" y="2502"/>
                  </a:cubicBezTo>
                  <a:cubicBezTo>
                    <a:pt x="3737" y="0"/>
                    <a:pt x="735" y="0"/>
                    <a:pt x="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39;p33"/>
            <p:cNvSpPr/>
            <p:nvPr/>
          </p:nvSpPr>
          <p:spPr>
            <a:xfrm>
              <a:off x="7097973" y="915370"/>
              <a:ext cx="259589" cy="451808"/>
            </a:xfrm>
            <a:custGeom>
              <a:avLst/>
              <a:gdLst/>
              <a:ahLst/>
              <a:cxnLst/>
              <a:rect l="l" t="t" r="r" b="b"/>
              <a:pathLst>
                <a:path w="6038" h="10509" extrusionOk="0">
                  <a:moveTo>
                    <a:pt x="3470" y="1"/>
                  </a:moveTo>
                  <a:cubicBezTo>
                    <a:pt x="3470" y="1"/>
                    <a:pt x="1001" y="1735"/>
                    <a:pt x="501" y="5171"/>
                  </a:cubicBezTo>
                  <a:cubicBezTo>
                    <a:pt x="0" y="8574"/>
                    <a:pt x="2235" y="10508"/>
                    <a:pt x="2235" y="10508"/>
                  </a:cubicBezTo>
                  <a:cubicBezTo>
                    <a:pt x="2235" y="10508"/>
                    <a:pt x="5037" y="8974"/>
                    <a:pt x="5538" y="5638"/>
                  </a:cubicBezTo>
                  <a:cubicBezTo>
                    <a:pt x="6038" y="2302"/>
                    <a:pt x="3470" y="1"/>
                    <a:pt x="34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40;p33"/>
            <p:cNvSpPr/>
            <p:nvPr/>
          </p:nvSpPr>
          <p:spPr>
            <a:xfrm>
              <a:off x="7270072" y="1272466"/>
              <a:ext cx="222314" cy="454646"/>
            </a:xfrm>
            <a:custGeom>
              <a:avLst/>
              <a:gdLst/>
              <a:ahLst/>
              <a:cxnLst/>
              <a:rect l="l" t="t" r="r" b="b"/>
              <a:pathLst>
                <a:path w="5171" h="10575" extrusionOk="0">
                  <a:moveTo>
                    <a:pt x="2335" y="1"/>
                  </a:moveTo>
                  <a:cubicBezTo>
                    <a:pt x="2335" y="1"/>
                    <a:pt x="134" y="2035"/>
                    <a:pt x="67" y="5505"/>
                  </a:cubicBezTo>
                  <a:cubicBezTo>
                    <a:pt x="0" y="8974"/>
                    <a:pt x="2502" y="10575"/>
                    <a:pt x="2502" y="10575"/>
                  </a:cubicBezTo>
                  <a:cubicBezTo>
                    <a:pt x="2502" y="10575"/>
                    <a:pt x="5071" y="8707"/>
                    <a:pt x="5104" y="5338"/>
                  </a:cubicBezTo>
                  <a:cubicBezTo>
                    <a:pt x="5171" y="1969"/>
                    <a:pt x="2335" y="1"/>
                    <a:pt x="2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41;p33"/>
            <p:cNvSpPr/>
            <p:nvPr/>
          </p:nvSpPr>
          <p:spPr>
            <a:xfrm>
              <a:off x="7512421" y="1481839"/>
              <a:ext cx="238092" cy="453227"/>
            </a:xfrm>
            <a:custGeom>
              <a:avLst/>
              <a:gdLst/>
              <a:ahLst/>
              <a:cxnLst/>
              <a:rect l="l" t="t" r="r" b="b"/>
              <a:pathLst>
                <a:path w="5538" h="10542" extrusionOk="0">
                  <a:moveTo>
                    <a:pt x="2002" y="1"/>
                  </a:moveTo>
                  <a:cubicBezTo>
                    <a:pt x="2002" y="1"/>
                    <a:pt x="1" y="2236"/>
                    <a:pt x="301" y="5705"/>
                  </a:cubicBezTo>
                  <a:cubicBezTo>
                    <a:pt x="568" y="9141"/>
                    <a:pt x="3170" y="10542"/>
                    <a:pt x="3170" y="10542"/>
                  </a:cubicBezTo>
                  <a:cubicBezTo>
                    <a:pt x="3170" y="10542"/>
                    <a:pt x="5538" y="8407"/>
                    <a:pt x="5304" y="5071"/>
                  </a:cubicBezTo>
                  <a:cubicBezTo>
                    <a:pt x="5038" y="1702"/>
                    <a:pt x="2002" y="1"/>
                    <a:pt x="20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42;p33"/>
            <p:cNvSpPr/>
            <p:nvPr/>
          </p:nvSpPr>
          <p:spPr>
            <a:xfrm>
              <a:off x="7757650" y="1694093"/>
              <a:ext cx="304086" cy="418790"/>
            </a:xfrm>
            <a:custGeom>
              <a:avLst/>
              <a:gdLst/>
              <a:ahLst/>
              <a:cxnLst/>
              <a:rect l="l" t="t" r="r" b="b"/>
              <a:pathLst>
                <a:path w="7073" h="9741" extrusionOk="0">
                  <a:moveTo>
                    <a:pt x="1268" y="1"/>
                  </a:moveTo>
                  <a:cubicBezTo>
                    <a:pt x="1268" y="1"/>
                    <a:pt x="1" y="2736"/>
                    <a:pt x="1235" y="5938"/>
                  </a:cubicBezTo>
                  <a:cubicBezTo>
                    <a:pt x="2502" y="9174"/>
                    <a:pt x="5405" y="9741"/>
                    <a:pt x="5405" y="9741"/>
                  </a:cubicBezTo>
                  <a:cubicBezTo>
                    <a:pt x="5405" y="9741"/>
                    <a:pt x="7072" y="7039"/>
                    <a:pt x="5872" y="3904"/>
                  </a:cubicBezTo>
                  <a:cubicBezTo>
                    <a:pt x="4637" y="735"/>
                    <a:pt x="1268" y="1"/>
                    <a:pt x="1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43;p33"/>
            <p:cNvSpPr/>
            <p:nvPr/>
          </p:nvSpPr>
          <p:spPr>
            <a:xfrm>
              <a:off x="6841265" y="622806"/>
              <a:ext cx="268230" cy="450346"/>
            </a:xfrm>
            <a:custGeom>
              <a:avLst/>
              <a:gdLst/>
              <a:ahLst/>
              <a:cxnLst/>
              <a:rect l="l" t="t" r="r" b="b"/>
              <a:pathLst>
                <a:path w="6239" h="10475" extrusionOk="0">
                  <a:moveTo>
                    <a:pt x="2469" y="1"/>
                  </a:moveTo>
                  <a:cubicBezTo>
                    <a:pt x="2469" y="1"/>
                    <a:pt x="0" y="2403"/>
                    <a:pt x="601" y="5738"/>
                  </a:cubicBezTo>
                  <a:cubicBezTo>
                    <a:pt x="1201" y="9041"/>
                    <a:pt x="4070" y="10475"/>
                    <a:pt x="4070" y="10475"/>
                  </a:cubicBezTo>
                  <a:cubicBezTo>
                    <a:pt x="4070" y="10475"/>
                    <a:pt x="6238" y="8474"/>
                    <a:pt x="5604" y="5071"/>
                  </a:cubicBezTo>
                  <a:cubicBezTo>
                    <a:pt x="5004" y="1669"/>
                    <a:pt x="2469" y="1"/>
                    <a:pt x="2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44;p33"/>
            <p:cNvSpPr/>
            <p:nvPr/>
          </p:nvSpPr>
          <p:spPr>
            <a:xfrm>
              <a:off x="6700722" y="1428400"/>
              <a:ext cx="391533" cy="263888"/>
            </a:xfrm>
            <a:custGeom>
              <a:avLst/>
              <a:gdLst/>
              <a:ahLst/>
              <a:cxnLst/>
              <a:rect l="l" t="t" r="r" b="b"/>
              <a:pathLst>
                <a:path w="9107" h="6138" extrusionOk="0">
                  <a:moveTo>
                    <a:pt x="1942" y="0"/>
                  </a:moveTo>
                  <a:cubicBezTo>
                    <a:pt x="774" y="0"/>
                    <a:pt x="0" y="243"/>
                    <a:pt x="0" y="243"/>
                  </a:cubicBezTo>
                  <a:cubicBezTo>
                    <a:pt x="0" y="243"/>
                    <a:pt x="301" y="3712"/>
                    <a:pt x="3236" y="5313"/>
                  </a:cubicBezTo>
                  <a:cubicBezTo>
                    <a:pt x="4382" y="5944"/>
                    <a:pt x="5517" y="6138"/>
                    <a:pt x="6480" y="6138"/>
                  </a:cubicBezTo>
                  <a:cubicBezTo>
                    <a:pt x="8012" y="6138"/>
                    <a:pt x="9107" y="5647"/>
                    <a:pt x="9107" y="5647"/>
                  </a:cubicBezTo>
                  <a:cubicBezTo>
                    <a:pt x="9107" y="5647"/>
                    <a:pt x="8940" y="2678"/>
                    <a:pt x="5905" y="1010"/>
                  </a:cubicBezTo>
                  <a:cubicBezTo>
                    <a:pt x="4445" y="208"/>
                    <a:pt x="3024" y="0"/>
                    <a:pt x="19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45;p33"/>
            <p:cNvSpPr/>
            <p:nvPr/>
          </p:nvSpPr>
          <p:spPr>
            <a:xfrm>
              <a:off x="6878539" y="1741170"/>
              <a:ext cx="434568" cy="229365"/>
            </a:xfrm>
            <a:custGeom>
              <a:avLst/>
              <a:gdLst/>
              <a:ahLst/>
              <a:cxnLst/>
              <a:rect l="l" t="t" r="r" b="b"/>
              <a:pathLst>
                <a:path w="10108" h="5335" extrusionOk="0">
                  <a:moveTo>
                    <a:pt x="3713" y="1"/>
                  </a:moveTo>
                  <a:cubicBezTo>
                    <a:pt x="1514" y="1"/>
                    <a:pt x="1" y="874"/>
                    <a:pt x="1" y="874"/>
                  </a:cubicBezTo>
                  <a:cubicBezTo>
                    <a:pt x="1" y="874"/>
                    <a:pt x="1068" y="4176"/>
                    <a:pt x="4304" y="5077"/>
                  </a:cubicBezTo>
                  <a:cubicBezTo>
                    <a:pt x="4942" y="5261"/>
                    <a:pt x="5554" y="5335"/>
                    <a:pt x="6125" y="5335"/>
                  </a:cubicBezTo>
                  <a:cubicBezTo>
                    <a:pt x="8453" y="5335"/>
                    <a:pt x="10108" y="4109"/>
                    <a:pt x="10108" y="4109"/>
                  </a:cubicBezTo>
                  <a:cubicBezTo>
                    <a:pt x="10108" y="4109"/>
                    <a:pt x="9274" y="1274"/>
                    <a:pt x="5938" y="307"/>
                  </a:cubicBezTo>
                  <a:cubicBezTo>
                    <a:pt x="5147" y="85"/>
                    <a:pt x="4397" y="1"/>
                    <a:pt x="37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46;p33"/>
            <p:cNvSpPr/>
            <p:nvPr/>
          </p:nvSpPr>
          <p:spPr>
            <a:xfrm>
              <a:off x="7102272" y="1990828"/>
              <a:ext cx="456064" cy="218273"/>
            </a:xfrm>
            <a:custGeom>
              <a:avLst/>
              <a:gdLst/>
              <a:ahLst/>
              <a:cxnLst/>
              <a:rect l="l" t="t" r="r" b="b"/>
              <a:pathLst>
                <a:path w="10608" h="5077" extrusionOk="0">
                  <a:moveTo>
                    <a:pt x="5709" y="1"/>
                  </a:moveTo>
                  <a:cubicBezTo>
                    <a:pt x="5642" y="1"/>
                    <a:pt x="5573" y="2"/>
                    <a:pt x="5504" y="4"/>
                  </a:cubicBezTo>
                  <a:cubicBezTo>
                    <a:pt x="2035" y="104"/>
                    <a:pt x="0" y="2339"/>
                    <a:pt x="0" y="2339"/>
                  </a:cubicBezTo>
                  <a:cubicBezTo>
                    <a:pt x="0" y="2339"/>
                    <a:pt x="1965" y="5077"/>
                    <a:pt x="5199" y="5077"/>
                  </a:cubicBezTo>
                  <a:cubicBezTo>
                    <a:pt x="5256" y="5077"/>
                    <a:pt x="5313" y="5076"/>
                    <a:pt x="5371" y="5074"/>
                  </a:cubicBezTo>
                  <a:cubicBezTo>
                    <a:pt x="8773" y="4974"/>
                    <a:pt x="10608" y="2372"/>
                    <a:pt x="10608" y="2372"/>
                  </a:cubicBezTo>
                  <a:cubicBezTo>
                    <a:pt x="10608" y="2372"/>
                    <a:pt x="9038" y="1"/>
                    <a:pt x="57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47;p33"/>
            <p:cNvSpPr/>
            <p:nvPr/>
          </p:nvSpPr>
          <p:spPr>
            <a:xfrm>
              <a:off x="7440709" y="2160949"/>
              <a:ext cx="453227" cy="221497"/>
            </a:xfrm>
            <a:custGeom>
              <a:avLst/>
              <a:gdLst/>
              <a:ahLst/>
              <a:cxnLst/>
              <a:rect l="l" t="t" r="r" b="b"/>
              <a:pathLst>
                <a:path w="10542" h="5152" extrusionOk="0">
                  <a:moveTo>
                    <a:pt x="6243" y="1"/>
                  </a:moveTo>
                  <a:cubicBezTo>
                    <a:pt x="5914" y="1"/>
                    <a:pt x="5567" y="26"/>
                    <a:pt x="5204" y="83"/>
                  </a:cubicBezTo>
                  <a:cubicBezTo>
                    <a:pt x="1769" y="583"/>
                    <a:pt x="1" y="3018"/>
                    <a:pt x="1" y="3018"/>
                  </a:cubicBezTo>
                  <a:cubicBezTo>
                    <a:pt x="1" y="3018"/>
                    <a:pt x="1940" y="5151"/>
                    <a:pt x="4808" y="5151"/>
                  </a:cubicBezTo>
                  <a:cubicBezTo>
                    <a:pt x="5087" y="5151"/>
                    <a:pt x="5375" y="5131"/>
                    <a:pt x="5671" y="5086"/>
                  </a:cubicBezTo>
                  <a:cubicBezTo>
                    <a:pt x="9007" y="4586"/>
                    <a:pt x="10542" y="1784"/>
                    <a:pt x="10542" y="1784"/>
                  </a:cubicBezTo>
                  <a:cubicBezTo>
                    <a:pt x="10542" y="1784"/>
                    <a:pt x="8998" y="1"/>
                    <a:pt x="6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48;p33"/>
            <p:cNvSpPr/>
            <p:nvPr/>
          </p:nvSpPr>
          <p:spPr>
            <a:xfrm>
              <a:off x="6998113" y="1133852"/>
              <a:ext cx="1181735" cy="1118665"/>
            </a:xfrm>
            <a:custGeom>
              <a:avLst/>
              <a:gdLst/>
              <a:ahLst/>
              <a:cxnLst/>
              <a:rect l="l" t="t" r="r" b="b"/>
              <a:pathLst>
                <a:path w="27487" h="26020" extrusionOk="0">
                  <a:moveTo>
                    <a:pt x="334" y="1"/>
                  </a:moveTo>
                  <a:cubicBezTo>
                    <a:pt x="334" y="201"/>
                    <a:pt x="1" y="18080"/>
                    <a:pt x="27020" y="26019"/>
                  </a:cubicBezTo>
                  <a:lnTo>
                    <a:pt x="27487" y="24418"/>
                  </a:lnTo>
                  <a:cubicBezTo>
                    <a:pt x="1769" y="16879"/>
                    <a:pt x="1969" y="734"/>
                    <a:pt x="1969" y="67"/>
                  </a:cubicBezTo>
                  <a:lnTo>
                    <a:pt x="3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49;p33"/>
            <p:cNvSpPr/>
            <p:nvPr/>
          </p:nvSpPr>
          <p:spPr>
            <a:xfrm>
              <a:off x="11282952" y="1053075"/>
              <a:ext cx="367199" cy="339297"/>
            </a:xfrm>
            <a:custGeom>
              <a:avLst/>
              <a:gdLst/>
              <a:ahLst/>
              <a:cxnLst/>
              <a:rect l="l" t="t" r="r" b="b"/>
              <a:pathLst>
                <a:path w="8541" h="7892" extrusionOk="0">
                  <a:moveTo>
                    <a:pt x="7807" y="0"/>
                  </a:moveTo>
                  <a:cubicBezTo>
                    <a:pt x="7806" y="0"/>
                    <a:pt x="4804" y="0"/>
                    <a:pt x="2403" y="2502"/>
                  </a:cubicBezTo>
                  <a:cubicBezTo>
                    <a:pt x="1" y="4970"/>
                    <a:pt x="701" y="7872"/>
                    <a:pt x="701" y="7872"/>
                  </a:cubicBezTo>
                  <a:cubicBezTo>
                    <a:pt x="701" y="7872"/>
                    <a:pt x="871" y="7892"/>
                    <a:pt x="1162" y="7892"/>
                  </a:cubicBezTo>
                  <a:cubicBezTo>
                    <a:pt x="2124" y="7892"/>
                    <a:pt x="4411" y="7675"/>
                    <a:pt x="6205" y="5804"/>
                  </a:cubicBezTo>
                  <a:cubicBezTo>
                    <a:pt x="8540" y="3402"/>
                    <a:pt x="7807" y="0"/>
                    <a:pt x="78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50;p33"/>
            <p:cNvSpPr/>
            <p:nvPr/>
          </p:nvSpPr>
          <p:spPr>
            <a:xfrm>
              <a:off x="10923018" y="913952"/>
              <a:ext cx="259589" cy="453227"/>
            </a:xfrm>
            <a:custGeom>
              <a:avLst/>
              <a:gdLst/>
              <a:ahLst/>
              <a:cxnLst/>
              <a:rect l="l" t="t" r="r" b="b"/>
              <a:pathLst>
                <a:path w="6038" h="10542" extrusionOk="0">
                  <a:moveTo>
                    <a:pt x="2569" y="0"/>
                  </a:moveTo>
                  <a:cubicBezTo>
                    <a:pt x="2569" y="0"/>
                    <a:pt x="0" y="2335"/>
                    <a:pt x="501" y="5671"/>
                  </a:cubicBezTo>
                  <a:cubicBezTo>
                    <a:pt x="1001" y="9007"/>
                    <a:pt x="3770" y="10541"/>
                    <a:pt x="3770" y="10541"/>
                  </a:cubicBezTo>
                  <a:cubicBezTo>
                    <a:pt x="3770" y="10541"/>
                    <a:pt x="6038" y="8607"/>
                    <a:pt x="5504" y="5204"/>
                  </a:cubicBezTo>
                  <a:cubicBezTo>
                    <a:pt x="5004" y="1768"/>
                    <a:pt x="2569" y="0"/>
                    <a:pt x="2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51;p33"/>
            <p:cNvSpPr/>
            <p:nvPr/>
          </p:nvSpPr>
          <p:spPr>
            <a:xfrm>
              <a:off x="10786775" y="1271047"/>
              <a:ext cx="222314" cy="456064"/>
            </a:xfrm>
            <a:custGeom>
              <a:avLst/>
              <a:gdLst/>
              <a:ahLst/>
              <a:cxnLst/>
              <a:rect l="l" t="t" r="r" b="b"/>
              <a:pathLst>
                <a:path w="5171" h="10608" extrusionOk="0">
                  <a:moveTo>
                    <a:pt x="2869" y="0"/>
                  </a:moveTo>
                  <a:cubicBezTo>
                    <a:pt x="2869" y="0"/>
                    <a:pt x="0" y="2002"/>
                    <a:pt x="67" y="5371"/>
                  </a:cubicBezTo>
                  <a:cubicBezTo>
                    <a:pt x="134" y="8740"/>
                    <a:pt x="2702" y="10608"/>
                    <a:pt x="2702" y="10608"/>
                  </a:cubicBezTo>
                  <a:cubicBezTo>
                    <a:pt x="2702" y="10608"/>
                    <a:pt x="5171" y="9007"/>
                    <a:pt x="5137" y="5538"/>
                  </a:cubicBezTo>
                  <a:cubicBezTo>
                    <a:pt x="5071" y="2068"/>
                    <a:pt x="2869" y="0"/>
                    <a:pt x="2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52;p33"/>
            <p:cNvSpPr/>
            <p:nvPr/>
          </p:nvSpPr>
          <p:spPr>
            <a:xfrm>
              <a:off x="10528648" y="1481839"/>
              <a:ext cx="238092" cy="453227"/>
            </a:xfrm>
            <a:custGeom>
              <a:avLst/>
              <a:gdLst/>
              <a:ahLst/>
              <a:cxnLst/>
              <a:rect l="l" t="t" r="r" b="b"/>
              <a:pathLst>
                <a:path w="5538" h="10542" extrusionOk="0">
                  <a:moveTo>
                    <a:pt x="3536" y="1"/>
                  </a:moveTo>
                  <a:cubicBezTo>
                    <a:pt x="3536" y="1"/>
                    <a:pt x="500" y="1702"/>
                    <a:pt x="267" y="5071"/>
                  </a:cubicBezTo>
                  <a:cubicBezTo>
                    <a:pt x="0" y="8407"/>
                    <a:pt x="2368" y="10542"/>
                    <a:pt x="2368" y="10542"/>
                  </a:cubicBezTo>
                  <a:cubicBezTo>
                    <a:pt x="2368" y="10542"/>
                    <a:pt x="5004" y="9141"/>
                    <a:pt x="5271" y="5705"/>
                  </a:cubicBezTo>
                  <a:cubicBezTo>
                    <a:pt x="5537" y="2269"/>
                    <a:pt x="3536" y="1"/>
                    <a:pt x="3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53;p33"/>
            <p:cNvSpPr/>
            <p:nvPr/>
          </p:nvSpPr>
          <p:spPr>
            <a:xfrm>
              <a:off x="10217425" y="1694093"/>
              <a:ext cx="304086" cy="418790"/>
            </a:xfrm>
            <a:custGeom>
              <a:avLst/>
              <a:gdLst/>
              <a:ahLst/>
              <a:cxnLst/>
              <a:rect l="l" t="t" r="r" b="b"/>
              <a:pathLst>
                <a:path w="7073" h="9741" extrusionOk="0">
                  <a:moveTo>
                    <a:pt x="5805" y="1"/>
                  </a:moveTo>
                  <a:cubicBezTo>
                    <a:pt x="5805" y="1"/>
                    <a:pt x="2436" y="735"/>
                    <a:pt x="1235" y="3904"/>
                  </a:cubicBezTo>
                  <a:cubicBezTo>
                    <a:pt x="1" y="7039"/>
                    <a:pt x="1668" y="9741"/>
                    <a:pt x="1668" y="9741"/>
                  </a:cubicBezTo>
                  <a:cubicBezTo>
                    <a:pt x="1668" y="9741"/>
                    <a:pt x="4571" y="9174"/>
                    <a:pt x="5838" y="5972"/>
                  </a:cubicBezTo>
                  <a:cubicBezTo>
                    <a:pt x="7072" y="2736"/>
                    <a:pt x="5805" y="1"/>
                    <a:pt x="58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54;p33"/>
            <p:cNvSpPr/>
            <p:nvPr/>
          </p:nvSpPr>
          <p:spPr>
            <a:xfrm>
              <a:off x="11171128" y="622806"/>
              <a:ext cx="268187" cy="450346"/>
            </a:xfrm>
            <a:custGeom>
              <a:avLst/>
              <a:gdLst/>
              <a:ahLst/>
              <a:cxnLst/>
              <a:rect l="l" t="t" r="r" b="b"/>
              <a:pathLst>
                <a:path w="6238" h="10475" extrusionOk="0">
                  <a:moveTo>
                    <a:pt x="3736" y="1"/>
                  </a:moveTo>
                  <a:cubicBezTo>
                    <a:pt x="3736" y="1"/>
                    <a:pt x="1234" y="1669"/>
                    <a:pt x="601" y="5071"/>
                  </a:cubicBezTo>
                  <a:cubicBezTo>
                    <a:pt x="0" y="8474"/>
                    <a:pt x="2168" y="10475"/>
                    <a:pt x="2168" y="10475"/>
                  </a:cubicBezTo>
                  <a:cubicBezTo>
                    <a:pt x="2168" y="10475"/>
                    <a:pt x="5004" y="9041"/>
                    <a:pt x="5604" y="5738"/>
                  </a:cubicBezTo>
                  <a:cubicBezTo>
                    <a:pt x="6238" y="2403"/>
                    <a:pt x="3736" y="1"/>
                    <a:pt x="3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55;p33"/>
            <p:cNvSpPr/>
            <p:nvPr/>
          </p:nvSpPr>
          <p:spPr>
            <a:xfrm>
              <a:off x="11186906" y="1428400"/>
              <a:ext cx="392951" cy="263888"/>
            </a:xfrm>
            <a:custGeom>
              <a:avLst/>
              <a:gdLst/>
              <a:ahLst/>
              <a:cxnLst/>
              <a:rect l="l" t="t" r="r" b="b"/>
              <a:pathLst>
                <a:path w="9140" h="6138" extrusionOk="0">
                  <a:moveTo>
                    <a:pt x="7180" y="0"/>
                  </a:moveTo>
                  <a:cubicBezTo>
                    <a:pt x="6090" y="0"/>
                    <a:pt x="4662" y="208"/>
                    <a:pt x="3202" y="1010"/>
                  </a:cubicBezTo>
                  <a:cubicBezTo>
                    <a:pt x="200" y="2678"/>
                    <a:pt x="0" y="5647"/>
                    <a:pt x="0" y="5647"/>
                  </a:cubicBezTo>
                  <a:cubicBezTo>
                    <a:pt x="0" y="5647"/>
                    <a:pt x="1095" y="6138"/>
                    <a:pt x="2627" y="6138"/>
                  </a:cubicBezTo>
                  <a:cubicBezTo>
                    <a:pt x="3590" y="6138"/>
                    <a:pt x="4725" y="5944"/>
                    <a:pt x="5871" y="5313"/>
                  </a:cubicBezTo>
                  <a:cubicBezTo>
                    <a:pt x="8840" y="3679"/>
                    <a:pt x="9140" y="243"/>
                    <a:pt x="9140" y="243"/>
                  </a:cubicBezTo>
                  <a:cubicBezTo>
                    <a:pt x="9140" y="243"/>
                    <a:pt x="8358" y="0"/>
                    <a:pt x="71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56;p33"/>
            <p:cNvSpPr/>
            <p:nvPr/>
          </p:nvSpPr>
          <p:spPr>
            <a:xfrm>
              <a:off x="10967473" y="1740353"/>
              <a:ext cx="433149" cy="230182"/>
            </a:xfrm>
            <a:custGeom>
              <a:avLst/>
              <a:gdLst/>
              <a:ahLst/>
              <a:cxnLst/>
              <a:rect l="l" t="t" r="r" b="b"/>
              <a:pathLst>
                <a:path w="10075" h="5354" extrusionOk="0">
                  <a:moveTo>
                    <a:pt x="6418" y="1"/>
                  </a:moveTo>
                  <a:cubicBezTo>
                    <a:pt x="5719" y="1"/>
                    <a:pt x="4950" y="90"/>
                    <a:pt x="4137" y="326"/>
                  </a:cubicBezTo>
                  <a:cubicBezTo>
                    <a:pt x="834" y="1260"/>
                    <a:pt x="0" y="4128"/>
                    <a:pt x="0" y="4128"/>
                  </a:cubicBezTo>
                  <a:cubicBezTo>
                    <a:pt x="0" y="4128"/>
                    <a:pt x="1634" y="5354"/>
                    <a:pt x="3953" y="5354"/>
                  </a:cubicBezTo>
                  <a:cubicBezTo>
                    <a:pt x="4522" y="5354"/>
                    <a:pt x="5133" y="5280"/>
                    <a:pt x="5771" y="5096"/>
                  </a:cubicBezTo>
                  <a:cubicBezTo>
                    <a:pt x="9040" y="4162"/>
                    <a:pt x="10074" y="859"/>
                    <a:pt x="10074" y="859"/>
                  </a:cubicBezTo>
                  <a:cubicBezTo>
                    <a:pt x="10074" y="859"/>
                    <a:pt x="8586" y="1"/>
                    <a:pt x="6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57;p33"/>
            <p:cNvSpPr/>
            <p:nvPr/>
          </p:nvSpPr>
          <p:spPr>
            <a:xfrm>
              <a:off x="10720782" y="1990828"/>
              <a:ext cx="456107" cy="218230"/>
            </a:xfrm>
            <a:custGeom>
              <a:avLst/>
              <a:gdLst/>
              <a:ahLst/>
              <a:cxnLst/>
              <a:rect l="l" t="t" r="r" b="b"/>
              <a:pathLst>
                <a:path w="10609" h="5076" extrusionOk="0">
                  <a:moveTo>
                    <a:pt x="4902" y="1"/>
                  </a:moveTo>
                  <a:cubicBezTo>
                    <a:pt x="1603" y="1"/>
                    <a:pt x="1" y="2372"/>
                    <a:pt x="1" y="2372"/>
                  </a:cubicBezTo>
                  <a:cubicBezTo>
                    <a:pt x="1" y="2372"/>
                    <a:pt x="1869" y="4974"/>
                    <a:pt x="5238" y="5074"/>
                  </a:cubicBezTo>
                  <a:cubicBezTo>
                    <a:pt x="5278" y="5075"/>
                    <a:pt x="5317" y="5075"/>
                    <a:pt x="5356" y="5075"/>
                  </a:cubicBezTo>
                  <a:cubicBezTo>
                    <a:pt x="8654" y="5075"/>
                    <a:pt x="10609" y="2339"/>
                    <a:pt x="10609" y="2339"/>
                  </a:cubicBezTo>
                  <a:cubicBezTo>
                    <a:pt x="10609" y="2339"/>
                    <a:pt x="8574" y="104"/>
                    <a:pt x="5105" y="4"/>
                  </a:cubicBezTo>
                  <a:cubicBezTo>
                    <a:pt x="5036" y="2"/>
                    <a:pt x="4969" y="1"/>
                    <a:pt x="49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58;p33"/>
            <p:cNvSpPr/>
            <p:nvPr/>
          </p:nvSpPr>
          <p:spPr>
            <a:xfrm>
              <a:off x="10385225" y="2160949"/>
              <a:ext cx="453227" cy="221497"/>
            </a:xfrm>
            <a:custGeom>
              <a:avLst/>
              <a:gdLst/>
              <a:ahLst/>
              <a:cxnLst/>
              <a:rect l="l" t="t" r="r" b="b"/>
              <a:pathLst>
                <a:path w="10542" h="5152" extrusionOk="0">
                  <a:moveTo>
                    <a:pt x="4323" y="1"/>
                  </a:moveTo>
                  <a:cubicBezTo>
                    <a:pt x="1544" y="1"/>
                    <a:pt x="0" y="1784"/>
                    <a:pt x="0" y="1784"/>
                  </a:cubicBezTo>
                  <a:cubicBezTo>
                    <a:pt x="0" y="1784"/>
                    <a:pt x="1535" y="4586"/>
                    <a:pt x="4871" y="5086"/>
                  </a:cubicBezTo>
                  <a:cubicBezTo>
                    <a:pt x="5167" y="5131"/>
                    <a:pt x="5455" y="5151"/>
                    <a:pt x="5734" y="5151"/>
                  </a:cubicBezTo>
                  <a:cubicBezTo>
                    <a:pt x="8602" y="5151"/>
                    <a:pt x="10541" y="3018"/>
                    <a:pt x="10541" y="3018"/>
                  </a:cubicBezTo>
                  <a:cubicBezTo>
                    <a:pt x="10541" y="3018"/>
                    <a:pt x="8773" y="583"/>
                    <a:pt x="5371" y="83"/>
                  </a:cubicBezTo>
                  <a:cubicBezTo>
                    <a:pt x="5004" y="26"/>
                    <a:pt x="4655" y="1"/>
                    <a:pt x="43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59;p33"/>
            <p:cNvSpPr/>
            <p:nvPr/>
          </p:nvSpPr>
          <p:spPr>
            <a:xfrm>
              <a:off x="10118457" y="1143402"/>
              <a:ext cx="1181778" cy="1118665"/>
            </a:xfrm>
            <a:custGeom>
              <a:avLst/>
              <a:gdLst/>
              <a:ahLst/>
              <a:cxnLst/>
              <a:rect l="l" t="t" r="r" b="b"/>
              <a:pathLst>
                <a:path w="27488" h="26020" extrusionOk="0">
                  <a:moveTo>
                    <a:pt x="27154" y="1"/>
                  </a:moveTo>
                  <a:lnTo>
                    <a:pt x="25519" y="67"/>
                  </a:lnTo>
                  <a:cubicBezTo>
                    <a:pt x="25553" y="734"/>
                    <a:pt x="25753" y="16879"/>
                    <a:pt x="1" y="24418"/>
                  </a:cubicBezTo>
                  <a:lnTo>
                    <a:pt x="468" y="26019"/>
                  </a:lnTo>
                  <a:cubicBezTo>
                    <a:pt x="27487" y="18080"/>
                    <a:pt x="27187" y="201"/>
                    <a:pt x="27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4144" y="1802404"/>
            <a:ext cx="2619009" cy="305749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cxnSp>
        <p:nvCxnSpPr>
          <p:cNvPr id="936" name="Google Shape;936;p39"/>
          <p:cNvCxnSpPr/>
          <p:nvPr/>
        </p:nvCxnSpPr>
        <p:spPr>
          <a:xfrm>
            <a:off x="2239215" y="4818833"/>
            <a:ext cx="1110300" cy="0"/>
          </a:xfrm>
          <a:prstGeom prst="straightConnector1">
            <a:avLst/>
          </a:prstGeom>
          <a:noFill/>
          <a:ln w="19050" cap="flat" cmpd="sng">
            <a:solidFill>
              <a:schemeClr val="accent3"/>
            </a:solidFill>
            <a:prstDash val="solid"/>
            <a:round/>
            <a:headEnd type="none" w="med" len="med"/>
            <a:tailEnd type="none" w="med" len="med"/>
          </a:ln>
        </p:spPr>
      </p:cxnSp>
      <p:cxnSp>
        <p:nvCxnSpPr>
          <p:cNvPr id="937" name="Google Shape;937;p39"/>
          <p:cNvCxnSpPr/>
          <p:nvPr/>
        </p:nvCxnSpPr>
        <p:spPr>
          <a:xfrm>
            <a:off x="5897231" y="4873053"/>
            <a:ext cx="1110300" cy="0"/>
          </a:xfrm>
          <a:prstGeom prst="straightConnector1">
            <a:avLst/>
          </a:prstGeom>
          <a:noFill/>
          <a:ln w="19050" cap="flat" cmpd="sng">
            <a:solidFill>
              <a:schemeClr val="accent3"/>
            </a:solidFill>
            <a:prstDash val="solid"/>
            <a:round/>
            <a:headEnd type="none" w="med" len="med"/>
            <a:tailEnd type="none" w="med" len="med"/>
          </a:ln>
        </p:spPr>
      </p:cxnSp>
      <p:grpSp>
        <p:nvGrpSpPr>
          <p:cNvPr id="74" name="Google Shape;1274;p44"/>
          <p:cNvGrpSpPr/>
          <p:nvPr/>
        </p:nvGrpSpPr>
        <p:grpSpPr>
          <a:xfrm>
            <a:off x="6554858" y="3251123"/>
            <a:ext cx="1998653" cy="1821270"/>
            <a:chOff x="879020" y="2080531"/>
            <a:chExt cx="2066017" cy="2440206"/>
          </a:xfrm>
        </p:grpSpPr>
        <p:sp>
          <p:nvSpPr>
            <p:cNvPr id="75" name="Google Shape;1275;p44"/>
            <p:cNvSpPr/>
            <p:nvPr/>
          </p:nvSpPr>
          <p:spPr>
            <a:xfrm>
              <a:off x="1643824" y="3915734"/>
              <a:ext cx="67086" cy="588828"/>
            </a:xfrm>
            <a:custGeom>
              <a:avLst/>
              <a:gdLst/>
              <a:ahLst/>
              <a:cxnLst/>
              <a:rect l="l" t="t" r="r" b="b"/>
              <a:pathLst>
                <a:path w="2136" h="18748" fill="none" extrusionOk="0">
                  <a:moveTo>
                    <a:pt x="2135" y="18747"/>
                  </a:moveTo>
                  <a:cubicBezTo>
                    <a:pt x="2135" y="13810"/>
                    <a:pt x="34" y="5171"/>
                    <a:pt x="0" y="0"/>
                  </a:cubicBezTo>
                </a:path>
              </a:pathLst>
            </a:custGeom>
            <a:noFill/>
            <a:ln w="250175" cap="flat" cmpd="sng">
              <a:solidFill>
                <a:srgbClr val="9DD4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76;p44"/>
            <p:cNvSpPr/>
            <p:nvPr/>
          </p:nvSpPr>
          <p:spPr>
            <a:xfrm>
              <a:off x="1550576" y="4467658"/>
              <a:ext cx="74404" cy="38977"/>
            </a:xfrm>
            <a:custGeom>
              <a:avLst/>
              <a:gdLst/>
              <a:ahLst/>
              <a:cxnLst/>
              <a:rect l="l" t="t" r="r" b="b"/>
              <a:pathLst>
                <a:path w="2369" h="1241" extrusionOk="0">
                  <a:moveTo>
                    <a:pt x="948" y="1"/>
                  </a:moveTo>
                  <a:cubicBezTo>
                    <a:pt x="910" y="1"/>
                    <a:pt x="872" y="3"/>
                    <a:pt x="835" y="7"/>
                  </a:cubicBezTo>
                  <a:cubicBezTo>
                    <a:pt x="434" y="40"/>
                    <a:pt x="1" y="507"/>
                    <a:pt x="201" y="941"/>
                  </a:cubicBezTo>
                  <a:lnTo>
                    <a:pt x="2369" y="1241"/>
                  </a:lnTo>
                  <a:cubicBezTo>
                    <a:pt x="2180" y="517"/>
                    <a:pt x="1576" y="1"/>
                    <a:pt x="948"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77;p44"/>
            <p:cNvSpPr/>
            <p:nvPr/>
          </p:nvSpPr>
          <p:spPr>
            <a:xfrm>
              <a:off x="1541153" y="4455001"/>
              <a:ext cx="97457" cy="65736"/>
            </a:xfrm>
            <a:custGeom>
              <a:avLst/>
              <a:gdLst/>
              <a:ahLst/>
              <a:cxnLst/>
              <a:rect l="l" t="t" r="r" b="b"/>
              <a:pathLst>
                <a:path w="3103" h="2093" extrusionOk="0">
                  <a:moveTo>
                    <a:pt x="1259" y="1"/>
                  </a:moveTo>
                  <a:cubicBezTo>
                    <a:pt x="906" y="1"/>
                    <a:pt x="568" y="130"/>
                    <a:pt x="334" y="443"/>
                  </a:cubicBezTo>
                  <a:cubicBezTo>
                    <a:pt x="201" y="576"/>
                    <a:pt x="100" y="743"/>
                    <a:pt x="67" y="943"/>
                  </a:cubicBezTo>
                  <a:cubicBezTo>
                    <a:pt x="0" y="1143"/>
                    <a:pt x="34" y="1344"/>
                    <a:pt x="134" y="1577"/>
                  </a:cubicBezTo>
                  <a:cubicBezTo>
                    <a:pt x="198" y="1705"/>
                    <a:pt x="344" y="1765"/>
                    <a:pt x="485" y="1765"/>
                  </a:cubicBezTo>
                  <a:cubicBezTo>
                    <a:pt x="564" y="1765"/>
                    <a:pt x="641" y="1746"/>
                    <a:pt x="701" y="1711"/>
                  </a:cubicBezTo>
                  <a:cubicBezTo>
                    <a:pt x="934" y="1577"/>
                    <a:pt x="968" y="1344"/>
                    <a:pt x="868" y="1143"/>
                  </a:cubicBezTo>
                  <a:lnTo>
                    <a:pt x="868" y="1143"/>
                  </a:lnTo>
                  <a:cubicBezTo>
                    <a:pt x="886" y="1171"/>
                    <a:pt x="894" y="1181"/>
                    <a:pt x="897" y="1181"/>
                  </a:cubicBezTo>
                  <a:cubicBezTo>
                    <a:pt x="903" y="1181"/>
                    <a:pt x="868" y="1110"/>
                    <a:pt x="868" y="1110"/>
                  </a:cubicBezTo>
                  <a:lnTo>
                    <a:pt x="901" y="1043"/>
                  </a:lnTo>
                  <a:lnTo>
                    <a:pt x="901" y="1043"/>
                  </a:lnTo>
                  <a:cubicBezTo>
                    <a:pt x="901" y="1043"/>
                    <a:pt x="900" y="1044"/>
                    <a:pt x="868" y="1077"/>
                  </a:cubicBezTo>
                  <a:cubicBezTo>
                    <a:pt x="868" y="1077"/>
                    <a:pt x="901" y="1010"/>
                    <a:pt x="901" y="1010"/>
                  </a:cubicBezTo>
                  <a:cubicBezTo>
                    <a:pt x="905" y="1005"/>
                    <a:pt x="908" y="1000"/>
                    <a:pt x="910" y="996"/>
                  </a:cubicBezTo>
                  <a:lnTo>
                    <a:pt x="910" y="996"/>
                  </a:lnTo>
                  <a:cubicBezTo>
                    <a:pt x="910" y="996"/>
                    <a:pt x="911" y="996"/>
                    <a:pt x="911" y="996"/>
                  </a:cubicBezTo>
                  <a:cubicBezTo>
                    <a:pt x="913" y="996"/>
                    <a:pt x="920" y="991"/>
                    <a:pt x="934" y="977"/>
                  </a:cubicBezTo>
                  <a:cubicBezTo>
                    <a:pt x="934" y="977"/>
                    <a:pt x="968" y="943"/>
                    <a:pt x="1001" y="910"/>
                  </a:cubicBezTo>
                  <a:cubicBezTo>
                    <a:pt x="1001" y="910"/>
                    <a:pt x="1034" y="877"/>
                    <a:pt x="1068" y="877"/>
                  </a:cubicBezTo>
                  <a:lnTo>
                    <a:pt x="1101" y="843"/>
                  </a:lnTo>
                  <a:lnTo>
                    <a:pt x="1168" y="843"/>
                  </a:lnTo>
                  <a:cubicBezTo>
                    <a:pt x="1201" y="827"/>
                    <a:pt x="1235" y="818"/>
                    <a:pt x="1264" y="818"/>
                  </a:cubicBezTo>
                  <a:cubicBezTo>
                    <a:pt x="1293" y="818"/>
                    <a:pt x="1318" y="827"/>
                    <a:pt x="1335" y="843"/>
                  </a:cubicBezTo>
                  <a:cubicBezTo>
                    <a:pt x="1348" y="843"/>
                    <a:pt x="1358" y="843"/>
                    <a:pt x="1365" y="842"/>
                  </a:cubicBezTo>
                  <a:lnTo>
                    <a:pt x="1365" y="842"/>
                  </a:lnTo>
                  <a:cubicBezTo>
                    <a:pt x="1366" y="843"/>
                    <a:pt x="1367" y="843"/>
                    <a:pt x="1368" y="843"/>
                  </a:cubicBezTo>
                  <a:lnTo>
                    <a:pt x="1435" y="843"/>
                  </a:lnTo>
                  <a:cubicBezTo>
                    <a:pt x="1468" y="877"/>
                    <a:pt x="1501" y="877"/>
                    <a:pt x="1535" y="877"/>
                  </a:cubicBezTo>
                  <a:cubicBezTo>
                    <a:pt x="1568" y="877"/>
                    <a:pt x="1668" y="943"/>
                    <a:pt x="1702" y="977"/>
                  </a:cubicBezTo>
                  <a:lnTo>
                    <a:pt x="1802" y="1010"/>
                  </a:lnTo>
                  <a:cubicBezTo>
                    <a:pt x="1820" y="1028"/>
                    <a:pt x="1823" y="1034"/>
                    <a:pt x="1820" y="1034"/>
                  </a:cubicBezTo>
                  <a:cubicBezTo>
                    <a:pt x="1814" y="1034"/>
                    <a:pt x="1790" y="1019"/>
                    <a:pt x="1784" y="1019"/>
                  </a:cubicBezTo>
                  <a:lnTo>
                    <a:pt x="1784" y="1019"/>
                  </a:lnTo>
                  <a:cubicBezTo>
                    <a:pt x="1780" y="1019"/>
                    <a:pt x="1783" y="1025"/>
                    <a:pt x="1802" y="1043"/>
                  </a:cubicBezTo>
                  <a:cubicBezTo>
                    <a:pt x="1835" y="1077"/>
                    <a:pt x="1902" y="1143"/>
                    <a:pt x="1935" y="1177"/>
                  </a:cubicBezTo>
                  <a:cubicBezTo>
                    <a:pt x="1968" y="1210"/>
                    <a:pt x="2002" y="1210"/>
                    <a:pt x="2002" y="1244"/>
                  </a:cubicBezTo>
                  <a:cubicBezTo>
                    <a:pt x="2018" y="1269"/>
                    <a:pt x="2025" y="1277"/>
                    <a:pt x="2026" y="1277"/>
                  </a:cubicBezTo>
                  <a:cubicBezTo>
                    <a:pt x="2028" y="1277"/>
                    <a:pt x="2009" y="1244"/>
                    <a:pt x="2011" y="1244"/>
                  </a:cubicBezTo>
                  <a:lnTo>
                    <a:pt x="2011" y="1244"/>
                  </a:lnTo>
                  <a:cubicBezTo>
                    <a:pt x="2012" y="1244"/>
                    <a:pt x="2018" y="1252"/>
                    <a:pt x="2035" y="1277"/>
                  </a:cubicBezTo>
                  <a:cubicBezTo>
                    <a:pt x="2069" y="1310"/>
                    <a:pt x="2102" y="1377"/>
                    <a:pt x="2135" y="1444"/>
                  </a:cubicBezTo>
                  <a:cubicBezTo>
                    <a:pt x="2169" y="1477"/>
                    <a:pt x="2169" y="1510"/>
                    <a:pt x="2169" y="1544"/>
                  </a:cubicBezTo>
                  <a:cubicBezTo>
                    <a:pt x="2183" y="1565"/>
                    <a:pt x="2191" y="1573"/>
                    <a:pt x="2195" y="1573"/>
                  </a:cubicBezTo>
                  <a:cubicBezTo>
                    <a:pt x="2207" y="1573"/>
                    <a:pt x="2191" y="1515"/>
                    <a:pt x="2192" y="1515"/>
                  </a:cubicBezTo>
                  <a:lnTo>
                    <a:pt x="2192" y="1515"/>
                  </a:lnTo>
                  <a:cubicBezTo>
                    <a:pt x="2192" y="1515"/>
                    <a:pt x="2195" y="1523"/>
                    <a:pt x="2202" y="1544"/>
                  </a:cubicBezTo>
                  <a:cubicBezTo>
                    <a:pt x="2202" y="1644"/>
                    <a:pt x="2235" y="1711"/>
                    <a:pt x="2269" y="1777"/>
                  </a:cubicBezTo>
                  <a:cubicBezTo>
                    <a:pt x="2297" y="1947"/>
                    <a:pt x="2493" y="2092"/>
                    <a:pt x="2674" y="2092"/>
                  </a:cubicBezTo>
                  <a:cubicBezTo>
                    <a:pt x="2706" y="2092"/>
                    <a:pt x="2738" y="2088"/>
                    <a:pt x="2769" y="2077"/>
                  </a:cubicBezTo>
                  <a:cubicBezTo>
                    <a:pt x="3003" y="2011"/>
                    <a:pt x="3103" y="1777"/>
                    <a:pt x="3069" y="1544"/>
                  </a:cubicBezTo>
                  <a:cubicBezTo>
                    <a:pt x="2936" y="977"/>
                    <a:pt x="2536" y="443"/>
                    <a:pt x="2002" y="176"/>
                  </a:cubicBezTo>
                  <a:cubicBezTo>
                    <a:pt x="1767" y="66"/>
                    <a:pt x="1509" y="1"/>
                    <a:pt x="125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78;p44"/>
            <p:cNvSpPr/>
            <p:nvPr/>
          </p:nvSpPr>
          <p:spPr>
            <a:xfrm>
              <a:off x="1654440" y="4462476"/>
              <a:ext cx="79524" cy="44159"/>
            </a:xfrm>
            <a:custGeom>
              <a:avLst/>
              <a:gdLst/>
              <a:ahLst/>
              <a:cxnLst/>
              <a:rect l="l" t="t" r="r" b="b"/>
              <a:pathLst>
                <a:path w="2532" h="1406" extrusionOk="0">
                  <a:moveTo>
                    <a:pt x="1179" y="0"/>
                  </a:moveTo>
                  <a:cubicBezTo>
                    <a:pt x="575" y="0"/>
                    <a:pt x="0" y="670"/>
                    <a:pt x="96" y="1339"/>
                  </a:cubicBezTo>
                  <a:lnTo>
                    <a:pt x="2531" y="1406"/>
                  </a:lnTo>
                  <a:cubicBezTo>
                    <a:pt x="2364" y="705"/>
                    <a:pt x="1864" y="72"/>
                    <a:pt x="1264" y="5"/>
                  </a:cubicBezTo>
                  <a:cubicBezTo>
                    <a:pt x="1235" y="2"/>
                    <a:pt x="1207" y="0"/>
                    <a:pt x="1179"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79;p44"/>
            <p:cNvSpPr/>
            <p:nvPr/>
          </p:nvSpPr>
          <p:spPr>
            <a:xfrm>
              <a:off x="1643824" y="4449567"/>
              <a:ext cx="103739" cy="71169"/>
            </a:xfrm>
            <a:custGeom>
              <a:avLst/>
              <a:gdLst/>
              <a:ahLst/>
              <a:cxnLst/>
              <a:rect l="l" t="t" r="r" b="b"/>
              <a:pathLst>
                <a:path w="3303" h="2266" extrusionOk="0">
                  <a:moveTo>
                    <a:pt x="1476" y="1"/>
                  </a:moveTo>
                  <a:cubicBezTo>
                    <a:pt x="1361" y="1"/>
                    <a:pt x="1246" y="16"/>
                    <a:pt x="1135" y="49"/>
                  </a:cubicBezTo>
                  <a:cubicBezTo>
                    <a:pt x="801" y="149"/>
                    <a:pt x="534" y="382"/>
                    <a:pt x="334" y="683"/>
                  </a:cubicBezTo>
                  <a:cubicBezTo>
                    <a:pt x="100" y="983"/>
                    <a:pt x="0" y="1383"/>
                    <a:pt x="34" y="1750"/>
                  </a:cubicBezTo>
                  <a:cubicBezTo>
                    <a:pt x="67" y="1984"/>
                    <a:pt x="201" y="2184"/>
                    <a:pt x="467" y="2184"/>
                  </a:cubicBezTo>
                  <a:cubicBezTo>
                    <a:pt x="634" y="2150"/>
                    <a:pt x="901" y="1984"/>
                    <a:pt x="868" y="1750"/>
                  </a:cubicBezTo>
                  <a:cubicBezTo>
                    <a:pt x="834" y="1683"/>
                    <a:pt x="834" y="1583"/>
                    <a:pt x="868" y="1517"/>
                  </a:cubicBezTo>
                  <a:cubicBezTo>
                    <a:pt x="868" y="1502"/>
                    <a:pt x="867" y="1493"/>
                    <a:pt x="866" y="1488"/>
                  </a:cubicBezTo>
                  <a:lnTo>
                    <a:pt x="866" y="1488"/>
                  </a:lnTo>
                  <a:cubicBezTo>
                    <a:pt x="866" y="1487"/>
                    <a:pt x="867" y="1485"/>
                    <a:pt x="868" y="1483"/>
                  </a:cubicBezTo>
                  <a:cubicBezTo>
                    <a:pt x="868" y="1450"/>
                    <a:pt x="868" y="1383"/>
                    <a:pt x="901" y="1350"/>
                  </a:cubicBezTo>
                  <a:cubicBezTo>
                    <a:pt x="901" y="1327"/>
                    <a:pt x="917" y="1288"/>
                    <a:pt x="916" y="1288"/>
                  </a:cubicBezTo>
                  <a:lnTo>
                    <a:pt x="916" y="1288"/>
                  </a:lnTo>
                  <a:cubicBezTo>
                    <a:pt x="915" y="1288"/>
                    <a:pt x="911" y="1296"/>
                    <a:pt x="901" y="1316"/>
                  </a:cubicBezTo>
                  <a:cubicBezTo>
                    <a:pt x="901" y="1283"/>
                    <a:pt x="934" y="1250"/>
                    <a:pt x="968" y="1216"/>
                  </a:cubicBezTo>
                  <a:lnTo>
                    <a:pt x="1034" y="1116"/>
                  </a:lnTo>
                  <a:cubicBezTo>
                    <a:pt x="1043" y="1091"/>
                    <a:pt x="1043" y="1081"/>
                    <a:pt x="1039" y="1078"/>
                  </a:cubicBezTo>
                  <a:lnTo>
                    <a:pt x="1039" y="1078"/>
                  </a:lnTo>
                  <a:cubicBezTo>
                    <a:pt x="1071" y="1047"/>
                    <a:pt x="1101" y="1016"/>
                    <a:pt x="1101" y="1016"/>
                  </a:cubicBezTo>
                  <a:cubicBezTo>
                    <a:pt x="1113" y="1004"/>
                    <a:pt x="1135" y="987"/>
                    <a:pt x="1152" y="974"/>
                  </a:cubicBezTo>
                  <a:lnTo>
                    <a:pt x="1152" y="974"/>
                  </a:lnTo>
                  <a:cubicBezTo>
                    <a:pt x="1213" y="944"/>
                    <a:pt x="1274" y="913"/>
                    <a:pt x="1335" y="883"/>
                  </a:cubicBezTo>
                  <a:cubicBezTo>
                    <a:pt x="1338" y="879"/>
                    <a:pt x="1341" y="876"/>
                    <a:pt x="1344" y="873"/>
                  </a:cubicBezTo>
                  <a:lnTo>
                    <a:pt x="1344" y="873"/>
                  </a:lnTo>
                  <a:cubicBezTo>
                    <a:pt x="1350" y="868"/>
                    <a:pt x="1357" y="860"/>
                    <a:pt x="1368" y="849"/>
                  </a:cubicBezTo>
                  <a:lnTo>
                    <a:pt x="1435" y="849"/>
                  </a:lnTo>
                  <a:cubicBezTo>
                    <a:pt x="1441" y="847"/>
                    <a:pt x="1447" y="845"/>
                    <a:pt x="1451" y="843"/>
                  </a:cubicBezTo>
                  <a:lnTo>
                    <a:pt x="1451" y="843"/>
                  </a:lnTo>
                  <a:cubicBezTo>
                    <a:pt x="1456" y="845"/>
                    <a:pt x="1461" y="847"/>
                    <a:pt x="1468" y="849"/>
                  </a:cubicBezTo>
                  <a:cubicBezTo>
                    <a:pt x="1488" y="849"/>
                    <a:pt x="1520" y="838"/>
                    <a:pt x="1542" y="835"/>
                  </a:cubicBezTo>
                  <a:lnTo>
                    <a:pt x="1542" y="835"/>
                  </a:lnTo>
                  <a:cubicBezTo>
                    <a:pt x="1548" y="839"/>
                    <a:pt x="1557" y="844"/>
                    <a:pt x="1568" y="849"/>
                  </a:cubicBezTo>
                  <a:cubicBezTo>
                    <a:pt x="1562" y="843"/>
                    <a:pt x="1556" y="838"/>
                    <a:pt x="1551" y="835"/>
                  </a:cubicBezTo>
                  <a:lnTo>
                    <a:pt x="1551" y="835"/>
                  </a:lnTo>
                  <a:cubicBezTo>
                    <a:pt x="1561" y="835"/>
                    <a:pt x="1568" y="839"/>
                    <a:pt x="1568" y="849"/>
                  </a:cubicBezTo>
                  <a:lnTo>
                    <a:pt x="1602" y="849"/>
                  </a:lnTo>
                  <a:cubicBezTo>
                    <a:pt x="1635" y="849"/>
                    <a:pt x="1668" y="883"/>
                    <a:pt x="1702" y="883"/>
                  </a:cubicBezTo>
                  <a:cubicBezTo>
                    <a:pt x="1723" y="890"/>
                    <a:pt x="1733" y="892"/>
                    <a:pt x="1738" y="892"/>
                  </a:cubicBezTo>
                  <a:cubicBezTo>
                    <a:pt x="1750" y="892"/>
                    <a:pt x="1715" y="873"/>
                    <a:pt x="1715" y="873"/>
                  </a:cubicBezTo>
                  <a:lnTo>
                    <a:pt x="1715" y="873"/>
                  </a:lnTo>
                  <a:cubicBezTo>
                    <a:pt x="1716" y="873"/>
                    <a:pt x="1721" y="876"/>
                    <a:pt x="1735" y="883"/>
                  </a:cubicBezTo>
                  <a:cubicBezTo>
                    <a:pt x="1768" y="916"/>
                    <a:pt x="1802" y="916"/>
                    <a:pt x="1802" y="950"/>
                  </a:cubicBezTo>
                  <a:cubicBezTo>
                    <a:pt x="1868" y="950"/>
                    <a:pt x="1902" y="983"/>
                    <a:pt x="1935" y="1016"/>
                  </a:cubicBezTo>
                  <a:cubicBezTo>
                    <a:pt x="2002" y="1083"/>
                    <a:pt x="2069" y="1150"/>
                    <a:pt x="2102" y="1183"/>
                  </a:cubicBezTo>
                  <a:cubicBezTo>
                    <a:pt x="2120" y="1201"/>
                    <a:pt x="2126" y="1207"/>
                    <a:pt x="2126" y="1207"/>
                  </a:cubicBezTo>
                  <a:lnTo>
                    <a:pt x="2126" y="1207"/>
                  </a:lnTo>
                  <a:cubicBezTo>
                    <a:pt x="2129" y="1210"/>
                    <a:pt x="2132" y="1213"/>
                    <a:pt x="2135" y="1216"/>
                  </a:cubicBezTo>
                  <a:cubicBezTo>
                    <a:pt x="2135" y="1250"/>
                    <a:pt x="2169" y="1283"/>
                    <a:pt x="2202" y="1316"/>
                  </a:cubicBezTo>
                  <a:cubicBezTo>
                    <a:pt x="2235" y="1383"/>
                    <a:pt x="2269" y="1450"/>
                    <a:pt x="2302" y="1517"/>
                  </a:cubicBezTo>
                  <a:cubicBezTo>
                    <a:pt x="2335" y="1550"/>
                    <a:pt x="2335" y="1583"/>
                    <a:pt x="2335" y="1583"/>
                  </a:cubicBezTo>
                  <a:cubicBezTo>
                    <a:pt x="2369" y="1617"/>
                    <a:pt x="2369" y="1650"/>
                    <a:pt x="2369" y="1683"/>
                  </a:cubicBezTo>
                  <a:cubicBezTo>
                    <a:pt x="2402" y="1783"/>
                    <a:pt x="2435" y="1850"/>
                    <a:pt x="2469" y="1950"/>
                  </a:cubicBezTo>
                  <a:cubicBezTo>
                    <a:pt x="2497" y="2120"/>
                    <a:pt x="2693" y="2265"/>
                    <a:pt x="2874" y="2265"/>
                  </a:cubicBezTo>
                  <a:cubicBezTo>
                    <a:pt x="2906" y="2265"/>
                    <a:pt x="2939" y="2261"/>
                    <a:pt x="2969" y="2250"/>
                  </a:cubicBezTo>
                  <a:cubicBezTo>
                    <a:pt x="3203" y="2184"/>
                    <a:pt x="3303" y="1950"/>
                    <a:pt x="3269" y="1717"/>
                  </a:cubicBezTo>
                  <a:cubicBezTo>
                    <a:pt x="3103" y="1116"/>
                    <a:pt x="2736" y="449"/>
                    <a:pt x="2135" y="149"/>
                  </a:cubicBezTo>
                  <a:cubicBezTo>
                    <a:pt x="1935" y="60"/>
                    <a:pt x="1705" y="1"/>
                    <a:pt x="1476"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80;p44"/>
            <p:cNvSpPr/>
            <p:nvPr/>
          </p:nvSpPr>
          <p:spPr>
            <a:xfrm>
              <a:off x="1763267" y="4464674"/>
              <a:ext cx="69159" cy="43028"/>
            </a:xfrm>
            <a:custGeom>
              <a:avLst/>
              <a:gdLst/>
              <a:ahLst/>
              <a:cxnLst/>
              <a:rect l="l" t="t" r="r" b="b"/>
              <a:pathLst>
                <a:path w="2202" h="1370" extrusionOk="0">
                  <a:moveTo>
                    <a:pt x="1115" y="0"/>
                  </a:moveTo>
                  <a:cubicBezTo>
                    <a:pt x="1099" y="0"/>
                    <a:pt x="1083" y="1"/>
                    <a:pt x="1068" y="2"/>
                  </a:cubicBezTo>
                  <a:cubicBezTo>
                    <a:pt x="500" y="35"/>
                    <a:pt x="0" y="669"/>
                    <a:pt x="33" y="1369"/>
                  </a:cubicBezTo>
                  <a:lnTo>
                    <a:pt x="2202" y="1236"/>
                  </a:lnTo>
                  <a:cubicBezTo>
                    <a:pt x="2169" y="555"/>
                    <a:pt x="1664" y="0"/>
                    <a:pt x="1115"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81;p44"/>
            <p:cNvSpPr/>
            <p:nvPr/>
          </p:nvSpPr>
          <p:spPr>
            <a:xfrm>
              <a:off x="1750673" y="4450792"/>
              <a:ext cx="95385" cy="69473"/>
            </a:xfrm>
            <a:custGeom>
              <a:avLst/>
              <a:gdLst/>
              <a:ahLst/>
              <a:cxnLst/>
              <a:rect l="l" t="t" r="r" b="b"/>
              <a:pathLst>
                <a:path w="3037" h="2212" extrusionOk="0">
                  <a:moveTo>
                    <a:pt x="1517" y="1"/>
                  </a:moveTo>
                  <a:cubicBezTo>
                    <a:pt x="1034" y="1"/>
                    <a:pt x="587" y="295"/>
                    <a:pt x="301" y="710"/>
                  </a:cubicBezTo>
                  <a:cubicBezTo>
                    <a:pt x="101" y="1044"/>
                    <a:pt x="1" y="1411"/>
                    <a:pt x="34" y="1778"/>
                  </a:cubicBezTo>
                  <a:cubicBezTo>
                    <a:pt x="34" y="2011"/>
                    <a:pt x="201" y="2211"/>
                    <a:pt x="434" y="2211"/>
                  </a:cubicBezTo>
                  <a:cubicBezTo>
                    <a:pt x="668" y="2211"/>
                    <a:pt x="868" y="2045"/>
                    <a:pt x="868" y="1811"/>
                  </a:cubicBezTo>
                  <a:cubicBezTo>
                    <a:pt x="868" y="1711"/>
                    <a:pt x="868" y="1644"/>
                    <a:pt x="868" y="1578"/>
                  </a:cubicBezTo>
                  <a:cubicBezTo>
                    <a:pt x="859" y="1604"/>
                    <a:pt x="855" y="1614"/>
                    <a:pt x="854" y="1614"/>
                  </a:cubicBezTo>
                  <a:cubicBezTo>
                    <a:pt x="850" y="1614"/>
                    <a:pt x="868" y="1536"/>
                    <a:pt x="868" y="1511"/>
                  </a:cubicBezTo>
                  <a:cubicBezTo>
                    <a:pt x="901" y="1478"/>
                    <a:pt x="901" y="1444"/>
                    <a:pt x="901" y="1411"/>
                  </a:cubicBezTo>
                  <a:cubicBezTo>
                    <a:pt x="929" y="1383"/>
                    <a:pt x="934" y="1356"/>
                    <a:pt x="935" y="1328"/>
                  </a:cubicBezTo>
                  <a:lnTo>
                    <a:pt x="935" y="1328"/>
                  </a:lnTo>
                  <a:cubicBezTo>
                    <a:pt x="944" y="1311"/>
                    <a:pt x="956" y="1290"/>
                    <a:pt x="968" y="1277"/>
                  </a:cubicBezTo>
                  <a:cubicBezTo>
                    <a:pt x="1002" y="1211"/>
                    <a:pt x="1035" y="1177"/>
                    <a:pt x="1068" y="1111"/>
                  </a:cubicBezTo>
                  <a:cubicBezTo>
                    <a:pt x="1068" y="1111"/>
                    <a:pt x="1068" y="1077"/>
                    <a:pt x="1102" y="1077"/>
                  </a:cubicBezTo>
                  <a:lnTo>
                    <a:pt x="1168" y="1011"/>
                  </a:lnTo>
                  <a:cubicBezTo>
                    <a:pt x="1168" y="977"/>
                    <a:pt x="1202" y="977"/>
                    <a:pt x="1202" y="977"/>
                  </a:cubicBezTo>
                  <a:cubicBezTo>
                    <a:pt x="1218" y="961"/>
                    <a:pt x="1227" y="952"/>
                    <a:pt x="1223" y="952"/>
                  </a:cubicBezTo>
                  <a:lnTo>
                    <a:pt x="1223" y="952"/>
                  </a:lnTo>
                  <a:cubicBezTo>
                    <a:pt x="1218" y="952"/>
                    <a:pt x="1202" y="961"/>
                    <a:pt x="1168" y="977"/>
                  </a:cubicBezTo>
                  <a:cubicBezTo>
                    <a:pt x="1202" y="944"/>
                    <a:pt x="1235" y="944"/>
                    <a:pt x="1268" y="911"/>
                  </a:cubicBezTo>
                  <a:lnTo>
                    <a:pt x="1335" y="877"/>
                  </a:lnTo>
                  <a:cubicBezTo>
                    <a:pt x="1337" y="876"/>
                    <a:pt x="1339" y="875"/>
                    <a:pt x="1340" y="874"/>
                  </a:cubicBezTo>
                  <a:lnTo>
                    <a:pt x="1340" y="874"/>
                  </a:lnTo>
                  <a:cubicBezTo>
                    <a:pt x="1345" y="876"/>
                    <a:pt x="1354" y="877"/>
                    <a:pt x="1368" y="877"/>
                  </a:cubicBezTo>
                  <a:cubicBezTo>
                    <a:pt x="1402" y="877"/>
                    <a:pt x="1435" y="844"/>
                    <a:pt x="1469" y="844"/>
                  </a:cubicBezTo>
                  <a:lnTo>
                    <a:pt x="1569" y="844"/>
                  </a:lnTo>
                  <a:cubicBezTo>
                    <a:pt x="1602" y="844"/>
                    <a:pt x="1635" y="877"/>
                    <a:pt x="1669" y="877"/>
                  </a:cubicBezTo>
                  <a:lnTo>
                    <a:pt x="1702" y="877"/>
                  </a:lnTo>
                  <a:cubicBezTo>
                    <a:pt x="1658" y="877"/>
                    <a:pt x="1643" y="862"/>
                    <a:pt x="1658" y="862"/>
                  </a:cubicBezTo>
                  <a:lnTo>
                    <a:pt x="1658" y="862"/>
                  </a:lnTo>
                  <a:cubicBezTo>
                    <a:pt x="1665" y="862"/>
                    <a:pt x="1680" y="866"/>
                    <a:pt x="1702" y="877"/>
                  </a:cubicBezTo>
                  <a:cubicBezTo>
                    <a:pt x="1727" y="902"/>
                    <a:pt x="1787" y="926"/>
                    <a:pt x="1831" y="951"/>
                  </a:cubicBezTo>
                  <a:lnTo>
                    <a:pt x="1831" y="951"/>
                  </a:lnTo>
                  <a:cubicBezTo>
                    <a:pt x="1833" y="958"/>
                    <a:pt x="1851" y="977"/>
                    <a:pt x="1869" y="977"/>
                  </a:cubicBezTo>
                  <a:cubicBezTo>
                    <a:pt x="1902" y="1011"/>
                    <a:pt x="1936" y="1044"/>
                    <a:pt x="1936" y="1077"/>
                  </a:cubicBezTo>
                  <a:cubicBezTo>
                    <a:pt x="1936" y="1077"/>
                    <a:pt x="2002" y="1144"/>
                    <a:pt x="2002" y="1144"/>
                  </a:cubicBezTo>
                  <a:cubicBezTo>
                    <a:pt x="2002" y="1144"/>
                    <a:pt x="2002" y="1177"/>
                    <a:pt x="2036" y="1177"/>
                  </a:cubicBezTo>
                  <a:cubicBezTo>
                    <a:pt x="2036" y="1211"/>
                    <a:pt x="2069" y="1244"/>
                    <a:pt x="2069" y="1244"/>
                  </a:cubicBezTo>
                  <a:cubicBezTo>
                    <a:pt x="2069" y="1269"/>
                    <a:pt x="2105" y="1347"/>
                    <a:pt x="2111" y="1347"/>
                  </a:cubicBezTo>
                  <a:cubicBezTo>
                    <a:pt x="2113" y="1347"/>
                    <a:pt x="2111" y="1337"/>
                    <a:pt x="2102" y="1311"/>
                  </a:cubicBezTo>
                  <a:lnTo>
                    <a:pt x="2102" y="1311"/>
                  </a:lnTo>
                  <a:cubicBezTo>
                    <a:pt x="2136" y="1344"/>
                    <a:pt x="2136" y="1444"/>
                    <a:pt x="2169" y="1511"/>
                  </a:cubicBezTo>
                  <a:cubicBezTo>
                    <a:pt x="2169" y="1544"/>
                    <a:pt x="2169" y="1578"/>
                    <a:pt x="2169" y="1611"/>
                  </a:cubicBezTo>
                  <a:lnTo>
                    <a:pt x="2169" y="1644"/>
                  </a:lnTo>
                  <a:cubicBezTo>
                    <a:pt x="2202" y="1878"/>
                    <a:pt x="2369" y="2078"/>
                    <a:pt x="2603" y="2078"/>
                  </a:cubicBezTo>
                  <a:cubicBezTo>
                    <a:pt x="2803" y="2078"/>
                    <a:pt x="3036" y="1878"/>
                    <a:pt x="3003" y="1644"/>
                  </a:cubicBezTo>
                  <a:cubicBezTo>
                    <a:pt x="2970" y="977"/>
                    <a:pt x="2603" y="343"/>
                    <a:pt x="1936" y="77"/>
                  </a:cubicBezTo>
                  <a:cubicBezTo>
                    <a:pt x="1795" y="25"/>
                    <a:pt x="1654" y="1"/>
                    <a:pt x="151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82;p44"/>
            <p:cNvSpPr/>
            <p:nvPr/>
          </p:nvSpPr>
          <p:spPr>
            <a:xfrm>
              <a:off x="2193833" y="3915734"/>
              <a:ext cx="67086" cy="588828"/>
            </a:xfrm>
            <a:custGeom>
              <a:avLst/>
              <a:gdLst/>
              <a:ahLst/>
              <a:cxnLst/>
              <a:rect l="l" t="t" r="r" b="b"/>
              <a:pathLst>
                <a:path w="2136" h="18748" fill="none" extrusionOk="0">
                  <a:moveTo>
                    <a:pt x="1" y="18747"/>
                  </a:moveTo>
                  <a:cubicBezTo>
                    <a:pt x="1" y="13677"/>
                    <a:pt x="2102" y="5171"/>
                    <a:pt x="2136" y="0"/>
                  </a:cubicBezTo>
                </a:path>
              </a:pathLst>
            </a:custGeom>
            <a:noFill/>
            <a:ln w="250175" cap="flat" cmpd="sng">
              <a:solidFill>
                <a:srgbClr val="9DD4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83;p44"/>
            <p:cNvSpPr/>
            <p:nvPr/>
          </p:nvSpPr>
          <p:spPr>
            <a:xfrm>
              <a:off x="2276623" y="4467658"/>
              <a:ext cx="74404" cy="38977"/>
            </a:xfrm>
            <a:custGeom>
              <a:avLst/>
              <a:gdLst/>
              <a:ahLst/>
              <a:cxnLst/>
              <a:rect l="l" t="t" r="r" b="b"/>
              <a:pathLst>
                <a:path w="2369" h="1241" extrusionOk="0">
                  <a:moveTo>
                    <a:pt x="1421" y="1"/>
                  </a:moveTo>
                  <a:cubicBezTo>
                    <a:pt x="793" y="1"/>
                    <a:pt x="189" y="517"/>
                    <a:pt x="0" y="1241"/>
                  </a:cubicBezTo>
                  <a:lnTo>
                    <a:pt x="2168" y="941"/>
                  </a:lnTo>
                  <a:cubicBezTo>
                    <a:pt x="2368" y="507"/>
                    <a:pt x="1935" y="40"/>
                    <a:pt x="1535" y="7"/>
                  </a:cubicBezTo>
                  <a:cubicBezTo>
                    <a:pt x="1497" y="3"/>
                    <a:pt x="1459" y="1"/>
                    <a:pt x="1421"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84;p44"/>
            <p:cNvSpPr/>
            <p:nvPr/>
          </p:nvSpPr>
          <p:spPr>
            <a:xfrm>
              <a:off x="2261955" y="4454278"/>
              <a:ext cx="98494" cy="65485"/>
            </a:xfrm>
            <a:custGeom>
              <a:avLst/>
              <a:gdLst/>
              <a:ahLst/>
              <a:cxnLst/>
              <a:rect l="l" t="t" r="r" b="b"/>
              <a:pathLst>
                <a:path w="3136" h="2085" extrusionOk="0">
                  <a:moveTo>
                    <a:pt x="2135" y="929"/>
                  </a:moveTo>
                  <a:lnTo>
                    <a:pt x="2135" y="929"/>
                  </a:lnTo>
                  <a:cubicBezTo>
                    <a:pt x="2135" y="930"/>
                    <a:pt x="2135" y="932"/>
                    <a:pt x="2135" y="933"/>
                  </a:cubicBezTo>
                  <a:lnTo>
                    <a:pt x="2135" y="933"/>
                  </a:lnTo>
                  <a:cubicBezTo>
                    <a:pt x="2135" y="933"/>
                    <a:pt x="2135" y="931"/>
                    <a:pt x="2135" y="929"/>
                  </a:cubicBezTo>
                  <a:close/>
                  <a:moveTo>
                    <a:pt x="2268" y="1133"/>
                  </a:moveTo>
                  <a:cubicBezTo>
                    <a:pt x="2268" y="1133"/>
                    <a:pt x="2268" y="1133"/>
                    <a:pt x="2268" y="1133"/>
                  </a:cubicBezTo>
                  <a:cubicBezTo>
                    <a:pt x="2268" y="1133"/>
                    <a:pt x="2268" y="1133"/>
                    <a:pt x="2268" y="1133"/>
                  </a:cubicBezTo>
                  <a:close/>
                  <a:moveTo>
                    <a:pt x="1875" y="0"/>
                  </a:moveTo>
                  <a:cubicBezTo>
                    <a:pt x="1377" y="0"/>
                    <a:pt x="902" y="270"/>
                    <a:pt x="567" y="633"/>
                  </a:cubicBezTo>
                  <a:cubicBezTo>
                    <a:pt x="334" y="900"/>
                    <a:pt x="167" y="1200"/>
                    <a:pt x="67" y="1567"/>
                  </a:cubicBezTo>
                  <a:cubicBezTo>
                    <a:pt x="0" y="1767"/>
                    <a:pt x="134" y="2034"/>
                    <a:pt x="367" y="2067"/>
                  </a:cubicBezTo>
                  <a:cubicBezTo>
                    <a:pt x="402" y="2079"/>
                    <a:pt x="439" y="2084"/>
                    <a:pt x="476" y="2084"/>
                  </a:cubicBezTo>
                  <a:cubicBezTo>
                    <a:pt x="653" y="2084"/>
                    <a:pt x="840" y="1960"/>
                    <a:pt x="867" y="1767"/>
                  </a:cubicBezTo>
                  <a:cubicBezTo>
                    <a:pt x="901" y="1700"/>
                    <a:pt x="901" y="1633"/>
                    <a:pt x="934" y="1567"/>
                  </a:cubicBezTo>
                  <a:cubicBezTo>
                    <a:pt x="942" y="1542"/>
                    <a:pt x="945" y="1533"/>
                    <a:pt x="943" y="1533"/>
                  </a:cubicBezTo>
                  <a:lnTo>
                    <a:pt x="943" y="1533"/>
                  </a:lnTo>
                  <a:cubicBezTo>
                    <a:pt x="941" y="1533"/>
                    <a:pt x="927" y="1567"/>
                    <a:pt x="925" y="1567"/>
                  </a:cubicBezTo>
                  <a:cubicBezTo>
                    <a:pt x="924" y="1567"/>
                    <a:pt x="926" y="1558"/>
                    <a:pt x="934" y="1533"/>
                  </a:cubicBezTo>
                  <a:cubicBezTo>
                    <a:pt x="967" y="1500"/>
                    <a:pt x="967" y="1467"/>
                    <a:pt x="1001" y="1467"/>
                  </a:cubicBezTo>
                  <a:cubicBezTo>
                    <a:pt x="1034" y="1400"/>
                    <a:pt x="1068" y="1333"/>
                    <a:pt x="1101" y="1267"/>
                  </a:cubicBezTo>
                  <a:cubicBezTo>
                    <a:pt x="1108" y="1252"/>
                    <a:pt x="1111" y="1247"/>
                    <a:pt x="1111" y="1247"/>
                  </a:cubicBezTo>
                  <a:lnTo>
                    <a:pt x="1111" y="1247"/>
                  </a:lnTo>
                  <a:cubicBezTo>
                    <a:pt x="1112" y="1247"/>
                    <a:pt x="1096" y="1286"/>
                    <a:pt x="1108" y="1286"/>
                  </a:cubicBezTo>
                  <a:cubicBezTo>
                    <a:pt x="1112" y="1286"/>
                    <a:pt x="1120" y="1281"/>
                    <a:pt x="1134" y="1267"/>
                  </a:cubicBezTo>
                  <a:cubicBezTo>
                    <a:pt x="1134" y="1233"/>
                    <a:pt x="1168" y="1200"/>
                    <a:pt x="1168" y="1166"/>
                  </a:cubicBezTo>
                  <a:cubicBezTo>
                    <a:pt x="1234" y="1133"/>
                    <a:pt x="1268" y="1100"/>
                    <a:pt x="1334" y="1033"/>
                  </a:cubicBezTo>
                  <a:lnTo>
                    <a:pt x="1434" y="966"/>
                  </a:lnTo>
                  <a:cubicBezTo>
                    <a:pt x="1468" y="933"/>
                    <a:pt x="1535" y="900"/>
                    <a:pt x="1601" y="900"/>
                  </a:cubicBezTo>
                  <a:cubicBezTo>
                    <a:pt x="1601" y="888"/>
                    <a:pt x="1601" y="881"/>
                    <a:pt x="1600" y="877"/>
                  </a:cubicBezTo>
                  <a:lnTo>
                    <a:pt x="1600" y="877"/>
                  </a:lnTo>
                  <a:cubicBezTo>
                    <a:pt x="1601" y="874"/>
                    <a:pt x="1601" y="870"/>
                    <a:pt x="1601" y="866"/>
                  </a:cubicBezTo>
                  <a:lnTo>
                    <a:pt x="1701" y="866"/>
                  </a:lnTo>
                  <a:cubicBezTo>
                    <a:pt x="1701" y="833"/>
                    <a:pt x="1735" y="833"/>
                    <a:pt x="1768" y="833"/>
                  </a:cubicBezTo>
                  <a:lnTo>
                    <a:pt x="1968" y="833"/>
                  </a:lnTo>
                  <a:cubicBezTo>
                    <a:pt x="1968" y="833"/>
                    <a:pt x="2035" y="866"/>
                    <a:pt x="2035" y="866"/>
                  </a:cubicBezTo>
                  <a:lnTo>
                    <a:pt x="2068" y="866"/>
                  </a:lnTo>
                  <a:cubicBezTo>
                    <a:pt x="2068" y="883"/>
                    <a:pt x="2085" y="891"/>
                    <a:pt x="2102" y="900"/>
                  </a:cubicBezTo>
                  <a:lnTo>
                    <a:pt x="2102" y="900"/>
                  </a:lnTo>
                  <a:cubicBezTo>
                    <a:pt x="2128" y="900"/>
                    <a:pt x="2133" y="920"/>
                    <a:pt x="2135" y="929"/>
                  </a:cubicBezTo>
                  <a:lnTo>
                    <a:pt x="2135" y="929"/>
                  </a:lnTo>
                  <a:cubicBezTo>
                    <a:pt x="2132" y="915"/>
                    <a:pt x="2117" y="907"/>
                    <a:pt x="2102" y="900"/>
                  </a:cubicBezTo>
                  <a:lnTo>
                    <a:pt x="2102" y="900"/>
                  </a:lnTo>
                  <a:cubicBezTo>
                    <a:pt x="2102" y="900"/>
                    <a:pt x="2135" y="933"/>
                    <a:pt x="2135" y="933"/>
                  </a:cubicBezTo>
                  <a:lnTo>
                    <a:pt x="2202" y="1000"/>
                  </a:lnTo>
                  <a:cubicBezTo>
                    <a:pt x="2235" y="1033"/>
                    <a:pt x="2268" y="1100"/>
                    <a:pt x="2268" y="1100"/>
                  </a:cubicBezTo>
                  <a:cubicBezTo>
                    <a:pt x="2268" y="1100"/>
                    <a:pt x="2268" y="1100"/>
                    <a:pt x="2268" y="1100"/>
                  </a:cubicBezTo>
                  <a:lnTo>
                    <a:pt x="2268" y="1100"/>
                  </a:lnTo>
                  <a:cubicBezTo>
                    <a:pt x="2271" y="1107"/>
                    <a:pt x="2273" y="1113"/>
                    <a:pt x="2275" y="1117"/>
                  </a:cubicBezTo>
                  <a:lnTo>
                    <a:pt x="2275" y="1117"/>
                  </a:lnTo>
                  <a:cubicBezTo>
                    <a:pt x="2270" y="1139"/>
                    <a:pt x="2253" y="1174"/>
                    <a:pt x="2247" y="1183"/>
                  </a:cubicBezTo>
                  <a:lnTo>
                    <a:pt x="2247" y="1183"/>
                  </a:lnTo>
                  <a:cubicBezTo>
                    <a:pt x="2253" y="1166"/>
                    <a:pt x="2260" y="1150"/>
                    <a:pt x="2268" y="1133"/>
                  </a:cubicBezTo>
                  <a:lnTo>
                    <a:pt x="2268" y="1133"/>
                  </a:lnTo>
                  <a:cubicBezTo>
                    <a:pt x="2249" y="1171"/>
                    <a:pt x="2244" y="1185"/>
                    <a:pt x="2245" y="1185"/>
                  </a:cubicBezTo>
                  <a:cubicBezTo>
                    <a:pt x="2245" y="1185"/>
                    <a:pt x="2246" y="1184"/>
                    <a:pt x="2247" y="1183"/>
                  </a:cubicBezTo>
                  <a:lnTo>
                    <a:pt x="2247" y="1183"/>
                  </a:lnTo>
                  <a:cubicBezTo>
                    <a:pt x="2175" y="1375"/>
                    <a:pt x="2221" y="1608"/>
                    <a:pt x="2435" y="1700"/>
                  </a:cubicBezTo>
                  <a:cubicBezTo>
                    <a:pt x="2494" y="1747"/>
                    <a:pt x="2570" y="1770"/>
                    <a:pt x="2648" y="1770"/>
                  </a:cubicBezTo>
                  <a:cubicBezTo>
                    <a:pt x="2790" y="1770"/>
                    <a:pt x="2938" y="1696"/>
                    <a:pt x="3002" y="1567"/>
                  </a:cubicBezTo>
                  <a:cubicBezTo>
                    <a:pt x="3136" y="1233"/>
                    <a:pt x="3136" y="866"/>
                    <a:pt x="2902" y="566"/>
                  </a:cubicBezTo>
                  <a:cubicBezTo>
                    <a:pt x="2735" y="333"/>
                    <a:pt x="2469" y="99"/>
                    <a:pt x="2168" y="32"/>
                  </a:cubicBezTo>
                  <a:cubicBezTo>
                    <a:pt x="2070" y="11"/>
                    <a:pt x="1973" y="0"/>
                    <a:pt x="187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85;p44"/>
            <p:cNvSpPr/>
            <p:nvPr/>
          </p:nvSpPr>
          <p:spPr>
            <a:xfrm>
              <a:off x="2167639" y="4462476"/>
              <a:ext cx="79524" cy="44159"/>
            </a:xfrm>
            <a:custGeom>
              <a:avLst/>
              <a:gdLst/>
              <a:ahLst/>
              <a:cxnLst/>
              <a:rect l="l" t="t" r="r" b="b"/>
              <a:pathLst>
                <a:path w="2532" h="1406" extrusionOk="0">
                  <a:moveTo>
                    <a:pt x="1353" y="0"/>
                  </a:moveTo>
                  <a:cubicBezTo>
                    <a:pt x="1325" y="0"/>
                    <a:pt x="1297" y="2"/>
                    <a:pt x="1269" y="5"/>
                  </a:cubicBezTo>
                  <a:cubicBezTo>
                    <a:pt x="668" y="72"/>
                    <a:pt x="168" y="705"/>
                    <a:pt x="1" y="1406"/>
                  </a:cubicBezTo>
                  <a:lnTo>
                    <a:pt x="2436" y="1339"/>
                  </a:lnTo>
                  <a:cubicBezTo>
                    <a:pt x="2532" y="670"/>
                    <a:pt x="1957" y="0"/>
                    <a:pt x="1353"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86;p44"/>
            <p:cNvSpPr/>
            <p:nvPr/>
          </p:nvSpPr>
          <p:spPr>
            <a:xfrm>
              <a:off x="2154039" y="4449881"/>
              <a:ext cx="105843" cy="69976"/>
            </a:xfrm>
            <a:custGeom>
              <a:avLst/>
              <a:gdLst/>
              <a:ahLst/>
              <a:cxnLst/>
              <a:rect l="l" t="t" r="r" b="b"/>
              <a:pathLst>
                <a:path w="3370" h="2228" extrusionOk="0">
                  <a:moveTo>
                    <a:pt x="1785" y="1"/>
                  </a:moveTo>
                  <a:cubicBezTo>
                    <a:pt x="1314" y="1"/>
                    <a:pt x="860" y="249"/>
                    <a:pt x="567" y="639"/>
                  </a:cubicBezTo>
                  <a:cubicBezTo>
                    <a:pt x="301" y="940"/>
                    <a:pt x="134" y="1306"/>
                    <a:pt x="67" y="1707"/>
                  </a:cubicBezTo>
                  <a:cubicBezTo>
                    <a:pt x="0" y="1907"/>
                    <a:pt x="134" y="2174"/>
                    <a:pt x="334" y="2207"/>
                  </a:cubicBezTo>
                  <a:cubicBezTo>
                    <a:pt x="382" y="2221"/>
                    <a:pt x="429" y="2227"/>
                    <a:pt x="475" y="2227"/>
                  </a:cubicBezTo>
                  <a:cubicBezTo>
                    <a:pt x="656" y="2227"/>
                    <a:pt x="815" y="2126"/>
                    <a:pt x="868" y="1940"/>
                  </a:cubicBezTo>
                  <a:cubicBezTo>
                    <a:pt x="868" y="1840"/>
                    <a:pt x="901" y="1773"/>
                    <a:pt x="934" y="1673"/>
                  </a:cubicBezTo>
                  <a:cubicBezTo>
                    <a:pt x="934" y="1640"/>
                    <a:pt x="968" y="1607"/>
                    <a:pt x="968" y="1573"/>
                  </a:cubicBezTo>
                  <a:cubicBezTo>
                    <a:pt x="968" y="1540"/>
                    <a:pt x="1001" y="1540"/>
                    <a:pt x="1001" y="1507"/>
                  </a:cubicBezTo>
                  <a:cubicBezTo>
                    <a:pt x="1034" y="1440"/>
                    <a:pt x="1068" y="1373"/>
                    <a:pt x="1101" y="1306"/>
                  </a:cubicBezTo>
                  <a:cubicBezTo>
                    <a:pt x="1134" y="1273"/>
                    <a:pt x="1134" y="1240"/>
                    <a:pt x="1168" y="1206"/>
                  </a:cubicBezTo>
                  <a:cubicBezTo>
                    <a:pt x="1184" y="1181"/>
                    <a:pt x="1191" y="1173"/>
                    <a:pt x="1192" y="1173"/>
                  </a:cubicBezTo>
                  <a:lnTo>
                    <a:pt x="1192" y="1173"/>
                  </a:lnTo>
                  <a:cubicBezTo>
                    <a:pt x="1194" y="1173"/>
                    <a:pt x="1175" y="1206"/>
                    <a:pt x="1177" y="1206"/>
                  </a:cubicBezTo>
                  <a:cubicBezTo>
                    <a:pt x="1178" y="1206"/>
                    <a:pt x="1184" y="1198"/>
                    <a:pt x="1201" y="1173"/>
                  </a:cubicBezTo>
                  <a:cubicBezTo>
                    <a:pt x="1268" y="1106"/>
                    <a:pt x="1301" y="1073"/>
                    <a:pt x="1368" y="1006"/>
                  </a:cubicBezTo>
                  <a:cubicBezTo>
                    <a:pt x="1368" y="1006"/>
                    <a:pt x="1432" y="964"/>
                    <a:pt x="1406" y="964"/>
                  </a:cubicBezTo>
                  <a:lnTo>
                    <a:pt x="1406" y="964"/>
                  </a:lnTo>
                  <a:cubicBezTo>
                    <a:pt x="1405" y="964"/>
                    <a:pt x="1404" y="964"/>
                    <a:pt x="1402" y="964"/>
                  </a:cubicBezTo>
                  <a:lnTo>
                    <a:pt x="1402" y="964"/>
                  </a:lnTo>
                  <a:cubicBezTo>
                    <a:pt x="1424" y="954"/>
                    <a:pt x="1446" y="940"/>
                    <a:pt x="1468" y="940"/>
                  </a:cubicBezTo>
                  <a:cubicBezTo>
                    <a:pt x="1501" y="906"/>
                    <a:pt x="1535" y="873"/>
                    <a:pt x="1568" y="873"/>
                  </a:cubicBezTo>
                  <a:cubicBezTo>
                    <a:pt x="1571" y="871"/>
                    <a:pt x="1573" y="869"/>
                    <a:pt x="1575" y="868"/>
                  </a:cubicBezTo>
                  <a:lnTo>
                    <a:pt x="1575" y="868"/>
                  </a:lnTo>
                  <a:cubicBezTo>
                    <a:pt x="1568" y="874"/>
                    <a:pt x="1565" y="880"/>
                    <a:pt x="1573" y="880"/>
                  </a:cubicBezTo>
                  <a:cubicBezTo>
                    <a:pt x="1577" y="880"/>
                    <a:pt x="1586" y="878"/>
                    <a:pt x="1601" y="873"/>
                  </a:cubicBezTo>
                  <a:cubicBezTo>
                    <a:pt x="1635" y="839"/>
                    <a:pt x="1668" y="839"/>
                    <a:pt x="1702" y="839"/>
                  </a:cubicBezTo>
                  <a:cubicBezTo>
                    <a:pt x="1702" y="839"/>
                    <a:pt x="1735" y="806"/>
                    <a:pt x="1735" y="806"/>
                  </a:cubicBezTo>
                  <a:lnTo>
                    <a:pt x="1868" y="806"/>
                  </a:lnTo>
                  <a:cubicBezTo>
                    <a:pt x="1868" y="839"/>
                    <a:pt x="1902" y="839"/>
                    <a:pt x="1935" y="839"/>
                  </a:cubicBezTo>
                  <a:cubicBezTo>
                    <a:pt x="1968" y="856"/>
                    <a:pt x="1993" y="864"/>
                    <a:pt x="2002" y="864"/>
                  </a:cubicBezTo>
                  <a:cubicBezTo>
                    <a:pt x="2010" y="864"/>
                    <a:pt x="2002" y="856"/>
                    <a:pt x="1969" y="840"/>
                  </a:cubicBezTo>
                  <a:lnTo>
                    <a:pt x="1969" y="840"/>
                  </a:lnTo>
                  <a:cubicBezTo>
                    <a:pt x="2035" y="873"/>
                    <a:pt x="2102" y="906"/>
                    <a:pt x="2169" y="973"/>
                  </a:cubicBezTo>
                  <a:cubicBezTo>
                    <a:pt x="2200" y="1005"/>
                    <a:pt x="2232" y="1036"/>
                    <a:pt x="2264" y="1068"/>
                  </a:cubicBezTo>
                  <a:lnTo>
                    <a:pt x="2264" y="1068"/>
                  </a:lnTo>
                  <a:cubicBezTo>
                    <a:pt x="2260" y="1071"/>
                    <a:pt x="2260" y="1081"/>
                    <a:pt x="2269" y="1106"/>
                  </a:cubicBezTo>
                  <a:cubicBezTo>
                    <a:pt x="2302" y="1140"/>
                    <a:pt x="2302" y="1140"/>
                    <a:pt x="2335" y="1173"/>
                  </a:cubicBezTo>
                  <a:cubicBezTo>
                    <a:pt x="2365" y="1233"/>
                    <a:pt x="2368" y="1266"/>
                    <a:pt x="2393" y="1297"/>
                  </a:cubicBezTo>
                  <a:lnTo>
                    <a:pt x="2393" y="1297"/>
                  </a:lnTo>
                  <a:cubicBezTo>
                    <a:pt x="2397" y="1310"/>
                    <a:pt x="2402" y="1327"/>
                    <a:pt x="2402" y="1340"/>
                  </a:cubicBezTo>
                  <a:cubicBezTo>
                    <a:pt x="2402" y="1373"/>
                    <a:pt x="2435" y="1407"/>
                    <a:pt x="2435" y="1440"/>
                  </a:cubicBezTo>
                  <a:cubicBezTo>
                    <a:pt x="2440" y="1459"/>
                    <a:pt x="2444" y="1472"/>
                    <a:pt x="2446" y="1480"/>
                  </a:cubicBezTo>
                  <a:lnTo>
                    <a:pt x="2446" y="1480"/>
                  </a:lnTo>
                  <a:cubicBezTo>
                    <a:pt x="2444" y="1476"/>
                    <a:pt x="2442" y="1473"/>
                    <a:pt x="2440" y="1473"/>
                  </a:cubicBezTo>
                  <a:cubicBezTo>
                    <a:pt x="2438" y="1473"/>
                    <a:pt x="2435" y="1481"/>
                    <a:pt x="2435" y="1507"/>
                  </a:cubicBezTo>
                  <a:cubicBezTo>
                    <a:pt x="2435" y="1573"/>
                    <a:pt x="2435" y="1673"/>
                    <a:pt x="2435" y="1740"/>
                  </a:cubicBezTo>
                  <a:cubicBezTo>
                    <a:pt x="2402" y="1974"/>
                    <a:pt x="2636" y="2174"/>
                    <a:pt x="2869" y="2174"/>
                  </a:cubicBezTo>
                  <a:cubicBezTo>
                    <a:pt x="3103" y="2140"/>
                    <a:pt x="3236" y="1974"/>
                    <a:pt x="3269" y="1740"/>
                  </a:cubicBezTo>
                  <a:cubicBezTo>
                    <a:pt x="3369" y="1073"/>
                    <a:pt x="2936" y="372"/>
                    <a:pt x="2302" y="106"/>
                  </a:cubicBezTo>
                  <a:cubicBezTo>
                    <a:pt x="2132" y="34"/>
                    <a:pt x="1958" y="1"/>
                    <a:pt x="178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87;p44"/>
            <p:cNvSpPr/>
            <p:nvPr/>
          </p:nvSpPr>
          <p:spPr>
            <a:xfrm>
              <a:off x="2069176" y="4464674"/>
              <a:ext cx="69159" cy="43028"/>
            </a:xfrm>
            <a:custGeom>
              <a:avLst/>
              <a:gdLst/>
              <a:ahLst/>
              <a:cxnLst/>
              <a:rect l="l" t="t" r="r" b="b"/>
              <a:pathLst>
                <a:path w="2202" h="1370" extrusionOk="0">
                  <a:moveTo>
                    <a:pt x="1087" y="0"/>
                  </a:moveTo>
                  <a:cubicBezTo>
                    <a:pt x="538" y="0"/>
                    <a:pt x="33" y="555"/>
                    <a:pt x="0" y="1236"/>
                  </a:cubicBezTo>
                  <a:lnTo>
                    <a:pt x="2169" y="1369"/>
                  </a:lnTo>
                  <a:cubicBezTo>
                    <a:pt x="2202" y="669"/>
                    <a:pt x="1702" y="35"/>
                    <a:pt x="1135" y="2"/>
                  </a:cubicBezTo>
                  <a:cubicBezTo>
                    <a:pt x="1119" y="1"/>
                    <a:pt x="1103" y="0"/>
                    <a:pt x="1087"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288;p44"/>
            <p:cNvSpPr/>
            <p:nvPr/>
          </p:nvSpPr>
          <p:spPr>
            <a:xfrm>
              <a:off x="2055608" y="4451420"/>
              <a:ext cx="95322" cy="68939"/>
            </a:xfrm>
            <a:custGeom>
              <a:avLst/>
              <a:gdLst/>
              <a:ahLst/>
              <a:cxnLst/>
              <a:rect l="l" t="t" r="r" b="b"/>
              <a:pathLst>
                <a:path w="3035" h="2195" extrusionOk="0">
                  <a:moveTo>
                    <a:pt x="1950" y="1091"/>
                  </a:moveTo>
                  <a:cubicBezTo>
                    <a:pt x="1954" y="1099"/>
                    <a:pt x="1960" y="1110"/>
                    <a:pt x="1967" y="1124"/>
                  </a:cubicBezTo>
                  <a:cubicBezTo>
                    <a:pt x="1967" y="1108"/>
                    <a:pt x="1959" y="1099"/>
                    <a:pt x="1950" y="1091"/>
                  </a:cubicBezTo>
                  <a:close/>
                  <a:moveTo>
                    <a:pt x="1540" y="0"/>
                  </a:moveTo>
                  <a:cubicBezTo>
                    <a:pt x="1416" y="0"/>
                    <a:pt x="1291" y="19"/>
                    <a:pt x="1166" y="57"/>
                  </a:cubicBezTo>
                  <a:cubicBezTo>
                    <a:pt x="866" y="123"/>
                    <a:pt x="599" y="323"/>
                    <a:pt x="432" y="557"/>
                  </a:cubicBezTo>
                  <a:cubicBezTo>
                    <a:pt x="166" y="891"/>
                    <a:pt x="32" y="1257"/>
                    <a:pt x="32" y="1658"/>
                  </a:cubicBezTo>
                  <a:cubicBezTo>
                    <a:pt x="1" y="1845"/>
                    <a:pt x="203" y="2061"/>
                    <a:pt x="393" y="2061"/>
                  </a:cubicBezTo>
                  <a:cubicBezTo>
                    <a:pt x="406" y="2061"/>
                    <a:pt x="419" y="2060"/>
                    <a:pt x="432" y="2058"/>
                  </a:cubicBezTo>
                  <a:cubicBezTo>
                    <a:pt x="666" y="2058"/>
                    <a:pt x="833" y="1891"/>
                    <a:pt x="866" y="1658"/>
                  </a:cubicBezTo>
                  <a:lnTo>
                    <a:pt x="866" y="1591"/>
                  </a:lnTo>
                  <a:cubicBezTo>
                    <a:pt x="866" y="1591"/>
                    <a:pt x="866" y="1524"/>
                    <a:pt x="866" y="1524"/>
                  </a:cubicBezTo>
                  <a:cubicBezTo>
                    <a:pt x="866" y="1458"/>
                    <a:pt x="899" y="1324"/>
                    <a:pt x="933" y="1291"/>
                  </a:cubicBezTo>
                  <a:lnTo>
                    <a:pt x="933" y="1291"/>
                  </a:lnTo>
                  <a:cubicBezTo>
                    <a:pt x="913" y="1330"/>
                    <a:pt x="905" y="1346"/>
                    <a:pt x="908" y="1346"/>
                  </a:cubicBezTo>
                  <a:cubicBezTo>
                    <a:pt x="911" y="1346"/>
                    <a:pt x="919" y="1338"/>
                    <a:pt x="933" y="1324"/>
                  </a:cubicBezTo>
                  <a:cubicBezTo>
                    <a:pt x="933" y="1291"/>
                    <a:pt x="933" y="1257"/>
                    <a:pt x="966" y="1257"/>
                  </a:cubicBezTo>
                  <a:cubicBezTo>
                    <a:pt x="966" y="1224"/>
                    <a:pt x="999" y="1191"/>
                    <a:pt x="999" y="1191"/>
                  </a:cubicBezTo>
                  <a:cubicBezTo>
                    <a:pt x="1018" y="1172"/>
                    <a:pt x="1047" y="1122"/>
                    <a:pt x="1057" y="1099"/>
                  </a:cubicBezTo>
                  <a:lnTo>
                    <a:pt x="1057" y="1099"/>
                  </a:lnTo>
                  <a:cubicBezTo>
                    <a:pt x="1069" y="1087"/>
                    <a:pt x="1084" y="1072"/>
                    <a:pt x="1100" y="1057"/>
                  </a:cubicBezTo>
                  <a:cubicBezTo>
                    <a:pt x="1100" y="1024"/>
                    <a:pt x="1133" y="991"/>
                    <a:pt x="1166" y="991"/>
                  </a:cubicBezTo>
                  <a:cubicBezTo>
                    <a:pt x="1186" y="971"/>
                    <a:pt x="1206" y="939"/>
                    <a:pt x="1205" y="931"/>
                  </a:cubicBezTo>
                  <a:lnTo>
                    <a:pt x="1205" y="931"/>
                  </a:lnTo>
                  <a:cubicBezTo>
                    <a:pt x="1248" y="906"/>
                    <a:pt x="1309" y="882"/>
                    <a:pt x="1333" y="857"/>
                  </a:cubicBezTo>
                  <a:cubicBezTo>
                    <a:pt x="1354" y="850"/>
                    <a:pt x="1363" y="848"/>
                    <a:pt x="1366" y="848"/>
                  </a:cubicBezTo>
                  <a:lnTo>
                    <a:pt x="1366" y="848"/>
                  </a:lnTo>
                  <a:cubicBezTo>
                    <a:pt x="1372" y="848"/>
                    <a:pt x="1327" y="867"/>
                    <a:pt x="1334" y="867"/>
                  </a:cubicBezTo>
                  <a:cubicBezTo>
                    <a:pt x="1336" y="867"/>
                    <a:pt x="1345" y="864"/>
                    <a:pt x="1366" y="857"/>
                  </a:cubicBezTo>
                  <a:cubicBezTo>
                    <a:pt x="1400" y="857"/>
                    <a:pt x="1433" y="857"/>
                    <a:pt x="1466" y="824"/>
                  </a:cubicBezTo>
                  <a:lnTo>
                    <a:pt x="1567" y="824"/>
                  </a:lnTo>
                  <a:cubicBezTo>
                    <a:pt x="1600" y="857"/>
                    <a:pt x="1633" y="857"/>
                    <a:pt x="1667" y="857"/>
                  </a:cubicBezTo>
                  <a:cubicBezTo>
                    <a:pt x="1700" y="891"/>
                    <a:pt x="1733" y="891"/>
                    <a:pt x="1767" y="924"/>
                  </a:cubicBezTo>
                  <a:cubicBezTo>
                    <a:pt x="1800" y="924"/>
                    <a:pt x="1833" y="957"/>
                    <a:pt x="1833" y="957"/>
                  </a:cubicBezTo>
                  <a:cubicBezTo>
                    <a:pt x="1833" y="957"/>
                    <a:pt x="1867" y="991"/>
                    <a:pt x="1867" y="991"/>
                  </a:cubicBezTo>
                  <a:lnTo>
                    <a:pt x="1933" y="1057"/>
                  </a:lnTo>
                  <a:cubicBezTo>
                    <a:pt x="1933" y="1074"/>
                    <a:pt x="1942" y="1083"/>
                    <a:pt x="1950" y="1091"/>
                  </a:cubicBezTo>
                  <a:lnTo>
                    <a:pt x="1950" y="1091"/>
                  </a:lnTo>
                  <a:cubicBezTo>
                    <a:pt x="1943" y="1076"/>
                    <a:pt x="1940" y="1069"/>
                    <a:pt x="1943" y="1069"/>
                  </a:cubicBezTo>
                  <a:lnTo>
                    <a:pt x="1943" y="1069"/>
                  </a:lnTo>
                  <a:cubicBezTo>
                    <a:pt x="1945" y="1069"/>
                    <a:pt x="1953" y="1077"/>
                    <a:pt x="1967" y="1091"/>
                  </a:cubicBezTo>
                  <a:cubicBezTo>
                    <a:pt x="2000" y="1157"/>
                    <a:pt x="2034" y="1224"/>
                    <a:pt x="2067" y="1291"/>
                  </a:cubicBezTo>
                  <a:cubicBezTo>
                    <a:pt x="2079" y="1291"/>
                    <a:pt x="2092" y="1305"/>
                    <a:pt x="2101" y="1317"/>
                  </a:cubicBezTo>
                  <a:lnTo>
                    <a:pt x="2101" y="1317"/>
                  </a:lnTo>
                  <a:cubicBezTo>
                    <a:pt x="2102" y="1352"/>
                    <a:pt x="2108" y="1398"/>
                    <a:pt x="2134" y="1424"/>
                  </a:cubicBezTo>
                  <a:cubicBezTo>
                    <a:pt x="2134" y="1458"/>
                    <a:pt x="2134" y="1491"/>
                    <a:pt x="2167" y="1524"/>
                  </a:cubicBezTo>
                  <a:cubicBezTo>
                    <a:pt x="2167" y="1524"/>
                    <a:pt x="2167" y="1610"/>
                    <a:pt x="2167" y="1610"/>
                  </a:cubicBezTo>
                  <a:cubicBezTo>
                    <a:pt x="2167" y="1633"/>
                    <a:pt x="2167" y="1658"/>
                    <a:pt x="2167" y="1658"/>
                  </a:cubicBezTo>
                  <a:lnTo>
                    <a:pt x="2167" y="1791"/>
                  </a:lnTo>
                  <a:cubicBezTo>
                    <a:pt x="2167" y="1978"/>
                    <a:pt x="2342" y="2195"/>
                    <a:pt x="2556" y="2195"/>
                  </a:cubicBezTo>
                  <a:cubicBezTo>
                    <a:pt x="2570" y="2195"/>
                    <a:pt x="2585" y="2194"/>
                    <a:pt x="2601" y="2191"/>
                  </a:cubicBezTo>
                  <a:cubicBezTo>
                    <a:pt x="2834" y="2191"/>
                    <a:pt x="3001" y="2025"/>
                    <a:pt x="3001" y="1791"/>
                  </a:cubicBezTo>
                  <a:cubicBezTo>
                    <a:pt x="3034" y="1157"/>
                    <a:pt x="2701" y="457"/>
                    <a:pt x="2134" y="157"/>
                  </a:cubicBezTo>
                  <a:cubicBezTo>
                    <a:pt x="1946" y="52"/>
                    <a:pt x="1745" y="0"/>
                    <a:pt x="154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289;p44"/>
            <p:cNvSpPr/>
            <p:nvPr/>
          </p:nvSpPr>
          <p:spPr>
            <a:xfrm>
              <a:off x="2173952" y="3162456"/>
              <a:ext cx="482985" cy="632830"/>
            </a:xfrm>
            <a:custGeom>
              <a:avLst/>
              <a:gdLst/>
              <a:ahLst/>
              <a:cxnLst/>
              <a:rect l="l" t="t" r="r" b="b"/>
              <a:pathLst>
                <a:path w="15378" h="20149" fill="none" extrusionOk="0">
                  <a:moveTo>
                    <a:pt x="0" y="1"/>
                  </a:moveTo>
                  <a:cubicBezTo>
                    <a:pt x="8573" y="4204"/>
                    <a:pt x="14177" y="11609"/>
                    <a:pt x="15378" y="20148"/>
                  </a:cubicBezTo>
                </a:path>
              </a:pathLst>
            </a:custGeom>
            <a:noFill/>
            <a:ln w="223500" cap="flat" cmpd="sng">
              <a:solidFill>
                <a:srgbClr val="9DD4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290;p44"/>
            <p:cNvSpPr/>
            <p:nvPr/>
          </p:nvSpPr>
          <p:spPr>
            <a:xfrm>
              <a:off x="2514440" y="3760204"/>
              <a:ext cx="90108" cy="53927"/>
            </a:xfrm>
            <a:custGeom>
              <a:avLst/>
              <a:gdLst/>
              <a:ahLst/>
              <a:cxnLst/>
              <a:rect l="l" t="t" r="r" b="b"/>
              <a:pathLst>
                <a:path w="2869" h="1717" extrusionOk="0">
                  <a:moveTo>
                    <a:pt x="1159" y="1"/>
                  </a:moveTo>
                  <a:cubicBezTo>
                    <a:pt x="1012" y="1"/>
                    <a:pt x="867" y="27"/>
                    <a:pt x="734" y="82"/>
                  </a:cubicBezTo>
                  <a:cubicBezTo>
                    <a:pt x="134" y="349"/>
                    <a:pt x="0" y="1283"/>
                    <a:pt x="467" y="1717"/>
                  </a:cubicBezTo>
                  <a:lnTo>
                    <a:pt x="2869" y="1283"/>
                  </a:lnTo>
                  <a:cubicBezTo>
                    <a:pt x="2635" y="916"/>
                    <a:pt x="2369" y="549"/>
                    <a:pt x="2002" y="282"/>
                  </a:cubicBezTo>
                  <a:cubicBezTo>
                    <a:pt x="1757" y="104"/>
                    <a:pt x="1453" y="1"/>
                    <a:pt x="1159"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291;p44"/>
            <p:cNvSpPr/>
            <p:nvPr/>
          </p:nvSpPr>
          <p:spPr>
            <a:xfrm>
              <a:off x="2507091" y="3746887"/>
              <a:ext cx="113193" cy="79963"/>
            </a:xfrm>
            <a:custGeom>
              <a:avLst/>
              <a:gdLst/>
              <a:ahLst/>
              <a:cxnLst/>
              <a:rect l="l" t="t" r="r" b="b"/>
              <a:pathLst>
                <a:path w="3604" h="2546" extrusionOk="0">
                  <a:moveTo>
                    <a:pt x="984" y="1007"/>
                  </a:moveTo>
                  <a:cubicBezTo>
                    <a:pt x="976" y="1015"/>
                    <a:pt x="968" y="1023"/>
                    <a:pt x="968" y="1040"/>
                  </a:cubicBezTo>
                  <a:cubicBezTo>
                    <a:pt x="975" y="1026"/>
                    <a:pt x="980" y="1015"/>
                    <a:pt x="984" y="1007"/>
                  </a:cubicBezTo>
                  <a:close/>
                  <a:moveTo>
                    <a:pt x="935" y="1740"/>
                  </a:moveTo>
                  <a:lnTo>
                    <a:pt x="935" y="1740"/>
                  </a:lnTo>
                  <a:cubicBezTo>
                    <a:pt x="935" y="1754"/>
                    <a:pt x="946" y="1773"/>
                    <a:pt x="959" y="1791"/>
                  </a:cubicBezTo>
                  <a:lnTo>
                    <a:pt x="959" y="1791"/>
                  </a:lnTo>
                  <a:cubicBezTo>
                    <a:pt x="956" y="1784"/>
                    <a:pt x="948" y="1768"/>
                    <a:pt x="935" y="1740"/>
                  </a:cubicBezTo>
                  <a:close/>
                  <a:moveTo>
                    <a:pt x="1357" y="1"/>
                  </a:moveTo>
                  <a:cubicBezTo>
                    <a:pt x="1016" y="1"/>
                    <a:pt x="641" y="136"/>
                    <a:pt x="401" y="406"/>
                  </a:cubicBezTo>
                  <a:cubicBezTo>
                    <a:pt x="167" y="673"/>
                    <a:pt x="34" y="1007"/>
                    <a:pt x="1" y="1373"/>
                  </a:cubicBezTo>
                  <a:cubicBezTo>
                    <a:pt x="1" y="1740"/>
                    <a:pt x="134" y="2174"/>
                    <a:pt x="434" y="2408"/>
                  </a:cubicBezTo>
                  <a:cubicBezTo>
                    <a:pt x="504" y="2495"/>
                    <a:pt x="619" y="2545"/>
                    <a:pt x="733" y="2545"/>
                  </a:cubicBezTo>
                  <a:cubicBezTo>
                    <a:pt x="836" y="2545"/>
                    <a:pt x="938" y="2503"/>
                    <a:pt x="1001" y="2408"/>
                  </a:cubicBezTo>
                  <a:cubicBezTo>
                    <a:pt x="1168" y="2274"/>
                    <a:pt x="1168" y="2007"/>
                    <a:pt x="1001" y="1840"/>
                  </a:cubicBezTo>
                  <a:cubicBezTo>
                    <a:pt x="1001" y="1840"/>
                    <a:pt x="978" y="1817"/>
                    <a:pt x="959" y="1791"/>
                  </a:cubicBezTo>
                  <a:lnTo>
                    <a:pt x="959" y="1791"/>
                  </a:lnTo>
                  <a:cubicBezTo>
                    <a:pt x="960" y="1794"/>
                    <a:pt x="960" y="1796"/>
                    <a:pt x="959" y="1796"/>
                  </a:cubicBezTo>
                  <a:cubicBezTo>
                    <a:pt x="957" y="1796"/>
                    <a:pt x="948" y="1788"/>
                    <a:pt x="935" y="1774"/>
                  </a:cubicBezTo>
                  <a:cubicBezTo>
                    <a:pt x="935" y="1740"/>
                    <a:pt x="935" y="1740"/>
                    <a:pt x="935" y="1740"/>
                  </a:cubicBezTo>
                  <a:lnTo>
                    <a:pt x="901" y="1674"/>
                  </a:lnTo>
                  <a:cubicBezTo>
                    <a:pt x="894" y="1667"/>
                    <a:pt x="889" y="1661"/>
                    <a:pt x="885" y="1657"/>
                  </a:cubicBezTo>
                  <a:lnTo>
                    <a:pt x="885" y="1657"/>
                  </a:lnTo>
                  <a:cubicBezTo>
                    <a:pt x="876" y="1632"/>
                    <a:pt x="868" y="1607"/>
                    <a:pt x="868" y="1607"/>
                  </a:cubicBezTo>
                  <a:cubicBezTo>
                    <a:pt x="868" y="1593"/>
                    <a:pt x="862" y="1567"/>
                    <a:pt x="855" y="1541"/>
                  </a:cubicBezTo>
                  <a:lnTo>
                    <a:pt x="855" y="1541"/>
                  </a:lnTo>
                  <a:cubicBezTo>
                    <a:pt x="856" y="1543"/>
                    <a:pt x="857" y="1543"/>
                    <a:pt x="858" y="1543"/>
                  </a:cubicBezTo>
                  <a:cubicBezTo>
                    <a:pt x="863" y="1543"/>
                    <a:pt x="855" y="1515"/>
                    <a:pt x="835" y="1474"/>
                  </a:cubicBezTo>
                  <a:lnTo>
                    <a:pt x="835" y="1474"/>
                  </a:lnTo>
                  <a:cubicBezTo>
                    <a:pt x="835" y="1474"/>
                    <a:pt x="846" y="1507"/>
                    <a:pt x="855" y="1541"/>
                  </a:cubicBezTo>
                  <a:lnTo>
                    <a:pt x="855" y="1541"/>
                  </a:lnTo>
                  <a:cubicBezTo>
                    <a:pt x="851" y="1537"/>
                    <a:pt x="844" y="1526"/>
                    <a:pt x="835" y="1507"/>
                  </a:cubicBezTo>
                  <a:cubicBezTo>
                    <a:pt x="835" y="1507"/>
                    <a:pt x="835" y="1474"/>
                    <a:pt x="835" y="1474"/>
                  </a:cubicBezTo>
                  <a:cubicBezTo>
                    <a:pt x="835" y="1440"/>
                    <a:pt x="835" y="1373"/>
                    <a:pt x="835" y="1340"/>
                  </a:cubicBezTo>
                  <a:cubicBezTo>
                    <a:pt x="868" y="1340"/>
                    <a:pt x="901" y="1140"/>
                    <a:pt x="901" y="1140"/>
                  </a:cubicBezTo>
                  <a:lnTo>
                    <a:pt x="935" y="1107"/>
                  </a:lnTo>
                  <a:cubicBezTo>
                    <a:pt x="935" y="1073"/>
                    <a:pt x="968" y="1040"/>
                    <a:pt x="968" y="1007"/>
                  </a:cubicBezTo>
                  <a:cubicBezTo>
                    <a:pt x="982" y="993"/>
                    <a:pt x="990" y="985"/>
                    <a:pt x="992" y="985"/>
                  </a:cubicBezTo>
                  <a:lnTo>
                    <a:pt x="992" y="985"/>
                  </a:lnTo>
                  <a:cubicBezTo>
                    <a:pt x="994" y="985"/>
                    <a:pt x="992" y="991"/>
                    <a:pt x="984" y="1007"/>
                  </a:cubicBezTo>
                  <a:lnTo>
                    <a:pt x="984" y="1007"/>
                  </a:lnTo>
                  <a:cubicBezTo>
                    <a:pt x="993" y="998"/>
                    <a:pt x="1001" y="990"/>
                    <a:pt x="1001" y="973"/>
                  </a:cubicBezTo>
                  <a:cubicBezTo>
                    <a:pt x="1001" y="973"/>
                    <a:pt x="1057" y="917"/>
                    <a:pt x="1067" y="908"/>
                  </a:cubicBezTo>
                  <a:lnTo>
                    <a:pt x="1067" y="908"/>
                  </a:lnTo>
                  <a:cubicBezTo>
                    <a:pt x="1035" y="940"/>
                    <a:pt x="1035" y="940"/>
                    <a:pt x="1068" y="940"/>
                  </a:cubicBezTo>
                  <a:cubicBezTo>
                    <a:pt x="1068" y="906"/>
                    <a:pt x="1101" y="906"/>
                    <a:pt x="1101" y="906"/>
                  </a:cubicBezTo>
                  <a:cubicBezTo>
                    <a:pt x="1120" y="906"/>
                    <a:pt x="1149" y="886"/>
                    <a:pt x="1165" y="873"/>
                  </a:cubicBezTo>
                  <a:lnTo>
                    <a:pt x="1165" y="873"/>
                  </a:lnTo>
                  <a:cubicBezTo>
                    <a:pt x="1166" y="873"/>
                    <a:pt x="1167" y="873"/>
                    <a:pt x="1168" y="873"/>
                  </a:cubicBezTo>
                  <a:cubicBezTo>
                    <a:pt x="1175" y="866"/>
                    <a:pt x="1178" y="864"/>
                    <a:pt x="1177" y="864"/>
                  </a:cubicBezTo>
                  <a:lnTo>
                    <a:pt x="1177" y="864"/>
                  </a:lnTo>
                  <a:cubicBezTo>
                    <a:pt x="1177" y="864"/>
                    <a:pt x="1172" y="868"/>
                    <a:pt x="1165" y="873"/>
                  </a:cubicBezTo>
                  <a:lnTo>
                    <a:pt x="1165" y="873"/>
                  </a:lnTo>
                  <a:cubicBezTo>
                    <a:pt x="1141" y="871"/>
                    <a:pt x="1236" y="840"/>
                    <a:pt x="1268" y="840"/>
                  </a:cubicBezTo>
                  <a:lnTo>
                    <a:pt x="1568" y="840"/>
                  </a:lnTo>
                  <a:cubicBezTo>
                    <a:pt x="1602" y="840"/>
                    <a:pt x="1635" y="873"/>
                    <a:pt x="1702" y="873"/>
                  </a:cubicBezTo>
                  <a:cubicBezTo>
                    <a:pt x="1702" y="873"/>
                    <a:pt x="1809" y="916"/>
                    <a:pt x="1800" y="916"/>
                  </a:cubicBezTo>
                  <a:cubicBezTo>
                    <a:pt x="1798" y="916"/>
                    <a:pt x="1789" y="913"/>
                    <a:pt x="1769" y="907"/>
                  </a:cubicBezTo>
                  <a:lnTo>
                    <a:pt x="1769" y="907"/>
                  </a:lnTo>
                  <a:cubicBezTo>
                    <a:pt x="1869" y="940"/>
                    <a:pt x="1935" y="1007"/>
                    <a:pt x="2035" y="1040"/>
                  </a:cubicBezTo>
                  <a:cubicBezTo>
                    <a:pt x="2035" y="1051"/>
                    <a:pt x="2039" y="1058"/>
                    <a:pt x="2044" y="1063"/>
                  </a:cubicBezTo>
                  <a:lnTo>
                    <a:pt x="2044" y="1063"/>
                  </a:lnTo>
                  <a:cubicBezTo>
                    <a:pt x="2043" y="1071"/>
                    <a:pt x="2051" y="1089"/>
                    <a:pt x="2069" y="1107"/>
                  </a:cubicBezTo>
                  <a:cubicBezTo>
                    <a:pt x="2136" y="1140"/>
                    <a:pt x="2169" y="1173"/>
                    <a:pt x="2202" y="1207"/>
                  </a:cubicBezTo>
                  <a:cubicBezTo>
                    <a:pt x="2269" y="1273"/>
                    <a:pt x="2369" y="1373"/>
                    <a:pt x="2436" y="1440"/>
                  </a:cubicBezTo>
                  <a:cubicBezTo>
                    <a:pt x="2436" y="1474"/>
                    <a:pt x="2469" y="1507"/>
                    <a:pt x="2469" y="1507"/>
                  </a:cubicBezTo>
                  <a:cubicBezTo>
                    <a:pt x="2502" y="1574"/>
                    <a:pt x="2536" y="1607"/>
                    <a:pt x="2569" y="1640"/>
                  </a:cubicBezTo>
                  <a:cubicBezTo>
                    <a:pt x="2636" y="1740"/>
                    <a:pt x="2703" y="1840"/>
                    <a:pt x="2769" y="1941"/>
                  </a:cubicBezTo>
                  <a:cubicBezTo>
                    <a:pt x="2837" y="2053"/>
                    <a:pt x="2981" y="2136"/>
                    <a:pt x="3129" y="2136"/>
                  </a:cubicBezTo>
                  <a:cubicBezTo>
                    <a:pt x="3200" y="2136"/>
                    <a:pt x="3272" y="2117"/>
                    <a:pt x="3336" y="2074"/>
                  </a:cubicBezTo>
                  <a:cubicBezTo>
                    <a:pt x="3503" y="1974"/>
                    <a:pt x="3603" y="1707"/>
                    <a:pt x="3470" y="1507"/>
                  </a:cubicBezTo>
                  <a:cubicBezTo>
                    <a:pt x="3236" y="1173"/>
                    <a:pt x="3003" y="806"/>
                    <a:pt x="2703" y="506"/>
                  </a:cubicBezTo>
                  <a:cubicBezTo>
                    <a:pt x="2336" y="239"/>
                    <a:pt x="1935" y="39"/>
                    <a:pt x="1468" y="6"/>
                  </a:cubicBezTo>
                  <a:cubicBezTo>
                    <a:pt x="1432" y="3"/>
                    <a:pt x="1394" y="1"/>
                    <a:pt x="135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92;p44"/>
            <p:cNvSpPr/>
            <p:nvPr/>
          </p:nvSpPr>
          <p:spPr>
            <a:xfrm>
              <a:off x="2597199" y="3739130"/>
              <a:ext cx="91176" cy="64542"/>
            </a:xfrm>
            <a:custGeom>
              <a:avLst/>
              <a:gdLst/>
              <a:ahLst/>
              <a:cxnLst/>
              <a:rect l="l" t="t" r="r" b="b"/>
              <a:pathLst>
                <a:path w="2903" h="2055" extrusionOk="0">
                  <a:moveTo>
                    <a:pt x="1265" y="1"/>
                  </a:moveTo>
                  <a:cubicBezTo>
                    <a:pt x="912" y="1"/>
                    <a:pt x="552" y="170"/>
                    <a:pt x="334" y="453"/>
                  </a:cubicBezTo>
                  <a:cubicBezTo>
                    <a:pt x="0" y="920"/>
                    <a:pt x="0" y="1520"/>
                    <a:pt x="167" y="2054"/>
                  </a:cubicBezTo>
                  <a:lnTo>
                    <a:pt x="2902" y="1320"/>
                  </a:lnTo>
                  <a:cubicBezTo>
                    <a:pt x="2402" y="1120"/>
                    <a:pt x="2235" y="453"/>
                    <a:pt x="1802" y="153"/>
                  </a:cubicBezTo>
                  <a:cubicBezTo>
                    <a:pt x="1639" y="49"/>
                    <a:pt x="1453" y="1"/>
                    <a:pt x="1265"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93;p44"/>
            <p:cNvSpPr/>
            <p:nvPr/>
          </p:nvSpPr>
          <p:spPr>
            <a:xfrm>
              <a:off x="2584636" y="3726001"/>
              <a:ext cx="118406" cy="90705"/>
            </a:xfrm>
            <a:custGeom>
              <a:avLst/>
              <a:gdLst/>
              <a:ahLst/>
              <a:cxnLst/>
              <a:rect l="l" t="t" r="r" b="b"/>
              <a:pathLst>
                <a:path w="3770" h="2888" extrusionOk="0">
                  <a:moveTo>
                    <a:pt x="3314" y="1262"/>
                  </a:moveTo>
                  <a:cubicBezTo>
                    <a:pt x="3327" y="1273"/>
                    <a:pt x="3339" y="1280"/>
                    <a:pt x="3342" y="1280"/>
                  </a:cubicBezTo>
                  <a:cubicBezTo>
                    <a:pt x="3344" y="1280"/>
                    <a:pt x="3342" y="1278"/>
                    <a:pt x="3336" y="1271"/>
                  </a:cubicBezTo>
                  <a:cubicBezTo>
                    <a:pt x="3323" y="1265"/>
                    <a:pt x="3316" y="1262"/>
                    <a:pt x="3314" y="1262"/>
                  </a:cubicBezTo>
                  <a:close/>
                  <a:moveTo>
                    <a:pt x="1670" y="1"/>
                  </a:moveTo>
                  <a:cubicBezTo>
                    <a:pt x="1407" y="1"/>
                    <a:pt x="1150" y="75"/>
                    <a:pt x="934" y="204"/>
                  </a:cubicBezTo>
                  <a:cubicBezTo>
                    <a:pt x="534" y="371"/>
                    <a:pt x="267" y="738"/>
                    <a:pt x="134" y="1138"/>
                  </a:cubicBezTo>
                  <a:cubicBezTo>
                    <a:pt x="0" y="1605"/>
                    <a:pt x="33" y="2139"/>
                    <a:pt x="167" y="2572"/>
                  </a:cubicBezTo>
                  <a:cubicBezTo>
                    <a:pt x="252" y="2742"/>
                    <a:pt x="408" y="2887"/>
                    <a:pt x="596" y="2887"/>
                  </a:cubicBezTo>
                  <a:cubicBezTo>
                    <a:pt x="630" y="2887"/>
                    <a:pt x="665" y="2883"/>
                    <a:pt x="701" y="2872"/>
                  </a:cubicBezTo>
                  <a:cubicBezTo>
                    <a:pt x="901" y="2806"/>
                    <a:pt x="1068" y="2572"/>
                    <a:pt x="967" y="2372"/>
                  </a:cubicBezTo>
                  <a:cubicBezTo>
                    <a:pt x="934" y="2239"/>
                    <a:pt x="901" y="2139"/>
                    <a:pt x="901" y="2038"/>
                  </a:cubicBezTo>
                  <a:cubicBezTo>
                    <a:pt x="881" y="1999"/>
                    <a:pt x="873" y="1983"/>
                    <a:pt x="876" y="1983"/>
                  </a:cubicBezTo>
                  <a:lnTo>
                    <a:pt x="876" y="1983"/>
                  </a:lnTo>
                  <a:cubicBezTo>
                    <a:pt x="879" y="1983"/>
                    <a:pt x="887" y="1991"/>
                    <a:pt x="901" y="2005"/>
                  </a:cubicBezTo>
                  <a:cubicBezTo>
                    <a:pt x="867" y="1972"/>
                    <a:pt x="867" y="1938"/>
                    <a:pt x="867" y="1938"/>
                  </a:cubicBezTo>
                  <a:cubicBezTo>
                    <a:pt x="867" y="1872"/>
                    <a:pt x="867" y="1805"/>
                    <a:pt x="867" y="1738"/>
                  </a:cubicBezTo>
                  <a:cubicBezTo>
                    <a:pt x="867" y="1705"/>
                    <a:pt x="867" y="1638"/>
                    <a:pt x="901" y="1572"/>
                  </a:cubicBezTo>
                  <a:lnTo>
                    <a:pt x="901" y="1572"/>
                  </a:lnTo>
                  <a:cubicBezTo>
                    <a:pt x="892" y="1588"/>
                    <a:pt x="888" y="1594"/>
                    <a:pt x="887" y="1594"/>
                  </a:cubicBezTo>
                  <a:cubicBezTo>
                    <a:pt x="882" y="1594"/>
                    <a:pt x="901" y="1538"/>
                    <a:pt x="901" y="1538"/>
                  </a:cubicBezTo>
                  <a:cubicBezTo>
                    <a:pt x="901" y="1471"/>
                    <a:pt x="934" y="1405"/>
                    <a:pt x="934" y="1371"/>
                  </a:cubicBezTo>
                  <a:cubicBezTo>
                    <a:pt x="954" y="1332"/>
                    <a:pt x="962" y="1316"/>
                    <a:pt x="958" y="1316"/>
                  </a:cubicBezTo>
                  <a:lnTo>
                    <a:pt x="958" y="1316"/>
                  </a:lnTo>
                  <a:cubicBezTo>
                    <a:pt x="956" y="1316"/>
                    <a:pt x="948" y="1324"/>
                    <a:pt x="934" y="1338"/>
                  </a:cubicBezTo>
                  <a:lnTo>
                    <a:pt x="967" y="1271"/>
                  </a:lnTo>
                  <a:cubicBezTo>
                    <a:pt x="1001" y="1238"/>
                    <a:pt x="1034" y="1171"/>
                    <a:pt x="1067" y="1138"/>
                  </a:cubicBezTo>
                  <a:lnTo>
                    <a:pt x="1067" y="1138"/>
                  </a:lnTo>
                  <a:cubicBezTo>
                    <a:pt x="1063" y="1143"/>
                    <a:pt x="1060" y="1145"/>
                    <a:pt x="1059" y="1145"/>
                  </a:cubicBezTo>
                  <a:cubicBezTo>
                    <a:pt x="1053" y="1145"/>
                    <a:pt x="1106" y="1071"/>
                    <a:pt x="1134" y="1071"/>
                  </a:cubicBezTo>
                  <a:cubicBezTo>
                    <a:pt x="1166" y="1039"/>
                    <a:pt x="1168" y="1008"/>
                    <a:pt x="1196" y="1005"/>
                  </a:cubicBezTo>
                  <a:lnTo>
                    <a:pt x="1196" y="1005"/>
                  </a:lnTo>
                  <a:cubicBezTo>
                    <a:pt x="1187" y="1010"/>
                    <a:pt x="1182" y="1014"/>
                    <a:pt x="1182" y="1014"/>
                  </a:cubicBezTo>
                  <a:cubicBezTo>
                    <a:pt x="1183" y="1014"/>
                    <a:pt x="1188" y="1011"/>
                    <a:pt x="1201" y="1004"/>
                  </a:cubicBezTo>
                  <a:lnTo>
                    <a:pt x="1201" y="1004"/>
                  </a:lnTo>
                  <a:cubicBezTo>
                    <a:pt x="1199" y="1004"/>
                    <a:pt x="1198" y="1005"/>
                    <a:pt x="1196" y="1005"/>
                  </a:cubicBezTo>
                  <a:lnTo>
                    <a:pt x="1196" y="1005"/>
                  </a:lnTo>
                  <a:cubicBezTo>
                    <a:pt x="1220" y="989"/>
                    <a:pt x="1268" y="958"/>
                    <a:pt x="1268" y="938"/>
                  </a:cubicBezTo>
                  <a:cubicBezTo>
                    <a:pt x="1325" y="938"/>
                    <a:pt x="1357" y="913"/>
                    <a:pt x="1386" y="886"/>
                  </a:cubicBezTo>
                  <a:lnTo>
                    <a:pt x="1386" y="886"/>
                  </a:lnTo>
                  <a:cubicBezTo>
                    <a:pt x="1387" y="886"/>
                    <a:pt x="1389" y="886"/>
                    <a:pt x="1390" y="886"/>
                  </a:cubicBezTo>
                  <a:cubicBezTo>
                    <a:pt x="1412" y="886"/>
                    <a:pt x="1479" y="871"/>
                    <a:pt x="1501" y="871"/>
                  </a:cubicBezTo>
                  <a:cubicBezTo>
                    <a:pt x="1501" y="871"/>
                    <a:pt x="1668" y="838"/>
                    <a:pt x="1568" y="838"/>
                  </a:cubicBezTo>
                  <a:lnTo>
                    <a:pt x="1735" y="838"/>
                  </a:lnTo>
                  <a:cubicBezTo>
                    <a:pt x="1768" y="838"/>
                    <a:pt x="1835" y="838"/>
                    <a:pt x="1868" y="871"/>
                  </a:cubicBezTo>
                  <a:cubicBezTo>
                    <a:pt x="1901" y="871"/>
                    <a:pt x="1901" y="871"/>
                    <a:pt x="1935" y="904"/>
                  </a:cubicBezTo>
                  <a:lnTo>
                    <a:pt x="2002" y="938"/>
                  </a:lnTo>
                  <a:cubicBezTo>
                    <a:pt x="2035" y="971"/>
                    <a:pt x="2102" y="1038"/>
                    <a:pt x="2168" y="1104"/>
                  </a:cubicBezTo>
                  <a:cubicBezTo>
                    <a:pt x="2152" y="1088"/>
                    <a:pt x="2146" y="1082"/>
                    <a:pt x="2145" y="1082"/>
                  </a:cubicBezTo>
                  <a:lnTo>
                    <a:pt x="2145" y="1082"/>
                  </a:lnTo>
                  <a:cubicBezTo>
                    <a:pt x="2144" y="1082"/>
                    <a:pt x="2202" y="1146"/>
                    <a:pt x="2202" y="1171"/>
                  </a:cubicBezTo>
                  <a:cubicBezTo>
                    <a:pt x="2235" y="1205"/>
                    <a:pt x="2268" y="1238"/>
                    <a:pt x="2268" y="1271"/>
                  </a:cubicBezTo>
                  <a:cubicBezTo>
                    <a:pt x="2535" y="1638"/>
                    <a:pt x="2769" y="1972"/>
                    <a:pt x="3202" y="2139"/>
                  </a:cubicBezTo>
                  <a:cubicBezTo>
                    <a:pt x="3233" y="2149"/>
                    <a:pt x="3265" y="2154"/>
                    <a:pt x="3298" y="2154"/>
                  </a:cubicBezTo>
                  <a:cubicBezTo>
                    <a:pt x="3479" y="2154"/>
                    <a:pt x="3674" y="2008"/>
                    <a:pt x="3703" y="1838"/>
                  </a:cubicBezTo>
                  <a:cubicBezTo>
                    <a:pt x="3769" y="1605"/>
                    <a:pt x="3636" y="1405"/>
                    <a:pt x="3403" y="1338"/>
                  </a:cubicBezTo>
                  <a:cubicBezTo>
                    <a:pt x="3469" y="1338"/>
                    <a:pt x="3403" y="1305"/>
                    <a:pt x="3369" y="1305"/>
                  </a:cubicBezTo>
                  <a:cubicBezTo>
                    <a:pt x="3369" y="1305"/>
                    <a:pt x="3305" y="1262"/>
                    <a:pt x="3314" y="1262"/>
                  </a:cubicBezTo>
                  <a:lnTo>
                    <a:pt x="3314" y="1262"/>
                  </a:lnTo>
                  <a:cubicBezTo>
                    <a:pt x="3314" y="1262"/>
                    <a:pt x="3314" y="1262"/>
                    <a:pt x="3314" y="1262"/>
                  </a:cubicBezTo>
                  <a:lnTo>
                    <a:pt x="3314" y="1262"/>
                  </a:lnTo>
                  <a:cubicBezTo>
                    <a:pt x="3293" y="1245"/>
                    <a:pt x="3269" y="1221"/>
                    <a:pt x="3269" y="1205"/>
                  </a:cubicBezTo>
                  <a:cubicBezTo>
                    <a:pt x="3236" y="1171"/>
                    <a:pt x="3202" y="1138"/>
                    <a:pt x="3202" y="1138"/>
                  </a:cubicBezTo>
                  <a:cubicBezTo>
                    <a:pt x="3202" y="1138"/>
                    <a:pt x="3169" y="1104"/>
                    <a:pt x="3169" y="1104"/>
                  </a:cubicBezTo>
                  <a:cubicBezTo>
                    <a:pt x="3136" y="1071"/>
                    <a:pt x="3102" y="1038"/>
                    <a:pt x="3102" y="1004"/>
                  </a:cubicBezTo>
                  <a:cubicBezTo>
                    <a:pt x="3069" y="938"/>
                    <a:pt x="3002" y="871"/>
                    <a:pt x="2969" y="804"/>
                  </a:cubicBezTo>
                  <a:cubicBezTo>
                    <a:pt x="2735" y="471"/>
                    <a:pt x="2469" y="170"/>
                    <a:pt x="2102" y="70"/>
                  </a:cubicBezTo>
                  <a:cubicBezTo>
                    <a:pt x="1960" y="23"/>
                    <a:pt x="1814" y="1"/>
                    <a:pt x="167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294;p44"/>
            <p:cNvSpPr/>
            <p:nvPr/>
          </p:nvSpPr>
          <p:spPr>
            <a:xfrm>
              <a:off x="2696729" y="3723991"/>
              <a:ext cx="73368" cy="62909"/>
            </a:xfrm>
            <a:custGeom>
              <a:avLst/>
              <a:gdLst/>
              <a:ahLst/>
              <a:cxnLst/>
              <a:rect l="l" t="t" r="r" b="b"/>
              <a:pathLst>
                <a:path w="2336" h="2003" extrusionOk="0">
                  <a:moveTo>
                    <a:pt x="1134" y="1"/>
                  </a:moveTo>
                  <a:cubicBezTo>
                    <a:pt x="701" y="1"/>
                    <a:pt x="334" y="335"/>
                    <a:pt x="167" y="735"/>
                  </a:cubicBezTo>
                  <a:cubicBezTo>
                    <a:pt x="0" y="1135"/>
                    <a:pt x="0" y="1569"/>
                    <a:pt x="34" y="2002"/>
                  </a:cubicBezTo>
                  <a:lnTo>
                    <a:pt x="2335" y="1802"/>
                  </a:lnTo>
                  <a:cubicBezTo>
                    <a:pt x="2269" y="1402"/>
                    <a:pt x="2235" y="1002"/>
                    <a:pt x="2035" y="668"/>
                  </a:cubicBezTo>
                  <a:cubicBezTo>
                    <a:pt x="1868" y="301"/>
                    <a:pt x="1535" y="1"/>
                    <a:pt x="1134"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295;p44"/>
            <p:cNvSpPr/>
            <p:nvPr/>
          </p:nvSpPr>
          <p:spPr>
            <a:xfrm>
              <a:off x="2683099" y="3711397"/>
              <a:ext cx="100598" cy="89134"/>
            </a:xfrm>
            <a:custGeom>
              <a:avLst/>
              <a:gdLst/>
              <a:ahLst/>
              <a:cxnLst/>
              <a:rect l="l" t="t" r="r" b="b"/>
              <a:pathLst>
                <a:path w="3203" h="2838" extrusionOk="0">
                  <a:moveTo>
                    <a:pt x="1565" y="1"/>
                  </a:moveTo>
                  <a:cubicBezTo>
                    <a:pt x="1345" y="1"/>
                    <a:pt x="1118" y="60"/>
                    <a:pt x="901" y="168"/>
                  </a:cubicBezTo>
                  <a:cubicBezTo>
                    <a:pt x="568" y="369"/>
                    <a:pt x="301" y="669"/>
                    <a:pt x="167" y="1036"/>
                  </a:cubicBezTo>
                  <a:cubicBezTo>
                    <a:pt x="1" y="1469"/>
                    <a:pt x="1" y="1936"/>
                    <a:pt x="34" y="2403"/>
                  </a:cubicBezTo>
                  <a:cubicBezTo>
                    <a:pt x="67" y="2637"/>
                    <a:pt x="234" y="2837"/>
                    <a:pt x="468" y="2837"/>
                  </a:cubicBezTo>
                  <a:cubicBezTo>
                    <a:pt x="701" y="2804"/>
                    <a:pt x="901" y="2637"/>
                    <a:pt x="901" y="2403"/>
                  </a:cubicBezTo>
                  <a:cubicBezTo>
                    <a:pt x="868" y="2170"/>
                    <a:pt x="868" y="1970"/>
                    <a:pt x="868" y="1736"/>
                  </a:cubicBezTo>
                  <a:cubicBezTo>
                    <a:pt x="868" y="1736"/>
                    <a:pt x="888" y="1638"/>
                    <a:pt x="882" y="1638"/>
                  </a:cubicBezTo>
                  <a:lnTo>
                    <a:pt x="882" y="1638"/>
                  </a:lnTo>
                  <a:cubicBezTo>
                    <a:pt x="880" y="1638"/>
                    <a:pt x="876" y="1646"/>
                    <a:pt x="868" y="1670"/>
                  </a:cubicBezTo>
                  <a:cubicBezTo>
                    <a:pt x="868" y="1636"/>
                    <a:pt x="901" y="1569"/>
                    <a:pt x="901" y="1536"/>
                  </a:cubicBezTo>
                  <a:cubicBezTo>
                    <a:pt x="901" y="1503"/>
                    <a:pt x="935" y="1436"/>
                    <a:pt x="935" y="1403"/>
                  </a:cubicBezTo>
                  <a:cubicBezTo>
                    <a:pt x="935" y="1376"/>
                    <a:pt x="978" y="1284"/>
                    <a:pt x="977" y="1284"/>
                  </a:cubicBezTo>
                  <a:lnTo>
                    <a:pt x="977" y="1284"/>
                  </a:lnTo>
                  <a:cubicBezTo>
                    <a:pt x="977" y="1284"/>
                    <a:pt x="975" y="1289"/>
                    <a:pt x="968" y="1302"/>
                  </a:cubicBezTo>
                  <a:lnTo>
                    <a:pt x="968" y="1302"/>
                  </a:lnTo>
                  <a:cubicBezTo>
                    <a:pt x="1002" y="1235"/>
                    <a:pt x="1035" y="1169"/>
                    <a:pt x="1101" y="1069"/>
                  </a:cubicBezTo>
                  <a:cubicBezTo>
                    <a:pt x="1135" y="1036"/>
                    <a:pt x="1168" y="1002"/>
                    <a:pt x="1202" y="969"/>
                  </a:cubicBezTo>
                  <a:cubicBezTo>
                    <a:pt x="1202" y="936"/>
                    <a:pt x="1235" y="936"/>
                    <a:pt x="1235" y="936"/>
                  </a:cubicBezTo>
                  <a:cubicBezTo>
                    <a:pt x="1268" y="902"/>
                    <a:pt x="1335" y="869"/>
                    <a:pt x="1368" y="869"/>
                  </a:cubicBezTo>
                  <a:cubicBezTo>
                    <a:pt x="1369" y="868"/>
                    <a:pt x="1369" y="868"/>
                    <a:pt x="1370" y="867"/>
                  </a:cubicBezTo>
                  <a:lnTo>
                    <a:pt x="1370" y="867"/>
                  </a:lnTo>
                  <a:cubicBezTo>
                    <a:pt x="1388" y="865"/>
                    <a:pt x="1402" y="857"/>
                    <a:pt x="1402" y="836"/>
                  </a:cubicBezTo>
                  <a:cubicBezTo>
                    <a:pt x="1424" y="836"/>
                    <a:pt x="1476" y="821"/>
                    <a:pt x="1488" y="821"/>
                  </a:cubicBezTo>
                  <a:lnTo>
                    <a:pt x="1488" y="821"/>
                  </a:lnTo>
                  <a:cubicBezTo>
                    <a:pt x="1494" y="821"/>
                    <a:pt x="1491" y="825"/>
                    <a:pt x="1468" y="836"/>
                  </a:cubicBezTo>
                  <a:lnTo>
                    <a:pt x="1602" y="836"/>
                  </a:lnTo>
                  <a:lnTo>
                    <a:pt x="1699" y="860"/>
                  </a:lnTo>
                  <a:lnTo>
                    <a:pt x="1699" y="860"/>
                  </a:lnTo>
                  <a:cubicBezTo>
                    <a:pt x="1693" y="864"/>
                    <a:pt x="1777" y="902"/>
                    <a:pt x="1802" y="902"/>
                  </a:cubicBezTo>
                  <a:cubicBezTo>
                    <a:pt x="1802" y="902"/>
                    <a:pt x="1820" y="920"/>
                    <a:pt x="1835" y="936"/>
                  </a:cubicBezTo>
                  <a:lnTo>
                    <a:pt x="1835" y="936"/>
                  </a:lnTo>
                  <a:cubicBezTo>
                    <a:pt x="1869" y="969"/>
                    <a:pt x="1902" y="969"/>
                    <a:pt x="1902" y="1002"/>
                  </a:cubicBezTo>
                  <a:cubicBezTo>
                    <a:pt x="1935" y="1036"/>
                    <a:pt x="1969" y="1069"/>
                    <a:pt x="2002" y="1102"/>
                  </a:cubicBezTo>
                  <a:cubicBezTo>
                    <a:pt x="2002" y="1102"/>
                    <a:pt x="2035" y="1136"/>
                    <a:pt x="2035" y="1169"/>
                  </a:cubicBezTo>
                  <a:cubicBezTo>
                    <a:pt x="2069" y="1203"/>
                    <a:pt x="2102" y="1236"/>
                    <a:pt x="2102" y="1269"/>
                  </a:cubicBezTo>
                  <a:lnTo>
                    <a:pt x="2136" y="1336"/>
                  </a:lnTo>
                  <a:cubicBezTo>
                    <a:pt x="2136" y="1344"/>
                    <a:pt x="2136" y="1355"/>
                    <a:pt x="2136" y="1369"/>
                  </a:cubicBezTo>
                  <a:cubicBezTo>
                    <a:pt x="2169" y="1436"/>
                    <a:pt x="2202" y="1536"/>
                    <a:pt x="2236" y="1636"/>
                  </a:cubicBezTo>
                  <a:cubicBezTo>
                    <a:pt x="2269" y="1736"/>
                    <a:pt x="2269" y="1836"/>
                    <a:pt x="2302" y="1970"/>
                  </a:cubicBezTo>
                  <a:cubicBezTo>
                    <a:pt x="2302" y="1970"/>
                    <a:pt x="2302" y="2003"/>
                    <a:pt x="2302" y="2036"/>
                  </a:cubicBezTo>
                  <a:cubicBezTo>
                    <a:pt x="2302" y="2103"/>
                    <a:pt x="2336" y="2170"/>
                    <a:pt x="2336" y="2203"/>
                  </a:cubicBezTo>
                  <a:cubicBezTo>
                    <a:pt x="2369" y="2437"/>
                    <a:pt x="2502" y="2637"/>
                    <a:pt x="2736" y="2637"/>
                  </a:cubicBezTo>
                  <a:cubicBezTo>
                    <a:pt x="2936" y="2604"/>
                    <a:pt x="3203" y="2437"/>
                    <a:pt x="3170" y="2203"/>
                  </a:cubicBezTo>
                  <a:cubicBezTo>
                    <a:pt x="3103" y="1770"/>
                    <a:pt x="3070" y="1336"/>
                    <a:pt x="2869" y="936"/>
                  </a:cubicBezTo>
                  <a:cubicBezTo>
                    <a:pt x="2736" y="602"/>
                    <a:pt x="2469" y="302"/>
                    <a:pt x="2102" y="135"/>
                  </a:cubicBezTo>
                  <a:cubicBezTo>
                    <a:pt x="1934" y="43"/>
                    <a:pt x="1752" y="1"/>
                    <a:pt x="156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296;p44"/>
            <p:cNvSpPr/>
            <p:nvPr/>
          </p:nvSpPr>
          <p:spPr>
            <a:xfrm>
              <a:off x="1445800" y="2962359"/>
              <a:ext cx="507105" cy="1284473"/>
            </a:xfrm>
            <a:custGeom>
              <a:avLst/>
              <a:gdLst/>
              <a:ahLst/>
              <a:cxnLst/>
              <a:rect l="l" t="t" r="r" b="b"/>
              <a:pathLst>
                <a:path w="16146" h="40897" extrusionOk="0">
                  <a:moveTo>
                    <a:pt x="16146" y="0"/>
                  </a:moveTo>
                  <a:cubicBezTo>
                    <a:pt x="7206" y="0"/>
                    <a:pt x="1" y="7973"/>
                    <a:pt x="1" y="20448"/>
                  </a:cubicBezTo>
                  <a:cubicBezTo>
                    <a:pt x="1" y="35793"/>
                    <a:pt x="5672" y="40896"/>
                    <a:pt x="16146" y="40896"/>
                  </a:cubicBezTo>
                  <a:lnTo>
                    <a:pt x="16146" y="0"/>
                  </a:ln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97;p44"/>
            <p:cNvSpPr/>
            <p:nvPr/>
          </p:nvSpPr>
          <p:spPr>
            <a:xfrm>
              <a:off x="1943436" y="2962359"/>
              <a:ext cx="507105" cy="1284473"/>
            </a:xfrm>
            <a:custGeom>
              <a:avLst/>
              <a:gdLst/>
              <a:ahLst/>
              <a:cxnLst/>
              <a:rect l="l" t="t" r="r" b="b"/>
              <a:pathLst>
                <a:path w="16146" h="40897" extrusionOk="0">
                  <a:moveTo>
                    <a:pt x="0" y="0"/>
                  </a:moveTo>
                  <a:lnTo>
                    <a:pt x="0" y="40896"/>
                  </a:lnTo>
                  <a:cubicBezTo>
                    <a:pt x="10475" y="40896"/>
                    <a:pt x="16145" y="35793"/>
                    <a:pt x="16145" y="20448"/>
                  </a:cubicBezTo>
                  <a:cubicBezTo>
                    <a:pt x="16145" y="7973"/>
                    <a:pt x="8940" y="0"/>
                    <a:pt x="0"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98;p44"/>
            <p:cNvSpPr/>
            <p:nvPr/>
          </p:nvSpPr>
          <p:spPr>
            <a:xfrm>
              <a:off x="953425" y="3700969"/>
              <a:ext cx="195920" cy="266116"/>
            </a:xfrm>
            <a:custGeom>
              <a:avLst/>
              <a:gdLst/>
              <a:ahLst/>
              <a:cxnLst/>
              <a:rect l="l" t="t" r="r" b="b"/>
              <a:pathLst>
                <a:path w="6238" h="8473" fill="none" extrusionOk="0">
                  <a:moveTo>
                    <a:pt x="0" y="8473"/>
                  </a:moveTo>
                  <a:lnTo>
                    <a:pt x="6238" y="0"/>
                  </a:lnTo>
                </a:path>
              </a:pathLst>
            </a:custGeom>
            <a:noFill/>
            <a:ln w="7500" cap="flat" cmpd="sng">
              <a:solidFill>
                <a:srgbClr val="F5AFA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99;p44"/>
            <p:cNvSpPr/>
            <p:nvPr/>
          </p:nvSpPr>
          <p:spPr>
            <a:xfrm>
              <a:off x="940830" y="3956093"/>
              <a:ext cx="25189" cy="22205"/>
            </a:xfrm>
            <a:custGeom>
              <a:avLst/>
              <a:gdLst/>
              <a:ahLst/>
              <a:cxnLst/>
              <a:rect l="l" t="t" r="r" b="b"/>
              <a:pathLst>
                <a:path w="802" h="707" extrusionOk="0">
                  <a:moveTo>
                    <a:pt x="382" y="1"/>
                  </a:moveTo>
                  <a:cubicBezTo>
                    <a:pt x="279" y="1"/>
                    <a:pt x="179" y="53"/>
                    <a:pt x="101" y="150"/>
                  </a:cubicBezTo>
                  <a:cubicBezTo>
                    <a:pt x="1" y="317"/>
                    <a:pt x="34" y="517"/>
                    <a:pt x="201" y="650"/>
                  </a:cubicBezTo>
                  <a:cubicBezTo>
                    <a:pt x="251" y="688"/>
                    <a:pt x="315" y="706"/>
                    <a:pt x="381" y="706"/>
                  </a:cubicBezTo>
                  <a:cubicBezTo>
                    <a:pt x="491" y="706"/>
                    <a:pt x="605" y="654"/>
                    <a:pt x="668" y="550"/>
                  </a:cubicBezTo>
                  <a:cubicBezTo>
                    <a:pt x="801" y="417"/>
                    <a:pt x="768" y="183"/>
                    <a:pt x="601" y="83"/>
                  </a:cubicBezTo>
                  <a:cubicBezTo>
                    <a:pt x="532" y="27"/>
                    <a:pt x="456" y="1"/>
                    <a:pt x="382"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300;p44"/>
            <p:cNvSpPr/>
            <p:nvPr/>
          </p:nvSpPr>
          <p:spPr>
            <a:xfrm>
              <a:off x="1136750" y="3689977"/>
              <a:ext cx="25189" cy="22268"/>
            </a:xfrm>
            <a:custGeom>
              <a:avLst/>
              <a:gdLst/>
              <a:ahLst/>
              <a:cxnLst/>
              <a:rect l="l" t="t" r="r" b="b"/>
              <a:pathLst>
                <a:path w="802" h="709" extrusionOk="0">
                  <a:moveTo>
                    <a:pt x="382" y="1"/>
                  </a:moveTo>
                  <a:cubicBezTo>
                    <a:pt x="279" y="1"/>
                    <a:pt x="178" y="53"/>
                    <a:pt x="101" y="150"/>
                  </a:cubicBezTo>
                  <a:cubicBezTo>
                    <a:pt x="1" y="317"/>
                    <a:pt x="34" y="517"/>
                    <a:pt x="201" y="650"/>
                  </a:cubicBezTo>
                  <a:cubicBezTo>
                    <a:pt x="253" y="690"/>
                    <a:pt x="321" y="709"/>
                    <a:pt x="391" y="709"/>
                  </a:cubicBezTo>
                  <a:cubicBezTo>
                    <a:pt x="498" y="709"/>
                    <a:pt x="607" y="664"/>
                    <a:pt x="668" y="584"/>
                  </a:cubicBezTo>
                  <a:cubicBezTo>
                    <a:pt x="801" y="417"/>
                    <a:pt x="768" y="183"/>
                    <a:pt x="601" y="83"/>
                  </a:cubicBezTo>
                  <a:cubicBezTo>
                    <a:pt x="531" y="28"/>
                    <a:pt x="456" y="1"/>
                    <a:pt x="382"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301;p44"/>
            <p:cNvSpPr/>
            <p:nvPr/>
          </p:nvSpPr>
          <p:spPr>
            <a:xfrm>
              <a:off x="1292846" y="3678953"/>
              <a:ext cx="266147" cy="195951"/>
            </a:xfrm>
            <a:custGeom>
              <a:avLst/>
              <a:gdLst/>
              <a:ahLst/>
              <a:cxnLst/>
              <a:rect l="l" t="t" r="r" b="b"/>
              <a:pathLst>
                <a:path w="8474" h="6239" fill="none" extrusionOk="0">
                  <a:moveTo>
                    <a:pt x="8473" y="6238"/>
                  </a:moveTo>
                  <a:lnTo>
                    <a:pt x="1" y="1"/>
                  </a:lnTo>
                </a:path>
              </a:pathLst>
            </a:custGeom>
            <a:noFill/>
            <a:ln w="7500" cap="flat" cmpd="sng">
              <a:solidFill>
                <a:srgbClr val="F5AFA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302;p44"/>
            <p:cNvSpPr/>
            <p:nvPr/>
          </p:nvSpPr>
          <p:spPr>
            <a:xfrm>
              <a:off x="1546398" y="3863912"/>
              <a:ext cx="25157" cy="22237"/>
            </a:xfrm>
            <a:custGeom>
              <a:avLst/>
              <a:gdLst/>
              <a:ahLst/>
              <a:cxnLst/>
              <a:rect l="l" t="t" r="r" b="b"/>
              <a:pathLst>
                <a:path w="801" h="708" extrusionOk="0">
                  <a:moveTo>
                    <a:pt x="396" y="0"/>
                  </a:moveTo>
                  <a:cubicBezTo>
                    <a:pt x="290" y="0"/>
                    <a:pt x="178" y="52"/>
                    <a:pt x="100" y="149"/>
                  </a:cubicBezTo>
                  <a:cubicBezTo>
                    <a:pt x="0" y="316"/>
                    <a:pt x="34" y="516"/>
                    <a:pt x="200" y="650"/>
                  </a:cubicBezTo>
                  <a:cubicBezTo>
                    <a:pt x="253" y="689"/>
                    <a:pt x="321" y="708"/>
                    <a:pt x="393" y="708"/>
                  </a:cubicBezTo>
                  <a:cubicBezTo>
                    <a:pt x="502" y="708"/>
                    <a:pt x="620" y="664"/>
                    <a:pt x="701" y="583"/>
                  </a:cubicBezTo>
                  <a:cubicBezTo>
                    <a:pt x="801" y="416"/>
                    <a:pt x="767" y="183"/>
                    <a:pt x="601" y="83"/>
                  </a:cubicBezTo>
                  <a:cubicBezTo>
                    <a:pt x="545" y="27"/>
                    <a:pt x="472" y="0"/>
                    <a:pt x="396"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303;p44"/>
            <p:cNvSpPr/>
            <p:nvPr/>
          </p:nvSpPr>
          <p:spPr>
            <a:xfrm>
              <a:off x="1280283" y="3667992"/>
              <a:ext cx="25157" cy="22268"/>
            </a:xfrm>
            <a:custGeom>
              <a:avLst/>
              <a:gdLst/>
              <a:ahLst/>
              <a:cxnLst/>
              <a:rect l="l" t="t" r="r" b="b"/>
              <a:pathLst>
                <a:path w="801" h="709" extrusionOk="0">
                  <a:moveTo>
                    <a:pt x="398" y="0"/>
                  </a:moveTo>
                  <a:cubicBezTo>
                    <a:pt x="296" y="0"/>
                    <a:pt x="192" y="52"/>
                    <a:pt x="134" y="149"/>
                  </a:cubicBezTo>
                  <a:cubicBezTo>
                    <a:pt x="0" y="316"/>
                    <a:pt x="34" y="516"/>
                    <a:pt x="201" y="650"/>
                  </a:cubicBezTo>
                  <a:cubicBezTo>
                    <a:pt x="266" y="689"/>
                    <a:pt x="337" y="708"/>
                    <a:pt x="407" y="708"/>
                  </a:cubicBezTo>
                  <a:cubicBezTo>
                    <a:pt x="515" y="708"/>
                    <a:pt x="620" y="664"/>
                    <a:pt x="701" y="583"/>
                  </a:cubicBezTo>
                  <a:cubicBezTo>
                    <a:pt x="801" y="416"/>
                    <a:pt x="768" y="183"/>
                    <a:pt x="601" y="83"/>
                  </a:cubicBezTo>
                  <a:cubicBezTo>
                    <a:pt x="545" y="27"/>
                    <a:pt x="472" y="0"/>
                    <a:pt x="398"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304;p44"/>
            <p:cNvSpPr/>
            <p:nvPr/>
          </p:nvSpPr>
          <p:spPr>
            <a:xfrm>
              <a:off x="879020" y="3604580"/>
              <a:ext cx="753309" cy="625480"/>
            </a:xfrm>
            <a:custGeom>
              <a:avLst/>
              <a:gdLst/>
              <a:ahLst/>
              <a:cxnLst/>
              <a:rect l="l" t="t" r="r" b="b"/>
              <a:pathLst>
                <a:path w="23985" h="19915" extrusionOk="0">
                  <a:moveTo>
                    <a:pt x="21449" y="0"/>
                  </a:moveTo>
                  <a:lnTo>
                    <a:pt x="1" y="3269"/>
                  </a:lnTo>
                  <a:lnTo>
                    <a:pt x="1969" y="16312"/>
                  </a:lnTo>
                  <a:lnTo>
                    <a:pt x="2536" y="19915"/>
                  </a:lnTo>
                  <a:lnTo>
                    <a:pt x="23984" y="16646"/>
                  </a:lnTo>
                  <a:lnTo>
                    <a:pt x="21449" y="0"/>
                  </a:ln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305;p44"/>
            <p:cNvSpPr/>
            <p:nvPr/>
          </p:nvSpPr>
          <p:spPr>
            <a:xfrm>
              <a:off x="879020" y="3690479"/>
              <a:ext cx="113193" cy="129933"/>
            </a:xfrm>
            <a:custGeom>
              <a:avLst/>
              <a:gdLst/>
              <a:ahLst/>
              <a:cxnLst/>
              <a:rect l="l" t="t" r="r" b="b"/>
              <a:pathLst>
                <a:path w="3604" h="4137" extrusionOk="0">
                  <a:moveTo>
                    <a:pt x="3603" y="1"/>
                  </a:moveTo>
                  <a:lnTo>
                    <a:pt x="1" y="534"/>
                  </a:lnTo>
                  <a:lnTo>
                    <a:pt x="534" y="4137"/>
                  </a:lnTo>
                  <a:lnTo>
                    <a:pt x="3603" y="1"/>
                  </a:ln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306;p44"/>
            <p:cNvSpPr/>
            <p:nvPr/>
          </p:nvSpPr>
          <p:spPr>
            <a:xfrm>
              <a:off x="1440586" y="3604580"/>
              <a:ext cx="129933" cy="113161"/>
            </a:xfrm>
            <a:custGeom>
              <a:avLst/>
              <a:gdLst/>
              <a:ahLst/>
              <a:cxnLst/>
              <a:rect l="l" t="t" r="r" b="b"/>
              <a:pathLst>
                <a:path w="4137" h="3603" extrusionOk="0">
                  <a:moveTo>
                    <a:pt x="3569" y="0"/>
                  </a:moveTo>
                  <a:lnTo>
                    <a:pt x="0" y="567"/>
                  </a:lnTo>
                  <a:lnTo>
                    <a:pt x="4136" y="3603"/>
                  </a:lnTo>
                  <a:lnTo>
                    <a:pt x="3569" y="0"/>
                  </a:ln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307;p44"/>
            <p:cNvSpPr/>
            <p:nvPr/>
          </p:nvSpPr>
          <p:spPr>
            <a:xfrm>
              <a:off x="945039" y="4047740"/>
              <a:ext cx="686254" cy="181284"/>
            </a:xfrm>
            <a:custGeom>
              <a:avLst/>
              <a:gdLst/>
              <a:ahLst/>
              <a:cxnLst/>
              <a:rect l="l" t="t" r="r" b="b"/>
              <a:pathLst>
                <a:path w="21850" h="5772" extrusionOk="0">
                  <a:moveTo>
                    <a:pt x="21449" y="0"/>
                  </a:moveTo>
                  <a:lnTo>
                    <a:pt x="0" y="3269"/>
                  </a:lnTo>
                  <a:lnTo>
                    <a:pt x="400" y="5771"/>
                  </a:lnTo>
                  <a:lnTo>
                    <a:pt x="21849" y="2502"/>
                  </a:lnTo>
                  <a:lnTo>
                    <a:pt x="21449" y="0"/>
                  </a:ln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308;p44"/>
            <p:cNvSpPr/>
            <p:nvPr/>
          </p:nvSpPr>
          <p:spPr>
            <a:xfrm>
              <a:off x="994254" y="4114795"/>
              <a:ext cx="309113" cy="90108"/>
            </a:xfrm>
            <a:custGeom>
              <a:avLst/>
              <a:gdLst/>
              <a:ahLst/>
              <a:cxnLst/>
              <a:rect l="l" t="t" r="r" b="b"/>
              <a:pathLst>
                <a:path w="9842" h="2869" extrusionOk="0">
                  <a:moveTo>
                    <a:pt x="9641" y="0"/>
                  </a:moveTo>
                  <a:lnTo>
                    <a:pt x="1" y="1468"/>
                  </a:lnTo>
                  <a:lnTo>
                    <a:pt x="234" y="2869"/>
                  </a:lnTo>
                  <a:lnTo>
                    <a:pt x="9841" y="1401"/>
                  </a:lnTo>
                  <a:lnTo>
                    <a:pt x="96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309;p44"/>
            <p:cNvSpPr/>
            <p:nvPr/>
          </p:nvSpPr>
          <p:spPr>
            <a:xfrm>
              <a:off x="1247807" y="3162456"/>
              <a:ext cx="482985" cy="632830"/>
            </a:xfrm>
            <a:custGeom>
              <a:avLst/>
              <a:gdLst/>
              <a:ahLst/>
              <a:cxnLst/>
              <a:rect l="l" t="t" r="r" b="b"/>
              <a:pathLst>
                <a:path w="15378" h="20149" fill="none" extrusionOk="0">
                  <a:moveTo>
                    <a:pt x="15378" y="1"/>
                  </a:moveTo>
                  <a:cubicBezTo>
                    <a:pt x="6805" y="4204"/>
                    <a:pt x="1201" y="11609"/>
                    <a:pt x="0" y="20148"/>
                  </a:cubicBezTo>
                </a:path>
              </a:pathLst>
            </a:custGeom>
            <a:noFill/>
            <a:ln w="223500" cap="flat" cmpd="sng">
              <a:solidFill>
                <a:srgbClr val="9DD4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310;p44"/>
            <p:cNvSpPr/>
            <p:nvPr/>
          </p:nvSpPr>
          <p:spPr>
            <a:xfrm>
              <a:off x="1114828" y="3728168"/>
              <a:ext cx="87941" cy="49310"/>
            </a:xfrm>
            <a:custGeom>
              <a:avLst/>
              <a:gdLst/>
              <a:ahLst/>
              <a:cxnLst/>
              <a:rect l="l" t="t" r="r" b="b"/>
              <a:pathLst>
                <a:path w="2800" h="1570" extrusionOk="0">
                  <a:moveTo>
                    <a:pt x="1384" y="0"/>
                  </a:moveTo>
                  <a:cubicBezTo>
                    <a:pt x="637" y="0"/>
                    <a:pt x="0" y="751"/>
                    <a:pt x="98" y="1469"/>
                  </a:cubicBezTo>
                  <a:lnTo>
                    <a:pt x="2633" y="1569"/>
                  </a:lnTo>
                  <a:cubicBezTo>
                    <a:pt x="2800" y="835"/>
                    <a:pt x="2166" y="35"/>
                    <a:pt x="1432" y="1"/>
                  </a:cubicBezTo>
                  <a:cubicBezTo>
                    <a:pt x="1416" y="1"/>
                    <a:pt x="1400" y="0"/>
                    <a:pt x="1384"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311;p44"/>
            <p:cNvSpPr/>
            <p:nvPr/>
          </p:nvSpPr>
          <p:spPr>
            <a:xfrm>
              <a:off x="1103238" y="3715071"/>
              <a:ext cx="111057" cy="74122"/>
            </a:xfrm>
            <a:custGeom>
              <a:avLst/>
              <a:gdLst/>
              <a:ahLst/>
              <a:cxnLst/>
              <a:rect l="l" t="t" r="r" b="b"/>
              <a:pathLst>
                <a:path w="3536" h="2360" extrusionOk="0">
                  <a:moveTo>
                    <a:pt x="2002" y="885"/>
                  </a:moveTo>
                  <a:lnTo>
                    <a:pt x="2002" y="885"/>
                  </a:lnTo>
                  <a:cubicBezTo>
                    <a:pt x="2004" y="886"/>
                    <a:pt x="2007" y="887"/>
                    <a:pt x="2009" y="888"/>
                  </a:cubicBezTo>
                  <a:lnTo>
                    <a:pt x="2009" y="888"/>
                  </a:lnTo>
                  <a:cubicBezTo>
                    <a:pt x="2007" y="887"/>
                    <a:pt x="2006" y="886"/>
                    <a:pt x="2004" y="885"/>
                  </a:cubicBezTo>
                  <a:lnTo>
                    <a:pt x="2004" y="885"/>
                  </a:lnTo>
                  <a:cubicBezTo>
                    <a:pt x="2003" y="885"/>
                    <a:pt x="2002" y="885"/>
                    <a:pt x="2002" y="885"/>
                  </a:cubicBezTo>
                  <a:close/>
                  <a:moveTo>
                    <a:pt x="2009" y="888"/>
                  </a:moveTo>
                  <a:cubicBezTo>
                    <a:pt x="2024" y="895"/>
                    <a:pt x="2037" y="899"/>
                    <a:pt x="2039" y="899"/>
                  </a:cubicBezTo>
                  <a:cubicBezTo>
                    <a:pt x="2040" y="899"/>
                    <a:pt x="2032" y="896"/>
                    <a:pt x="2009" y="888"/>
                  </a:cubicBezTo>
                  <a:close/>
                  <a:moveTo>
                    <a:pt x="2538" y="1393"/>
                  </a:moveTo>
                  <a:cubicBezTo>
                    <a:pt x="2545" y="1415"/>
                    <a:pt x="2549" y="1423"/>
                    <a:pt x="2549" y="1423"/>
                  </a:cubicBezTo>
                  <a:cubicBezTo>
                    <a:pt x="2550" y="1423"/>
                    <a:pt x="2545" y="1409"/>
                    <a:pt x="2538" y="1393"/>
                  </a:cubicBezTo>
                  <a:close/>
                  <a:moveTo>
                    <a:pt x="1749" y="1"/>
                  </a:moveTo>
                  <a:cubicBezTo>
                    <a:pt x="1253" y="1"/>
                    <a:pt x="764" y="223"/>
                    <a:pt x="434" y="619"/>
                  </a:cubicBezTo>
                  <a:cubicBezTo>
                    <a:pt x="167" y="985"/>
                    <a:pt x="0" y="1419"/>
                    <a:pt x="33" y="1853"/>
                  </a:cubicBezTo>
                  <a:cubicBezTo>
                    <a:pt x="67" y="2086"/>
                    <a:pt x="234" y="2286"/>
                    <a:pt x="467" y="2286"/>
                  </a:cubicBezTo>
                  <a:cubicBezTo>
                    <a:pt x="667" y="2286"/>
                    <a:pt x="901" y="2120"/>
                    <a:pt x="867" y="1886"/>
                  </a:cubicBezTo>
                  <a:cubicBezTo>
                    <a:pt x="867" y="1786"/>
                    <a:pt x="867" y="1719"/>
                    <a:pt x="867" y="1619"/>
                  </a:cubicBezTo>
                  <a:cubicBezTo>
                    <a:pt x="867" y="1646"/>
                    <a:pt x="867" y="1656"/>
                    <a:pt x="868" y="1656"/>
                  </a:cubicBezTo>
                  <a:cubicBezTo>
                    <a:pt x="870" y="1656"/>
                    <a:pt x="876" y="1577"/>
                    <a:pt x="901" y="1553"/>
                  </a:cubicBezTo>
                  <a:cubicBezTo>
                    <a:pt x="901" y="1519"/>
                    <a:pt x="901" y="1486"/>
                    <a:pt x="901" y="1452"/>
                  </a:cubicBezTo>
                  <a:cubicBezTo>
                    <a:pt x="934" y="1452"/>
                    <a:pt x="934" y="1419"/>
                    <a:pt x="934" y="1386"/>
                  </a:cubicBezTo>
                  <a:cubicBezTo>
                    <a:pt x="967" y="1352"/>
                    <a:pt x="967" y="1319"/>
                    <a:pt x="1001" y="1286"/>
                  </a:cubicBezTo>
                  <a:cubicBezTo>
                    <a:pt x="1001" y="1252"/>
                    <a:pt x="1034" y="1219"/>
                    <a:pt x="1067" y="1186"/>
                  </a:cubicBezTo>
                  <a:lnTo>
                    <a:pt x="1067" y="1186"/>
                  </a:lnTo>
                  <a:cubicBezTo>
                    <a:pt x="1051" y="1202"/>
                    <a:pt x="1042" y="1209"/>
                    <a:pt x="1040" y="1209"/>
                  </a:cubicBezTo>
                  <a:cubicBezTo>
                    <a:pt x="1032" y="1209"/>
                    <a:pt x="1076" y="1152"/>
                    <a:pt x="1101" y="1152"/>
                  </a:cubicBezTo>
                  <a:cubicBezTo>
                    <a:pt x="1134" y="1119"/>
                    <a:pt x="1168" y="1086"/>
                    <a:pt x="1201" y="1052"/>
                  </a:cubicBezTo>
                  <a:cubicBezTo>
                    <a:pt x="1201" y="1052"/>
                    <a:pt x="1222" y="1031"/>
                    <a:pt x="1234" y="1019"/>
                  </a:cubicBezTo>
                  <a:cubicBezTo>
                    <a:pt x="1301" y="985"/>
                    <a:pt x="1368" y="952"/>
                    <a:pt x="1434" y="885"/>
                  </a:cubicBezTo>
                  <a:lnTo>
                    <a:pt x="1501" y="885"/>
                  </a:lnTo>
                  <a:cubicBezTo>
                    <a:pt x="1535" y="852"/>
                    <a:pt x="1568" y="852"/>
                    <a:pt x="1601" y="852"/>
                  </a:cubicBezTo>
                  <a:cubicBezTo>
                    <a:pt x="1634" y="852"/>
                    <a:pt x="1635" y="852"/>
                    <a:pt x="1667" y="820"/>
                  </a:cubicBezTo>
                  <a:lnTo>
                    <a:pt x="1667" y="820"/>
                  </a:lnTo>
                  <a:cubicBezTo>
                    <a:pt x="1635" y="852"/>
                    <a:pt x="1635" y="852"/>
                    <a:pt x="1668" y="852"/>
                  </a:cubicBezTo>
                  <a:cubicBezTo>
                    <a:pt x="1690" y="852"/>
                    <a:pt x="1727" y="837"/>
                    <a:pt x="1759" y="837"/>
                  </a:cubicBezTo>
                  <a:cubicBezTo>
                    <a:pt x="1775" y="837"/>
                    <a:pt x="1790" y="841"/>
                    <a:pt x="1801" y="852"/>
                  </a:cubicBezTo>
                  <a:cubicBezTo>
                    <a:pt x="1816" y="852"/>
                    <a:pt x="1825" y="851"/>
                    <a:pt x="1831" y="850"/>
                  </a:cubicBezTo>
                  <a:lnTo>
                    <a:pt x="1831" y="850"/>
                  </a:lnTo>
                  <a:cubicBezTo>
                    <a:pt x="1832" y="851"/>
                    <a:pt x="1834" y="851"/>
                    <a:pt x="1835" y="852"/>
                  </a:cubicBezTo>
                  <a:lnTo>
                    <a:pt x="1968" y="852"/>
                  </a:lnTo>
                  <a:cubicBezTo>
                    <a:pt x="1968" y="864"/>
                    <a:pt x="1986" y="877"/>
                    <a:pt x="2004" y="885"/>
                  </a:cubicBezTo>
                  <a:lnTo>
                    <a:pt x="2004" y="885"/>
                  </a:lnTo>
                  <a:cubicBezTo>
                    <a:pt x="2036" y="887"/>
                    <a:pt x="2069" y="919"/>
                    <a:pt x="2102" y="919"/>
                  </a:cubicBezTo>
                  <a:cubicBezTo>
                    <a:pt x="2135" y="952"/>
                    <a:pt x="2168" y="985"/>
                    <a:pt x="2202" y="985"/>
                  </a:cubicBezTo>
                  <a:cubicBezTo>
                    <a:pt x="2235" y="1019"/>
                    <a:pt x="2235" y="1019"/>
                    <a:pt x="2268" y="1019"/>
                  </a:cubicBezTo>
                  <a:cubicBezTo>
                    <a:pt x="2302" y="1052"/>
                    <a:pt x="2302" y="1086"/>
                    <a:pt x="2335" y="1119"/>
                  </a:cubicBezTo>
                  <a:cubicBezTo>
                    <a:pt x="2364" y="1119"/>
                    <a:pt x="2417" y="1192"/>
                    <a:pt x="2410" y="1192"/>
                  </a:cubicBezTo>
                  <a:cubicBezTo>
                    <a:pt x="2409" y="1192"/>
                    <a:pt x="2407" y="1190"/>
                    <a:pt x="2402" y="1186"/>
                  </a:cubicBezTo>
                  <a:lnTo>
                    <a:pt x="2402" y="1186"/>
                  </a:lnTo>
                  <a:cubicBezTo>
                    <a:pt x="2417" y="1201"/>
                    <a:pt x="2449" y="1233"/>
                    <a:pt x="2469" y="1252"/>
                  </a:cubicBezTo>
                  <a:cubicBezTo>
                    <a:pt x="2469" y="1286"/>
                    <a:pt x="2502" y="1319"/>
                    <a:pt x="2502" y="1352"/>
                  </a:cubicBezTo>
                  <a:cubicBezTo>
                    <a:pt x="2515" y="1352"/>
                    <a:pt x="2529" y="1374"/>
                    <a:pt x="2538" y="1393"/>
                  </a:cubicBezTo>
                  <a:lnTo>
                    <a:pt x="2538" y="1393"/>
                  </a:lnTo>
                  <a:cubicBezTo>
                    <a:pt x="2537" y="1391"/>
                    <a:pt x="2536" y="1388"/>
                    <a:pt x="2535" y="1386"/>
                  </a:cubicBezTo>
                  <a:lnTo>
                    <a:pt x="2535" y="1386"/>
                  </a:lnTo>
                  <a:cubicBezTo>
                    <a:pt x="2569" y="1419"/>
                    <a:pt x="2569" y="1452"/>
                    <a:pt x="2569" y="1519"/>
                  </a:cubicBezTo>
                  <a:cubicBezTo>
                    <a:pt x="2602" y="1553"/>
                    <a:pt x="2602" y="1586"/>
                    <a:pt x="2602" y="1619"/>
                  </a:cubicBezTo>
                  <a:cubicBezTo>
                    <a:pt x="2603" y="1620"/>
                    <a:pt x="2603" y="1622"/>
                    <a:pt x="2604" y="1623"/>
                  </a:cubicBezTo>
                  <a:lnTo>
                    <a:pt x="2604" y="1623"/>
                  </a:lnTo>
                  <a:cubicBezTo>
                    <a:pt x="2603" y="1629"/>
                    <a:pt x="2602" y="1638"/>
                    <a:pt x="2602" y="1653"/>
                  </a:cubicBezTo>
                  <a:cubicBezTo>
                    <a:pt x="2602" y="1686"/>
                    <a:pt x="2602" y="1753"/>
                    <a:pt x="2602" y="1786"/>
                  </a:cubicBezTo>
                  <a:cubicBezTo>
                    <a:pt x="2602" y="1819"/>
                    <a:pt x="2602" y="1819"/>
                    <a:pt x="2602" y="1853"/>
                  </a:cubicBezTo>
                  <a:cubicBezTo>
                    <a:pt x="2569" y="2053"/>
                    <a:pt x="2669" y="2286"/>
                    <a:pt x="2902" y="2353"/>
                  </a:cubicBezTo>
                  <a:cubicBezTo>
                    <a:pt x="2927" y="2357"/>
                    <a:pt x="2953" y="2359"/>
                    <a:pt x="2980" y="2359"/>
                  </a:cubicBezTo>
                  <a:cubicBezTo>
                    <a:pt x="3165" y="2359"/>
                    <a:pt x="3373" y="2257"/>
                    <a:pt x="3403" y="2053"/>
                  </a:cubicBezTo>
                  <a:cubicBezTo>
                    <a:pt x="3536" y="1319"/>
                    <a:pt x="3169" y="518"/>
                    <a:pt x="2502" y="185"/>
                  </a:cubicBezTo>
                  <a:cubicBezTo>
                    <a:pt x="2263" y="60"/>
                    <a:pt x="2005" y="1"/>
                    <a:pt x="174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312;p44"/>
            <p:cNvSpPr/>
            <p:nvPr/>
          </p:nvSpPr>
          <p:spPr>
            <a:xfrm>
              <a:off x="1205910" y="3750750"/>
              <a:ext cx="81722" cy="54995"/>
            </a:xfrm>
            <a:custGeom>
              <a:avLst/>
              <a:gdLst/>
              <a:ahLst/>
              <a:cxnLst/>
              <a:rect l="l" t="t" r="r" b="b"/>
              <a:pathLst>
                <a:path w="2602" h="1751" extrusionOk="0">
                  <a:moveTo>
                    <a:pt x="1273" y="0"/>
                  </a:moveTo>
                  <a:cubicBezTo>
                    <a:pt x="866" y="0"/>
                    <a:pt x="455" y="185"/>
                    <a:pt x="234" y="517"/>
                  </a:cubicBezTo>
                  <a:cubicBezTo>
                    <a:pt x="100" y="717"/>
                    <a:pt x="33" y="984"/>
                    <a:pt x="0" y="1250"/>
                  </a:cubicBezTo>
                  <a:lnTo>
                    <a:pt x="2302" y="1751"/>
                  </a:lnTo>
                  <a:cubicBezTo>
                    <a:pt x="2602" y="1217"/>
                    <a:pt x="2368" y="450"/>
                    <a:pt x="1868" y="150"/>
                  </a:cubicBezTo>
                  <a:cubicBezTo>
                    <a:pt x="1688" y="48"/>
                    <a:pt x="1481" y="0"/>
                    <a:pt x="1273"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313;p44"/>
            <p:cNvSpPr/>
            <p:nvPr/>
          </p:nvSpPr>
          <p:spPr>
            <a:xfrm>
              <a:off x="1192279" y="3737245"/>
              <a:ext cx="107948" cy="81471"/>
            </a:xfrm>
            <a:custGeom>
              <a:avLst/>
              <a:gdLst/>
              <a:ahLst/>
              <a:cxnLst/>
              <a:rect l="l" t="t" r="r" b="b"/>
              <a:pathLst>
                <a:path w="3437" h="2594" extrusionOk="0">
                  <a:moveTo>
                    <a:pt x="1372" y="899"/>
                  </a:moveTo>
                  <a:cubicBezTo>
                    <a:pt x="1370" y="899"/>
                    <a:pt x="1357" y="904"/>
                    <a:pt x="1342" y="911"/>
                  </a:cubicBezTo>
                  <a:lnTo>
                    <a:pt x="1342" y="911"/>
                  </a:lnTo>
                  <a:cubicBezTo>
                    <a:pt x="1366" y="903"/>
                    <a:pt x="1373" y="899"/>
                    <a:pt x="1372" y="899"/>
                  </a:cubicBezTo>
                  <a:close/>
                  <a:moveTo>
                    <a:pt x="2460" y="1725"/>
                  </a:moveTo>
                  <a:cubicBezTo>
                    <a:pt x="2457" y="1725"/>
                    <a:pt x="2449" y="1733"/>
                    <a:pt x="2436" y="1747"/>
                  </a:cubicBezTo>
                  <a:cubicBezTo>
                    <a:pt x="2436" y="1764"/>
                    <a:pt x="2436" y="1772"/>
                    <a:pt x="2436" y="1781"/>
                  </a:cubicBezTo>
                  <a:cubicBezTo>
                    <a:pt x="2455" y="1741"/>
                    <a:pt x="2463" y="1725"/>
                    <a:pt x="2460" y="1725"/>
                  </a:cubicBezTo>
                  <a:close/>
                  <a:moveTo>
                    <a:pt x="1662" y="0"/>
                  </a:moveTo>
                  <a:cubicBezTo>
                    <a:pt x="1305" y="0"/>
                    <a:pt x="946" y="117"/>
                    <a:pt x="634" y="346"/>
                  </a:cubicBezTo>
                  <a:cubicBezTo>
                    <a:pt x="267" y="646"/>
                    <a:pt x="67" y="1113"/>
                    <a:pt x="0" y="1547"/>
                  </a:cubicBezTo>
                  <a:cubicBezTo>
                    <a:pt x="0" y="1781"/>
                    <a:pt x="67" y="2014"/>
                    <a:pt x="301" y="2081"/>
                  </a:cubicBezTo>
                  <a:cubicBezTo>
                    <a:pt x="326" y="2085"/>
                    <a:pt x="352" y="2087"/>
                    <a:pt x="380" y="2087"/>
                  </a:cubicBezTo>
                  <a:cubicBezTo>
                    <a:pt x="572" y="2087"/>
                    <a:pt x="805" y="1985"/>
                    <a:pt x="834" y="1781"/>
                  </a:cubicBezTo>
                  <a:cubicBezTo>
                    <a:pt x="834" y="1680"/>
                    <a:pt x="868" y="1580"/>
                    <a:pt x="901" y="1480"/>
                  </a:cubicBezTo>
                  <a:cubicBezTo>
                    <a:pt x="901" y="1414"/>
                    <a:pt x="901" y="1380"/>
                    <a:pt x="934" y="1314"/>
                  </a:cubicBezTo>
                  <a:lnTo>
                    <a:pt x="934" y="1314"/>
                  </a:lnTo>
                  <a:cubicBezTo>
                    <a:pt x="927" y="1337"/>
                    <a:pt x="924" y="1346"/>
                    <a:pt x="925" y="1346"/>
                  </a:cubicBezTo>
                  <a:cubicBezTo>
                    <a:pt x="928" y="1346"/>
                    <a:pt x="968" y="1247"/>
                    <a:pt x="968" y="1247"/>
                  </a:cubicBezTo>
                  <a:cubicBezTo>
                    <a:pt x="998" y="1217"/>
                    <a:pt x="1028" y="1187"/>
                    <a:pt x="1058" y="1132"/>
                  </a:cubicBezTo>
                  <a:lnTo>
                    <a:pt x="1058" y="1132"/>
                  </a:lnTo>
                  <a:cubicBezTo>
                    <a:pt x="1071" y="1115"/>
                    <a:pt x="1089" y="1093"/>
                    <a:pt x="1101" y="1080"/>
                  </a:cubicBezTo>
                  <a:cubicBezTo>
                    <a:pt x="1101" y="1047"/>
                    <a:pt x="1135" y="1047"/>
                    <a:pt x="1168" y="1013"/>
                  </a:cubicBezTo>
                  <a:lnTo>
                    <a:pt x="1168" y="1013"/>
                  </a:lnTo>
                  <a:cubicBezTo>
                    <a:pt x="1179" y="1002"/>
                    <a:pt x="1192" y="990"/>
                    <a:pt x="1201" y="980"/>
                  </a:cubicBezTo>
                  <a:cubicBezTo>
                    <a:pt x="1235" y="980"/>
                    <a:pt x="1268" y="947"/>
                    <a:pt x="1301" y="947"/>
                  </a:cubicBezTo>
                  <a:cubicBezTo>
                    <a:pt x="1301" y="933"/>
                    <a:pt x="1323" y="920"/>
                    <a:pt x="1342" y="911"/>
                  </a:cubicBezTo>
                  <a:lnTo>
                    <a:pt x="1342" y="911"/>
                  </a:lnTo>
                  <a:cubicBezTo>
                    <a:pt x="1340" y="912"/>
                    <a:pt x="1337" y="912"/>
                    <a:pt x="1335" y="913"/>
                  </a:cubicBezTo>
                  <a:cubicBezTo>
                    <a:pt x="1401" y="880"/>
                    <a:pt x="1502" y="847"/>
                    <a:pt x="1568" y="847"/>
                  </a:cubicBezTo>
                  <a:lnTo>
                    <a:pt x="1902" y="847"/>
                  </a:lnTo>
                  <a:cubicBezTo>
                    <a:pt x="1935" y="880"/>
                    <a:pt x="1969" y="880"/>
                    <a:pt x="2002" y="880"/>
                  </a:cubicBezTo>
                  <a:cubicBezTo>
                    <a:pt x="2002" y="880"/>
                    <a:pt x="2003" y="881"/>
                    <a:pt x="2004" y="882"/>
                  </a:cubicBezTo>
                  <a:lnTo>
                    <a:pt x="2004" y="882"/>
                  </a:lnTo>
                  <a:cubicBezTo>
                    <a:pt x="1993" y="880"/>
                    <a:pt x="1981" y="880"/>
                    <a:pt x="1969" y="880"/>
                  </a:cubicBezTo>
                  <a:cubicBezTo>
                    <a:pt x="2002" y="897"/>
                    <a:pt x="2019" y="905"/>
                    <a:pt x="2023" y="905"/>
                  </a:cubicBezTo>
                  <a:cubicBezTo>
                    <a:pt x="2027" y="905"/>
                    <a:pt x="2019" y="897"/>
                    <a:pt x="2004" y="882"/>
                  </a:cubicBezTo>
                  <a:lnTo>
                    <a:pt x="2004" y="882"/>
                  </a:lnTo>
                  <a:cubicBezTo>
                    <a:pt x="2022" y="884"/>
                    <a:pt x="2035" y="892"/>
                    <a:pt x="2035" y="913"/>
                  </a:cubicBezTo>
                  <a:cubicBezTo>
                    <a:pt x="2069" y="913"/>
                    <a:pt x="2102" y="947"/>
                    <a:pt x="2135" y="980"/>
                  </a:cubicBezTo>
                  <a:cubicBezTo>
                    <a:pt x="2142" y="980"/>
                    <a:pt x="2148" y="980"/>
                    <a:pt x="2152" y="980"/>
                  </a:cubicBezTo>
                  <a:lnTo>
                    <a:pt x="2152" y="980"/>
                  </a:lnTo>
                  <a:cubicBezTo>
                    <a:pt x="2160" y="988"/>
                    <a:pt x="2169" y="996"/>
                    <a:pt x="2169" y="1013"/>
                  </a:cubicBezTo>
                  <a:lnTo>
                    <a:pt x="2269" y="1080"/>
                  </a:lnTo>
                  <a:lnTo>
                    <a:pt x="2302" y="1113"/>
                  </a:lnTo>
                  <a:cubicBezTo>
                    <a:pt x="2302" y="1147"/>
                    <a:pt x="2335" y="1180"/>
                    <a:pt x="2369" y="1213"/>
                  </a:cubicBezTo>
                  <a:cubicBezTo>
                    <a:pt x="2369" y="1232"/>
                    <a:pt x="2379" y="1270"/>
                    <a:pt x="2388" y="1290"/>
                  </a:cubicBezTo>
                  <a:lnTo>
                    <a:pt x="2388" y="1290"/>
                  </a:lnTo>
                  <a:cubicBezTo>
                    <a:pt x="2390" y="1312"/>
                    <a:pt x="2402" y="1347"/>
                    <a:pt x="2402" y="1347"/>
                  </a:cubicBezTo>
                  <a:cubicBezTo>
                    <a:pt x="2436" y="1380"/>
                    <a:pt x="2436" y="1447"/>
                    <a:pt x="2436" y="1480"/>
                  </a:cubicBezTo>
                  <a:lnTo>
                    <a:pt x="2469" y="1547"/>
                  </a:lnTo>
                  <a:cubicBezTo>
                    <a:pt x="2449" y="1508"/>
                    <a:pt x="2441" y="1492"/>
                    <a:pt x="2438" y="1492"/>
                  </a:cubicBezTo>
                  <a:cubicBezTo>
                    <a:pt x="2436" y="1492"/>
                    <a:pt x="2436" y="1500"/>
                    <a:pt x="2436" y="1514"/>
                  </a:cubicBezTo>
                  <a:cubicBezTo>
                    <a:pt x="2469" y="1547"/>
                    <a:pt x="2469" y="1614"/>
                    <a:pt x="2469" y="1647"/>
                  </a:cubicBezTo>
                  <a:cubicBezTo>
                    <a:pt x="2469" y="1680"/>
                    <a:pt x="2469" y="1747"/>
                    <a:pt x="2436" y="1781"/>
                  </a:cubicBezTo>
                  <a:cubicBezTo>
                    <a:pt x="2436" y="1789"/>
                    <a:pt x="2436" y="1797"/>
                    <a:pt x="2436" y="1814"/>
                  </a:cubicBezTo>
                  <a:cubicBezTo>
                    <a:pt x="2436" y="1847"/>
                    <a:pt x="2402" y="1881"/>
                    <a:pt x="2402" y="1914"/>
                  </a:cubicBezTo>
                  <a:cubicBezTo>
                    <a:pt x="2402" y="1914"/>
                    <a:pt x="2402" y="1914"/>
                    <a:pt x="2402" y="1914"/>
                  </a:cubicBezTo>
                  <a:lnTo>
                    <a:pt x="2402" y="1914"/>
                  </a:lnTo>
                  <a:cubicBezTo>
                    <a:pt x="2385" y="1931"/>
                    <a:pt x="2385" y="1939"/>
                    <a:pt x="2390" y="1939"/>
                  </a:cubicBezTo>
                  <a:cubicBezTo>
                    <a:pt x="2391" y="1939"/>
                    <a:pt x="2392" y="1938"/>
                    <a:pt x="2394" y="1937"/>
                  </a:cubicBezTo>
                  <a:lnTo>
                    <a:pt x="2394" y="1937"/>
                  </a:lnTo>
                  <a:cubicBezTo>
                    <a:pt x="2389" y="1943"/>
                    <a:pt x="2381" y="1947"/>
                    <a:pt x="2369" y="1947"/>
                  </a:cubicBezTo>
                  <a:cubicBezTo>
                    <a:pt x="2269" y="2147"/>
                    <a:pt x="2335" y="2414"/>
                    <a:pt x="2536" y="2548"/>
                  </a:cubicBezTo>
                  <a:cubicBezTo>
                    <a:pt x="2598" y="2579"/>
                    <a:pt x="2666" y="2594"/>
                    <a:pt x="2734" y="2594"/>
                  </a:cubicBezTo>
                  <a:cubicBezTo>
                    <a:pt x="2885" y="2594"/>
                    <a:pt x="3034" y="2519"/>
                    <a:pt x="3103" y="2381"/>
                  </a:cubicBezTo>
                  <a:cubicBezTo>
                    <a:pt x="3436" y="1714"/>
                    <a:pt x="3303" y="847"/>
                    <a:pt x="2702" y="380"/>
                  </a:cubicBezTo>
                  <a:cubicBezTo>
                    <a:pt x="2397" y="125"/>
                    <a:pt x="2031" y="0"/>
                    <a:pt x="166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314;p44"/>
            <p:cNvSpPr/>
            <p:nvPr/>
          </p:nvSpPr>
          <p:spPr>
            <a:xfrm>
              <a:off x="1292846" y="3753985"/>
              <a:ext cx="71264" cy="55968"/>
            </a:xfrm>
            <a:custGeom>
              <a:avLst/>
              <a:gdLst/>
              <a:ahLst/>
              <a:cxnLst/>
              <a:rect l="l" t="t" r="r" b="b"/>
              <a:pathLst>
                <a:path w="2269" h="1782" extrusionOk="0">
                  <a:moveTo>
                    <a:pt x="1335" y="1"/>
                  </a:moveTo>
                  <a:cubicBezTo>
                    <a:pt x="1065" y="1"/>
                    <a:pt x="780" y="100"/>
                    <a:pt x="568" y="280"/>
                  </a:cubicBezTo>
                  <a:cubicBezTo>
                    <a:pt x="168" y="647"/>
                    <a:pt x="1" y="1214"/>
                    <a:pt x="1" y="1781"/>
                  </a:cubicBezTo>
                  <a:lnTo>
                    <a:pt x="2202" y="1481"/>
                  </a:lnTo>
                  <a:cubicBezTo>
                    <a:pt x="2236" y="1081"/>
                    <a:pt x="2269" y="647"/>
                    <a:pt x="2036" y="347"/>
                  </a:cubicBezTo>
                  <a:cubicBezTo>
                    <a:pt x="1882" y="109"/>
                    <a:pt x="1616" y="1"/>
                    <a:pt x="1335"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315;p44"/>
            <p:cNvSpPr/>
            <p:nvPr/>
          </p:nvSpPr>
          <p:spPr>
            <a:xfrm>
              <a:off x="1279246" y="3740637"/>
              <a:ext cx="97457" cy="81974"/>
            </a:xfrm>
            <a:custGeom>
              <a:avLst/>
              <a:gdLst/>
              <a:ahLst/>
              <a:cxnLst/>
              <a:rect l="l" t="t" r="r" b="b"/>
              <a:pathLst>
                <a:path w="3103" h="2610" extrusionOk="0">
                  <a:moveTo>
                    <a:pt x="1668" y="839"/>
                  </a:moveTo>
                  <a:lnTo>
                    <a:pt x="1668" y="839"/>
                  </a:lnTo>
                  <a:cubicBezTo>
                    <a:pt x="1657" y="849"/>
                    <a:pt x="1647" y="857"/>
                    <a:pt x="1636" y="862"/>
                  </a:cubicBezTo>
                  <a:lnTo>
                    <a:pt x="1636" y="862"/>
                  </a:lnTo>
                  <a:cubicBezTo>
                    <a:pt x="1642" y="839"/>
                    <a:pt x="1668" y="839"/>
                    <a:pt x="1668" y="839"/>
                  </a:cubicBezTo>
                  <a:close/>
                  <a:moveTo>
                    <a:pt x="1464" y="905"/>
                  </a:moveTo>
                  <a:lnTo>
                    <a:pt x="1464" y="905"/>
                  </a:lnTo>
                  <a:cubicBezTo>
                    <a:pt x="1456" y="910"/>
                    <a:pt x="1448" y="915"/>
                    <a:pt x="1442" y="915"/>
                  </a:cubicBezTo>
                  <a:cubicBezTo>
                    <a:pt x="1437" y="915"/>
                    <a:pt x="1434" y="912"/>
                    <a:pt x="1434" y="905"/>
                  </a:cubicBezTo>
                  <a:close/>
                  <a:moveTo>
                    <a:pt x="1766" y="0"/>
                  </a:moveTo>
                  <a:cubicBezTo>
                    <a:pt x="1152" y="0"/>
                    <a:pt x="583" y="374"/>
                    <a:pt x="300" y="939"/>
                  </a:cubicBezTo>
                  <a:cubicBezTo>
                    <a:pt x="100" y="1339"/>
                    <a:pt x="33" y="1773"/>
                    <a:pt x="0" y="2206"/>
                  </a:cubicBezTo>
                  <a:cubicBezTo>
                    <a:pt x="0" y="2393"/>
                    <a:pt x="175" y="2610"/>
                    <a:pt x="389" y="2610"/>
                  </a:cubicBezTo>
                  <a:cubicBezTo>
                    <a:pt x="404" y="2610"/>
                    <a:pt x="419" y="2609"/>
                    <a:pt x="434" y="2607"/>
                  </a:cubicBezTo>
                  <a:cubicBezTo>
                    <a:pt x="667" y="2607"/>
                    <a:pt x="834" y="2440"/>
                    <a:pt x="834" y="2206"/>
                  </a:cubicBezTo>
                  <a:cubicBezTo>
                    <a:pt x="834" y="2140"/>
                    <a:pt x="834" y="2073"/>
                    <a:pt x="867" y="2006"/>
                  </a:cubicBezTo>
                  <a:cubicBezTo>
                    <a:pt x="867" y="1984"/>
                    <a:pt x="867" y="1962"/>
                    <a:pt x="867" y="1939"/>
                  </a:cubicBezTo>
                  <a:cubicBezTo>
                    <a:pt x="867" y="1906"/>
                    <a:pt x="867" y="1873"/>
                    <a:pt x="867" y="1873"/>
                  </a:cubicBezTo>
                  <a:cubicBezTo>
                    <a:pt x="901" y="1706"/>
                    <a:pt x="934" y="1572"/>
                    <a:pt x="1001" y="1439"/>
                  </a:cubicBezTo>
                  <a:cubicBezTo>
                    <a:pt x="1001" y="1439"/>
                    <a:pt x="1001" y="1406"/>
                    <a:pt x="1001" y="1406"/>
                  </a:cubicBezTo>
                  <a:cubicBezTo>
                    <a:pt x="1001" y="1406"/>
                    <a:pt x="1034" y="1372"/>
                    <a:pt x="1034" y="1339"/>
                  </a:cubicBezTo>
                  <a:cubicBezTo>
                    <a:pt x="1068" y="1272"/>
                    <a:pt x="1101" y="1206"/>
                    <a:pt x="1134" y="1139"/>
                  </a:cubicBezTo>
                  <a:cubicBezTo>
                    <a:pt x="1148" y="1125"/>
                    <a:pt x="1155" y="1120"/>
                    <a:pt x="1157" y="1120"/>
                  </a:cubicBezTo>
                  <a:lnTo>
                    <a:pt x="1157" y="1120"/>
                  </a:lnTo>
                  <a:cubicBezTo>
                    <a:pt x="1164" y="1120"/>
                    <a:pt x="1138" y="1158"/>
                    <a:pt x="1144" y="1158"/>
                  </a:cubicBezTo>
                  <a:cubicBezTo>
                    <a:pt x="1147" y="1158"/>
                    <a:pt x="1153" y="1153"/>
                    <a:pt x="1168" y="1139"/>
                  </a:cubicBezTo>
                  <a:cubicBezTo>
                    <a:pt x="1201" y="1105"/>
                    <a:pt x="1201" y="1072"/>
                    <a:pt x="1234" y="1072"/>
                  </a:cubicBezTo>
                  <a:cubicBezTo>
                    <a:pt x="1268" y="1039"/>
                    <a:pt x="1268" y="1005"/>
                    <a:pt x="1301" y="1005"/>
                  </a:cubicBezTo>
                  <a:lnTo>
                    <a:pt x="1301" y="1005"/>
                  </a:lnTo>
                  <a:cubicBezTo>
                    <a:pt x="1290" y="1017"/>
                    <a:pt x="1286" y="1020"/>
                    <a:pt x="1287" y="1020"/>
                  </a:cubicBezTo>
                  <a:cubicBezTo>
                    <a:pt x="1290" y="1020"/>
                    <a:pt x="1312" y="1005"/>
                    <a:pt x="1334" y="1005"/>
                  </a:cubicBezTo>
                  <a:cubicBezTo>
                    <a:pt x="1368" y="972"/>
                    <a:pt x="1434" y="939"/>
                    <a:pt x="1468" y="905"/>
                  </a:cubicBezTo>
                  <a:cubicBezTo>
                    <a:pt x="1501" y="905"/>
                    <a:pt x="1535" y="872"/>
                    <a:pt x="1568" y="872"/>
                  </a:cubicBezTo>
                  <a:cubicBezTo>
                    <a:pt x="1591" y="872"/>
                    <a:pt x="1613" y="872"/>
                    <a:pt x="1636" y="862"/>
                  </a:cubicBezTo>
                  <a:lnTo>
                    <a:pt x="1636" y="862"/>
                  </a:lnTo>
                  <a:cubicBezTo>
                    <a:pt x="1635" y="865"/>
                    <a:pt x="1635" y="868"/>
                    <a:pt x="1635" y="872"/>
                  </a:cubicBezTo>
                  <a:cubicBezTo>
                    <a:pt x="1635" y="872"/>
                    <a:pt x="1701" y="839"/>
                    <a:pt x="1668" y="839"/>
                  </a:cubicBezTo>
                  <a:lnTo>
                    <a:pt x="1668" y="839"/>
                  </a:lnTo>
                  <a:cubicBezTo>
                    <a:pt x="1668" y="839"/>
                    <a:pt x="1668" y="839"/>
                    <a:pt x="1668" y="839"/>
                  </a:cubicBezTo>
                  <a:lnTo>
                    <a:pt x="1868" y="839"/>
                  </a:lnTo>
                  <a:cubicBezTo>
                    <a:pt x="1868" y="839"/>
                    <a:pt x="1868" y="839"/>
                    <a:pt x="1868" y="839"/>
                  </a:cubicBezTo>
                  <a:lnTo>
                    <a:pt x="1868" y="839"/>
                  </a:lnTo>
                  <a:cubicBezTo>
                    <a:pt x="1806" y="839"/>
                    <a:pt x="1847" y="852"/>
                    <a:pt x="1871" y="853"/>
                  </a:cubicBezTo>
                  <a:lnTo>
                    <a:pt x="1871" y="853"/>
                  </a:lnTo>
                  <a:cubicBezTo>
                    <a:pt x="1869" y="849"/>
                    <a:pt x="1868" y="844"/>
                    <a:pt x="1868" y="839"/>
                  </a:cubicBezTo>
                  <a:lnTo>
                    <a:pt x="1868" y="839"/>
                  </a:lnTo>
                  <a:cubicBezTo>
                    <a:pt x="1890" y="850"/>
                    <a:pt x="1887" y="853"/>
                    <a:pt x="1876" y="853"/>
                  </a:cubicBezTo>
                  <a:cubicBezTo>
                    <a:pt x="1874" y="853"/>
                    <a:pt x="1873" y="853"/>
                    <a:pt x="1871" y="853"/>
                  </a:cubicBezTo>
                  <a:lnTo>
                    <a:pt x="1871" y="853"/>
                  </a:lnTo>
                  <a:cubicBezTo>
                    <a:pt x="1880" y="872"/>
                    <a:pt x="1907" y="872"/>
                    <a:pt x="1935" y="872"/>
                  </a:cubicBezTo>
                  <a:cubicBezTo>
                    <a:pt x="1935" y="872"/>
                    <a:pt x="2002" y="905"/>
                    <a:pt x="2002" y="905"/>
                  </a:cubicBezTo>
                  <a:cubicBezTo>
                    <a:pt x="2002" y="905"/>
                    <a:pt x="1935" y="872"/>
                    <a:pt x="1968" y="872"/>
                  </a:cubicBezTo>
                  <a:lnTo>
                    <a:pt x="1968" y="872"/>
                  </a:lnTo>
                  <a:cubicBezTo>
                    <a:pt x="2002" y="905"/>
                    <a:pt x="2002" y="905"/>
                    <a:pt x="2035" y="905"/>
                  </a:cubicBezTo>
                  <a:cubicBezTo>
                    <a:pt x="2035" y="905"/>
                    <a:pt x="2068" y="939"/>
                    <a:pt x="2102" y="939"/>
                  </a:cubicBezTo>
                  <a:lnTo>
                    <a:pt x="2068" y="939"/>
                  </a:lnTo>
                  <a:cubicBezTo>
                    <a:pt x="2068" y="939"/>
                    <a:pt x="2091" y="950"/>
                    <a:pt x="2103" y="953"/>
                  </a:cubicBezTo>
                  <a:lnTo>
                    <a:pt x="2103" y="953"/>
                  </a:lnTo>
                  <a:cubicBezTo>
                    <a:pt x="2102" y="948"/>
                    <a:pt x="2102" y="943"/>
                    <a:pt x="2102" y="939"/>
                  </a:cubicBezTo>
                  <a:lnTo>
                    <a:pt x="2102" y="939"/>
                  </a:lnTo>
                  <a:cubicBezTo>
                    <a:pt x="2113" y="950"/>
                    <a:pt x="2113" y="954"/>
                    <a:pt x="2108" y="954"/>
                  </a:cubicBezTo>
                  <a:cubicBezTo>
                    <a:pt x="2107" y="954"/>
                    <a:pt x="2105" y="953"/>
                    <a:pt x="2103" y="953"/>
                  </a:cubicBezTo>
                  <a:lnTo>
                    <a:pt x="2103" y="953"/>
                  </a:lnTo>
                  <a:cubicBezTo>
                    <a:pt x="2110" y="981"/>
                    <a:pt x="2135" y="1005"/>
                    <a:pt x="2135" y="1005"/>
                  </a:cubicBezTo>
                  <a:cubicBezTo>
                    <a:pt x="2142" y="1012"/>
                    <a:pt x="2146" y="1015"/>
                    <a:pt x="2148" y="1015"/>
                  </a:cubicBezTo>
                  <a:cubicBezTo>
                    <a:pt x="2156" y="1015"/>
                    <a:pt x="2136" y="974"/>
                    <a:pt x="2135" y="972"/>
                  </a:cubicBezTo>
                  <a:lnTo>
                    <a:pt x="2135" y="972"/>
                  </a:lnTo>
                  <a:cubicBezTo>
                    <a:pt x="2136" y="974"/>
                    <a:pt x="2168" y="1039"/>
                    <a:pt x="2168" y="1039"/>
                  </a:cubicBezTo>
                  <a:cubicBezTo>
                    <a:pt x="2168" y="1039"/>
                    <a:pt x="2168" y="1067"/>
                    <a:pt x="2194" y="1071"/>
                  </a:cubicBezTo>
                  <a:lnTo>
                    <a:pt x="2194" y="1071"/>
                  </a:lnTo>
                  <a:cubicBezTo>
                    <a:pt x="2192" y="1068"/>
                    <a:pt x="2191" y="1065"/>
                    <a:pt x="2193" y="1065"/>
                  </a:cubicBezTo>
                  <a:lnTo>
                    <a:pt x="2193" y="1065"/>
                  </a:lnTo>
                  <a:cubicBezTo>
                    <a:pt x="2194" y="1065"/>
                    <a:pt x="2197" y="1067"/>
                    <a:pt x="2202" y="1072"/>
                  </a:cubicBezTo>
                  <a:cubicBezTo>
                    <a:pt x="2199" y="1072"/>
                    <a:pt x="2196" y="1072"/>
                    <a:pt x="2194" y="1071"/>
                  </a:cubicBezTo>
                  <a:lnTo>
                    <a:pt x="2194" y="1071"/>
                  </a:lnTo>
                  <a:cubicBezTo>
                    <a:pt x="2196" y="1075"/>
                    <a:pt x="2199" y="1081"/>
                    <a:pt x="2202" y="1085"/>
                  </a:cubicBezTo>
                  <a:lnTo>
                    <a:pt x="2202" y="1085"/>
                  </a:lnTo>
                  <a:cubicBezTo>
                    <a:pt x="2202" y="1081"/>
                    <a:pt x="2202" y="1077"/>
                    <a:pt x="2202" y="1072"/>
                  </a:cubicBezTo>
                  <a:lnTo>
                    <a:pt x="2202" y="1072"/>
                  </a:lnTo>
                  <a:cubicBezTo>
                    <a:pt x="2210" y="1090"/>
                    <a:pt x="2212" y="1096"/>
                    <a:pt x="2211" y="1096"/>
                  </a:cubicBezTo>
                  <a:cubicBezTo>
                    <a:pt x="2210" y="1096"/>
                    <a:pt x="2206" y="1091"/>
                    <a:pt x="2202" y="1085"/>
                  </a:cubicBezTo>
                  <a:lnTo>
                    <a:pt x="2202" y="1085"/>
                  </a:lnTo>
                  <a:cubicBezTo>
                    <a:pt x="2206" y="1143"/>
                    <a:pt x="2235" y="1174"/>
                    <a:pt x="2235" y="1206"/>
                  </a:cubicBezTo>
                  <a:cubicBezTo>
                    <a:pt x="2235" y="1239"/>
                    <a:pt x="2235" y="1239"/>
                    <a:pt x="2235" y="1272"/>
                  </a:cubicBezTo>
                  <a:cubicBezTo>
                    <a:pt x="2235" y="1318"/>
                    <a:pt x="2235" y="1345"/>
                    <a:pt x="2235" y="1372"/>
                  </a:cubicBezTo>
                  <a:cubicBezTo>
                    <a:pt x="2235" y="1539"/>
                    <a:pt x="2235" y="1706"/>
                    <a:pt x="2202" y="1873"/>
                  </a:cubicBezTo>
                  <a:cubicBezTo>
                    <a:pt x="2202" y="2106"/>
                    <a:pt x="2435" y="2306"/>
                    <a:pt x="2635" y="2306"/>
                  </a:cubicBezTo>
                  <a:cubicBezTo>
                    <a:pt x="2869" y="2306"/>
                    <a:pt x="3002" y="2106"/>
                    <a:pt x="3036" y="1873"/>
                  </a:cubicBezTo>
                  <a:cubicBezTo>
                    <a:pt x="3102" y="1472"/>
                    <a:pt x="3102" y="1072"/>
                    <a:pt x="2936" y="705"/>
                  </a:cubicBezTo>
                  <a:cubicBezTo>
                    <a:pt x="2769" y="372"/>
                    <a:pt x="2469" y="138"/>
                    <a:pt x="2102" y="38"/>
                  </a:cubicBezTo>
                  <a:cubicBezTo>
                    <a:pt x="1989" y="12"/>
                    <a:pt x="1877" y="0"/>
                    <a:pt x="1766"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316;p44"/>
            <p:cNvSpPr/>
            <p:nvPr/>
          </p:nvSpPr>
          <p:spPr>
            <a:xfrm>
              <a:off x="1593541" y="3032555"/>
              <a:ext cx="359365" cy="1008935"/>
            </a:xfrm>
            <a:custGeom>
              <a:avLst/>
              <a:gdLst/>
              <a:ahLst/>
              <a:cxnLst/>
              <a:rect l="l" t="t" r="r" b="b"/>
              <a:pathLst>
                <a:path w="11442" h="32124" extrusionOk="0">
                  <a:moveTo>
                    <a:pt x="11442" y="0"/>
                  </a:moveTo>
                  <a:cubicBezTo>
                    <a:pt x="5104" y="0"/>
                    <a:pt x="0" y="6271"/>
                    <a:pt x="0" y="16078"/>
                  </a:cubicBezTo>
                  <a:cubicBezTo>
                    <a:pt x="0" y="28120"/>
                    <a:pt x="4036" y="32123"/>
                    <a:pt x="11442" y="32123"/>
                  </a:cubicBezTo>
                  <a:lnTo>
                    <a:pt x="114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317;p44"/>
            <p:cNvSpPr/>
            <p:nvPr/>
          </p:nvSpPr>
          <p:spPr>
            <a:xfrm>
              <a:off x="1951838" y="3032555"/>
              <a:ext cx="359365" cy="1008935"/>
            </a:xfrm>
            <a:custGeom>
              <a:avLst/>
              <a:gdLst/>
              <a:ahLst/>
              <a:cxnLst/>
              <a:rect l="l" t="t" r="r" b="b"/>
              <a:pathLst>
                <a:path w="11442" h="32124" extrusionOk="0">
                  <a:moveTo>
                    <a:pt x="0" y="0"/>
                  </a:moveTo>
                  <a:lnTo>
                    <a:pt x="0" y="32123"/>
                  </a:lnTo>
                  <a:cubicBezTo>
                    <a:pt x="7406" y="32123"/>
                    <a:pt x="11442" y="28120"/>
                    <a:pt x="11442" y="16078"/>
                  </a:cubicBezTo>
                  <a:cubicBezTo>
                    <a:pt x="11442" y="6271"/>
                    <a:pt x="6338"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318;p44"/>
            <p:cNvSpPr/>
            <p:nvPr/>
          </p:nvSpPr>
          <p:spPr>
            <a:xfrm>
              <a:off x="2228412" y="2080531"/>
              <a:ext cx="716625" cy="1087453"/>
            </a:xfrm>
            <a:custGeom>
              <a:avLst/>
              <a:gdLst/>
              <a:ahLst/>
              <a:cxnLst/>
              <a:rect l="l" t="t" r="r" b="b"/>
              <a:pathLst>
                <a:path w="22817" h="34624" extrusionOk="0">
                  <a:moveTo>
                    <a:pt x="12900" y="1"/>
                  </a:moveTo>
                  <a:cubicBezTo>
                    <a:pt x="12594" y="1"/>
                    <a:pt x="12285" y="30"/>
                    <a:pt x="11976" y="91"/>
                  </a:cubicBezTo>
                  <a:cubicBezTo>
                    <a:pt x="10675" y="324"/>
                    <a:pt x="9541" y="1125"/>
                    <a:pt x="8407" y="1825"/>
                  </a:cubicBezTo>
                  <a:cubicBezTo>
                    <a:pt x="6839" y="2726"/>
                    <a:pt x="5171" y="3426"/>
                    <a:pt x="3436" y="3860"/>
                  </a:cubicBezTo>
                  <a:cubicBezTo>
                    <a:pt x="2703" y="4060"/>
                    <a:pt x="1902" y="4227"/>
                    <a:pt x="1268" y="4594"/>
                  </a:cubicBezTo>
                  <a:cubicBezTo>
                    <a:pt x="601" y="4994"/>
                    <a:pt x="1" y="5661"/>
                    <a:pt x="1" y="6428"/>
                  </a:cubicBezTo>
                  <a:lnTo>
                    <a:pt x="1835" y="19171"/>
                  </a:lnTo>
                  <a:cubicBezTo>
                    <a:pt x="1735" y="22540"/>
                    <a:pt x="2769" y="25942"/>
                    <a:pt x="4771" y="28644"/>
                  </a:cubicBezTo>
                  <a:cubicBezTo>
                    <a:pt x="6372" y="30779"/>
                    <a:pt x="8473" y="32480"/>
                    <a:pt x="10642" y="34015"/>
                  </a:cubicBezTo>
                  <a:cubicBezTo>
                    <a:pt x="11056" y="34319"/>
                    <a:pt x="11540" y="34623"/>
                    <a:pt x="12036" y="34623"/>
                  </a:cubicBezTo>
                  <a:cubicBezTo>
                    <a:pt x="12138" y="34623"/>
                    <a:pt x="12240" y="34610"/>
                    <a:pt x="12343" y="34582"/>
                  </a:cubicBezTo>
                  <a:cubicBezTo>
                    <a:pt x="12710" y="34482"/>
                    <a:pt x="12977" y="34182"/>
                    <a:pt x="13210" y="33881"/>
                  </a:cubicBezTo>
                  <a:cubicBezTo>
                    <a:pt x="14244" y="32347"/>
                    <a:pt x="14244" y="30346"/>
                    <a:pt x="15011" y="28644"/>
                  </a:cubicBezTo>
                  <a:cubicBezTo>
                    <a:pt x="15545" y="27477"/>
                    <a:pt x="16479" y="26510"/>
                    <a:pt x="17313" y="25509"/>
                  </a:cubicBezTo>
                  <a:cubicBezTo>
                    <a:pt x="20048" y="22306"/>
                    <a:pt x="22150" y="18404"/>
                    <a:pt x="22483" y="14201"/>
                  </a:cubicBezTo>
                  <a:cubicBezTo>
                    <a:pt x="22817" y="9864"/>
                    <a:pt x="21082" y="5428"/>
                    <a:pt x="17947" y="2392"/>
                  </a:cubicBezTo>
                  <a:cubicBezTo>
                    <a:pt x="16571" y="1073"/>
                    <a:pt x="14776" y="1"/>
                    <a:pt x="12900" y="1"/>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319;p44"/>
            <p:cNvSpPr/>
            <p:nvPr/>
          </p:nvSpPr>
          <p:spPr>
            <a:xfrm>
              <a:off x="2367767" y="2211186"/>
              <a:ext cx="443191" cy="771117"/>
            </a:xfrm>
            <a:custGeom>
              <a:avLst/>
              <a:gdLst/>
              <a:ahLst/>
              <a:cxnLst/>
              <a:rect l="l" t="t" r="r" b="b"/>
              <a:pathLst>
                <a:path w="14111" h="24552" extrusionOk="0">
                  <a:moveTo>
                    <a:pt x="8339" y="0"/>
                  </a:moveTo>
                  <a:cubicBezTo>
                    <a:pt x="8006" y="67"/>
                    <a:pt x="7339" y="467"/>
                    <a:pt x="6772" y="834"/>
                  </a:cubicBezTo>
                  <a:cubicBezTo>
                    <a:pt x="6538" y="968"/>
                    <a:pt x="6305" y="1101"/>
                    <a:pt x="6071" y="1234"/>
                  </a:cubicBezTo>
                  <a:cubicBezTo>
                    <a:pt x="4203" y="2335"/>
                    <a:pt x="2168" y="3202"/>
                    <a:pt x="67" y="3736"/>
                  </a:cubicBezTo>
                  <a:lnTo>
                    <a:pt x="0" y="3770"/>
                  </a:lnTo>
                  <a:lnTo>
                    <a:pt x="1601" y="14777"/>
                  </a:lnTo>
                  <a:lnTo>
                    <a:pt x="1568" y="15144"/>
                  </a:lnTo>
                  <a:cubicBezTo>
                    <a:pt x="1501" y="17579"/>
                    <a:pt x="2268" y="20081"/>
                    <a:pt x="3703" y="22016"/>
                  </a:cubicBezTo>
                  <a:cubicBezTo>
                    <a:pt x="4370" y="22917"/>
                    <a:pt x="5204" y="23751"/>
                    <a:pt x="6138" y="24551"/>
                  </a:cubicBezTo>
                  <a:cubicBezTo>
                    <a:pt x="6305" y="23984"/>
                    <a:pt x="6505" y="23350"/>
                    <a:pt x="6772" y="22750"/>
                  </a:cubicBezTo>
                  <a:cubicBezTo>
                    <a:pt x="7506" y="21215"/>
                    <a:pt x="8506" y="20014"/>
                    <a:pt x="9340" y="19080"/>
                  </a:cubicBezTo>
                  <a:cubicBezTo>
                    <a:pt x="9474" y="18914"/>
                    <a:pt x="9607" y="18780"/>
                    <a:pt x="9707" y="18647"/>
                  </a:cubicBezTo>
                  <a:cubicBezTo>
                    <a:pt x="11475" y="16579"/>
                    <a:pt x="13610" y="13376"/>
                    <a:pt x="13877" y="9740"/>
                  </a:cubicBezTo>
                  <a:cubicBezTo>
                    <a:pt x="14110" y="6638"/>
                    <a:pt x="12876" y="3403"/>
                    <a:pt x="10641" y="1268"/>
                  </a:cubicBezTo>
                  <a:cubicBezTo>
                    <a:pt x="9740" y="400"/>
                    <a:pt x="8873" y="0"/>
                    <a:pt x="8440"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320;p44"/>
            <p:cNvSpPr/>
            <p:nvPr/>
          </p:nvSpPr>
          <p:spPr>
            <a:xfrm>
              <a:off x="959706" y="2080531"/>
              <a:ext cx="716625" cy="1087453"/>
            </a:xfrm>
            <a:custGeom>
              <a:avLst/>
              <a:gdLst/>
              <a:ahLst/>
              <a:cxnLst/>
              <a:rect l="l" t="t" r="r" b="b"/>
              <a:pathLst>
                <a:path w="22817" h="34624" extrusionOk="0">
                  <a:moveTo>
                    <a:pt x="9917" y="1"/>
                  </a:moveTo>
                  <a:cubicBezTo>
                    <a:pt x="8042" y="1"/>
                    <a:pt x="6246" y="1073"/>
                    <a:pt x="4870" y="2392"/>
                  </a:cubicBezTo>
                  <a:cubicBezTo>
                    <a:pt x="1701" y="5428"/>
                    <a:pt x="0" y="9864"/>
                    <a:pt x="334" y="14201"/>
                  </a:cubicBezTo>
                  <a:cubicBezTo>
                    <a:pt x="667" y="18404"/>
                    <a:pt x="2769" y="22306"/>
                    <a:pt x="5504" y="25509"/>
                  </a:cubicBezTo>
                  <a:cubicBezTo>
                    <a:pt x="6338" y="26510"/>
                    <a:pt x="7272" y="27477"/>
                    <a:pt x="7806" y="28644"/>
                  </a:cubicBezTo>
                  <a:cubicBezTo>
                    <a:pt x="8573" y="30346"/>
                    <a:pt x="8573" y="32347"/>
                    <a:pt x="9607" y="33881"/>
                  </a:cubicBezTo>
                  <a:cubicBezTo>
                    <a:pt x="9841" y="34182"/>
                    <a:pt x="10107" y="34482"/>
                    <a:pt x="10474" y="34582"/>
                  </a:cubicBezTo>
                  <a:cubicBezTo>
                    <a:pt x="10577" y="34610"/>
                    <a:pt x="10679" y="34623"/>
                    <a:pt x="10782" y="34623"/>
                  </a:cubicBezTo>
                  <a:cubicBezTo>
                    <a:pt x="11277" y="34623"/>
                    <a:pt x="11761" y="34319"/>
                    <a:pt x="12176" y="34015"/>
                  </a:cubicBezTo>
                  <a:cubicBezTo>
                    <a:pt x="14344" y="32480"/>
                    <a:pt x="16445" y="30779"/>
                    <a:pt x="18046" y="28644"/>
                  </a:cubicBezTo>
                  <a:cubicBezTo>
                    <a:pt x="20048" y="25942"/>
                    <a:pt x="21082" y="22540"/>
                    <a:pt x="20982" y="19171"/>
                  </a:cubicBezTo>
                  <a:lnTo>
                    <a:pt x="22816" y="6428"/>
                  </a:lnTo>
                  <a:cubicBezTo>
                    <a:pt x="22783" y="5661"/>
                    <a:pt x="22216" y="4994"/>
                    <a:pt x="21549" y="4594"/>
                  </a:cubicBezTo>
                  <a:cubicBezTo>
                    <a:pt x="20882" y="4227"/>
                    <a:pt x="20115" y="4060"/>
                    <a:pt x="19381" y="3860"/>
                  </a:cubicBezTo>
                  <a:cubicBezTo>
                    <a:pt x="17646" y="3426"/>
                    <a:pt x="15978" y="2726"/>
                    <a:pt x="14410" y="1825"/>
                  </a:cubicBezTo>
                  <a:cubicBezTo>
                    <a:pt x="13276" y="1125"/>
                    <a:pt x="12142" y="324"/>
                    <a:pt x="10841" y="91"/>
                  </a:cubicBezTo>
                  <a:cubicBezTo>
                    <a:pt x="10532" y="30"/>
                    <a:pt x="10223" y="1"/>
                    <a:pt x="9917" y="1"/>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321;p44"/>
            <p:cNvSpPr/>
            <p:nvPr/>
          </p:nvSpPr>
          <p:spPr>
            <a:xfrm>
              <a:off x="1093785" y="2211186"/>
              <a:ext cx="443191" cy="771117"/>
            </a:xfrm>
            <a:custGeom>
              <a:avLst/>
              <a:gdLst/>
              <a:ahLst/>
              <a:cxnLst/>
              <a:rect l="l" t="t" r="r" b="b"/>
              <a:pathLst>
                <a:path w="14111" h="24552" extrusionOk="0">
                  <a:moveTo>
                    <a:pt x="5672" y="0"/>
                  </a:moveTo>
                  <a:cubicBezTo>
                    <a:pt x="5238" y="0"/>
                    <a:pt x="4371" y="367"/>
                    <a:pt x="3470" y="1234"/>
                  </a:cubicBezTo>
                  <a:cubicBezTo>
                    <a:pt x="1235" y="3403"/>
                    <a:pt x="1" y="6638"/>
                    <a:pt x="234" y="9707"/>
                  </a:cubicBezTo>
                  <a:cubicBezTo>
                    <a:pt x="501" y="13343"/>
                    <a:pt x="2636" y="16579"/>
                    <a:pt x="4404" y="18613"/>
                  </a:cubicBezTo>
                  <a:cubicBezTo>
                    <a:pt x="4504" y="18780"/>
                    <a:pt x="4638" y="18914"/>
                    <a:pt x="4771" y="19080"/>
                  </a:cubicBezTo>
                  <a:cubicBezTo>
                    <a:pt x="5605" y="20014"/>
                    <a:pt x="6606" y="21182"/>
                    <a:pt x="7339" y="22750"/>
                  </a:cubicBezTo>
                  <a:cubicBezTo>
                    <a:pt x="7606" y="23350"/>
                    <a:pt x="7806" y="23951"/>
                    <a:pt x="7973" y="24551"/>
                  </a:cubicBezTo>
                  <a:cubicBezTo>
                    <a:pt x="8907" y="23751"/>
                    <a:pt x="9741" y="22917"/>
                    <a:pt x="10408" y="22016"/>
                  </a:cubicBezTo>
                  <a:cubicBezTo>
                    <a:pt x="11843" y="20048"/>
                    <a:pt x="12610" y="17579"/>
                    <a:pt x="12543" y="15144"/>
                  </a:cubicBezTo>
                  <a:lnTo>
                    <a:pt x="12510" y="14777"/>
                  </a:lnTo>
                  <a:lnTo>
                    <a:pt x="14111" y="3736"/>
                  </a:lnTo>
                  <a:lnTo>
                    <a:pt x="14044" y="3736"/>
                  </a:lnTo>
                  <a:cubicBezTo>
                    <a:pt x="11943" y="3169"/>
                    <a:pt x="9908" y="2335"/>
                    <a:pt x="8040" y="1234"/>
                  </a:cubicBezTo>
                  <a:cubicBezTo>
                    <a:pt x="7806" y="1101"/>
                    <a:pt x="7573" y="968"/>
                    <a:pt x="7339" y="834"/>
                  </a:cubicBezTo>
                  <a:cubicBezTo>
                    <a:pt x="6772" y="467"/>
                    <a:pt x="6105" y="67"/>
                    <a:pt x="5772"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322;p44"/>
            <p:cNvSpPr/>
            <p:nvPr/>
          </p:nvSpPr>
          <p:spPr>
            <a:xfrm>
              <a:off x="1439581" y="2136122"/>
              <a:ext cx="1119395" cy="1014902"/>
            </a:xfrm>
            <a:custGeom>
              <a:avLst/>
              <a:gdLst/>
              <a:ahLst/>
              <a:cxnLst/>
              <a:rect l="l" t="t" r="r" b="b"/>
              <a:pathLst>
                <a:path w="35641" h="32314" extrusionOk="0">
                  <a:moveTo>
                    <a:pt x="16886" y="0"/>
                  </a:moveTo>
                  <a:cubicBezTo>
                    <a:pt x="8544" y="0"/>
                    <a:pt x="1" y="5417"/>
                    <a:pt x="266" y="14832"/>
                  </a:cubicBezTo>
                  <a:cubicBezTo>
                    <a:pt x="166" y="18468"/>
                    <a:pt x="2167" y="25573"/>
                    <a:pt x="4902" y="27975"/>
                  </a:cubicBezTo>
                  <a:cubicBezTo>
                    <a:pt x="7671" y="30410"/>
                    <a:pt x="11240" y="31711"/>
                    <a:pt x="14876" y="32145"/>
                  </a:cubicBezTo>
                  <a:cubicBezTo>
                    <a:pt x="15762" y="32254"/>
                    <a:pt x="16660" y="32314"/>
                    <a:pt x="17558" y="32314"/>
                  </a:cubicBezTo>
                  <a:cubicBezTo>
                    <a:pt x="19940" y="32314"/>
                    <a:pt x="22318" y="31895"/>
                    <a:pt x="24450" y="30877"/>
                  </a:cubicBezTo>
                  <a:cubicBezTo>
                    <a:pt x="27418" y="29510"/>
                    <a:pt x="30420" y="26341"/>
                    <a:pt x="31288" y="23205"/>
                  </a:cubicBezTo>
                  <a:cubicBezTo>
                    <a:pt x="35641" y="7036"/>
                    <a:pt x="26394" y="0"/>
                    <a:pt x="16886"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323;p44"/>
            <p:cNvSpPr/>
            <p:nvPr/>
          </p:nvSpPr>
          <p:spPr>
            <a:xfrm>
              <a:off x="1596682" y="2674258"/>
              <a:ext cx="538513" cy="835000"/>
            </a:xfrm>
            <a:custGeom>
              <a:avLst/>
              <a:gdLst/>
              <a:ahLst/>
              <a:cxnLst/>
              <a:rect l="l" t="t" r="r" b="b"/>
              <a:pathLst>
                <a:path w="17146" h="26586" extrusionOk="0">
                  <a:moveTo>
                    <a:pt x="6105" y="0"/>
                  </a:moveTo>
                  <a:cubicBezTo>
                    <a:pt x="2802" y="9807"/>
                    <a:pt x="5204" y="17946"/>
                    <a:pt x="3703" y="21182"/>
                  </a:cubicBezTo>
                  <a:cubicBezTo>
                    <a:pt x="3284" y="20890"/>
                    <a:pt x="2765" y="20728"/>
                    <a:pt x="2255" y="20728"/>
                  </a:cubicBezTo>
                  <a:cubicBezTo>
                    <a:pt x="1832" y="20728"/>
                    <a:pt x="1416" y="20840"/>
                    <a:pt x="1068" y="21082"/>
                  </a:cubicBezTo>
                  <a:cubicBezTo>
                    <a:pt x="301" y="21582"/>
                    <a:pt x="0" y="22783"/>
                    <a:pt x="567" y="23517"/>
                  </a:cubicBezTo>
                  <a:cubicBezTo>
                    <a:pt x="911" y="23984"/>
                    <a:pt x="1509" y="24197"/>
                    <a:pt x="2107" y="24197"/>
                  </a:cubicBezTo>
                  <a:cubicBezTo>
                    <a:pt x="2320" y="24197"/>
                    <a:pt x="2534" y="24170"/>
                    <a:pt x="2736" y="24117"/>
                  </a:cubicBezTo>
                  <a:cubicBezTo>
                    <a:pt x="3503" y="23917"/>
                    <a:pt x="4137" y="23417"/>
                    <a:pt x="4770" y="22916"/>
                  </a:cubicBezTo>
                  <a:cubicBezTo>
                    <a:pt x="5204" y="23917"/>
                    <a:pt x="5671" y="24951"/>
                    <a:pt x="6472" y="25685"/>
                  </a:cubicBezTo>
                  <a:cubicBezTo>
                    <a:pt x="7037" y="26227"/>
                    <a:pt x="7818" y="26585"/>
                    <a:pt x="8580" y="26585"/>
                  </a:cubicBezTo>
                  <a:cubicBezTo>
                    <a:pt x="8898" y="26585"/>
                    <a:pt x="9213" y="26523"/>
                    <a:pt x="9507" y="26386"/>
                  </a:cubicBezTo>
                  <a:cubicBezTo>
                    <a:pt x="10341" y="25985"/>
                    <a:pt x="10841" y="24985"/>
                    <a:pt x="10741" y="24051"/>
                  </a:cubicBezTo>
                  <a:cubicBezTo>
                    <a:pt x="10608" y="23150"/>
                    <a:pt x="9907" y="22316"/>
                    <a:pt x="9007" y="22016"/>
                  </a:cubicBezTo>
                  <a:cubicBezTo>
                    <a:pt x="12509" y="19514"/>
                    <a:pt x="15044" y="14344"/>
                    <a:pt x="15912" y="11342"/>
                  </a:cubicBezTo>
                  <a:cubicBezTo>
                    <a:pt x="16679" y="8706"/>
                    <a:pt x="17146" y="3536"/>
                    <a:pt x="16112" y="300"/>
                  </a:cubicBezTo>
                  <a:lnTo>
                    <a:pt x="6105" y="0"/>
                  </a:ln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324;p44"/>
            <p:cNvSpPr/>
            <p:nvPr/>
          </p:nvSpPr>
          <p:spPr>
            <a:xfrm>
              <a:off x="1596682" y="2674258"/>
              <a:ext cx="538513" cy="843386"/>
            </a:xfrm>
            <a:custGeom>
              <a:avLst/>
              <a:gdLst/>
              <a:ahLst/>
              <a:cxnLst/>
              <a:rect l="l" t="t" r="r" b="b"/>
              <a:pathLst>
                <a:path w="17146" h="26853" fill="none" extrusionOk="0">
                  <a:moveTo>
                    <a:pt x="6105" y="0"/>
                  </a:moveTo>
                  <a:cubicBezTo>
                    <a:pt x="2802" y="9807"/>
                    <a:pt x="5204" y="17946"/>
                    <a:pt x="3703" y="21182"/>
                  </a:cubicBezTo>
                  <a:cubicBezTo>
                    <a:pt x="2936" y="20648"/>
                    <a:pt x="1835" y="20548"/>
                    <a:pt x="1068" y="21082"/>
                  </a:cubicBezTo>
                  <a:cubicBezTo>
                    <a:pt x="301" y="21582"/>
                    <a:pt x="0" y="22783"/>
                    <a:pt x="567" y="23517"/>
                  </a:cubicBezTo>
                  <a:cubicBezTo>
                    <a:pt x="1034" y="24151"/>
                    <a:pt x="1968" y="24317"/>
                    <a:pt x="2736" y="24117"/>
                  </a:cubicBezTo>
                  <a:cubicBezTo>
                    <a:pt x="3503" y="23917"/>
                    <a:pt x="4137" y="23417"/>
                    <a:pt x="4770" y="22916"/>
                  </a:cubicBezTo>
                  <a:cubicBezTo>
                    <a:pt x="5204" y="23917"/>
                    <a:pt x="5671" y="24951"/>
                    <a:pt x="6472" y="25685"/>
                  </a:cubicBezTo>
                  <a:cubicBezTo>
                    <a:pt x="7272" y="26452"/>
                    <a:pt x="8506" y="26853"/>
                    <a:pt x="9507" y="26386"/>
                  </a:cubicBezTo>
                  <a:cubicBezTo>
                    <a:pt x="10341" y="25985"/>
                    <a:pt x="10841" y="24985"/>
                    <a:pt x="10741" y="24051"/>
                  </a:cubicBezTo>
                  <a:cubicBezTo>
                    <a:pt x="10608" y="23150"/>
                    <a:pt x="9907" y="22316"/>
                    <a:pt x="9007" y="22016"/>
                  </a:cubicBezTo>
                  <a:cubicBezTo>
                    <a:pt x="12509" y="19514"/>
                    <a:pt x="15044" y="14344"/>
                    <a:pt x="15912" y="11342"/>
                  </a:cubicBezTo>
                  <a:cubicBezTo>
                    <a:pt x="16679" y="8706"/>
                    <a:pt x="17146" y="3536"/>
                    <a:pt x="16112" y="300"/>
                  </a:cubicBezTo>
                </a:path>
              </a:pathLst>
            </a:custGeom>
            <a:noFill/>
            <a:ln w="2252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325;p44"/>
            <p:cNvSpPr/>
            <p:nvPr/>
          </p:nvSpPr>
          <p:spPr>
            <a:xfrm>
              <a:off x="1785127" y="2905103"/>
              <a:ext cx="217183" cy="57193"/>
            </a:xfrm>
            <a:custGeom>
              <a:avLst/>
              <a:gdLst/>
              <a:ahLst/>
              <a:cxnLst/>
              <a:rect l="l" t="t" r="r" b="b"/>
              <a:pathLst>
                <a:path w="6915" h="1821" extrusionOk="0">
                  <a:moveTo>
                    <a:pt x="2501" y="1"/>
                  </a:moveTo>
                  <a:cubicBezTo>
                    <a:pt x="1810" y="1"/>
                    <a:pt x="1116" y="71"/>
                    <a:pt x="438" y="189"/>
                  </a:cubicBezTo>
                  <a:cubicBezTo>
                    <a:pt x="1" y="251"/>
                    <a:pt x="149" y="899"/>
                    <a:pt x="553" y="899"/>
                  </a:cubicBezTo>
                  <a:cubicBezTo>
                    <a:pt x="580" y="899"/>
                    <a:pt x="609" y="896"/>
                    <a:pt x="638" y="889"/>
                  </a:cubicBezTo>
                  <a:cubicBezTo>
                    <a:pt x="1244" y="783"/>
                    <a:pt x="1866" y="721"/>
                    <a:pt x="2486" y="721"/>
                  </a:cubicBezTo>
                  <a:cubicBezTo>
                    <a:pt x="3813" y="721"/>
                    <a:pt x="5128" y="1006"/>
                    <a:pt x="6242" y="1757"/>
                  </a:cubicBezTo>
                  <a:cubicBezTo>
                    <a:pt x="6310" y="1801"/>
                    <a:pt x="6375" y="1821"/>
                    <a:pt x="6435" y="1821"/>
                  </a:cubicBezTo>
                  <a:cubicBezTo>
                    <a:pt x="6735" y="1821"/>
                    <a:pt x="6915" y="1345"/>
                    <a:pt x="6609" y="1123"/>
                  </a:cubicBezTo>
                  <a:cubicBezTo>
                    <a:pt x="5389" y="309"/>
                    <a:pt x="3954" y="1"/>
                    <a:pt x="250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326;p44"/>
            <p:cNvSpPr/>
            <p:nvPr/>
          </p:nvSpPr>
          <p:spPr>
            <a:xfrm>
              <a:off x="1816691" y="3000017"/>
              <a:ext cx="148997" cy="47771"/>
            </a:xfrm>
            <a:custGeom>
              <a:avLst/>
              <a:gdLst/>
              <a:ahLst/>
              <a:cxnLst/>
              <a:rect l="l" t="t" r="r" b="b"/>
              <a:pathLst>
                <a:path w="4744" h="1521" extrusionOk="0">
                  <a:moveTo>
                    <a:pt x="1257" y="0"/>
                  </a:moveTo>
                  <a:cubicBezTo>
                    <a:pt x="938" y="0"/>
                    <a:pt x="618" y="23"/>
                    <a:pt x="301" y="69"/>
                  </a:cubicBezTo>
                  <a:cubicBezTo>
                    <a:pt x="100" y="102"/>
                    <a:pt x="0" y="336"/>
                    <a:pt x="34" y="503"/>
                  </a:cubicBezTo>
                  <a:cubicBezTo>
                    <a:pt x="90" y="699"/>
                    <a:pt x="240" y="777"/>
                    <a:pt x="406" y="777"/>
                  </a:cubicBezTo>
                  <a:cubicBezTo>
                    <a:pt x="437" y="777"/>
                    <a:pt x="469" y="775"/>
                    <a:pt x="501" y="769"/>
                  </a:cubicBezTo>
                  <a:cubicBezTo>
                    <a:pt x="751" y="735"/>
                    <a:pt x="1004" y="717"/>
                    <a:pt x="1257" y="717"/>
                  </a:cubicBezTo>
                  <a:cubicBezTo>
                    <a:pt x="2221" y="717"/>
                    <a:pt x="3191" y="968"/>
                    <a:pt x="4037" y="1470"/>
                  </a:cubicBezTo>
                  <a:cubicBezTo>
                    <a:pt x="4097" y="1505"/>
                    <a:pt x="4157" y="1521"/>
                    <a:pt x="4213" y="1521"/>
                  </a:cubicBezTo>
                  <a:cubicBezTo>
                    <a:pt x="4530" y="1521"/>
                    <a:pt x="4743" y="1034"/>
                    <a:pt x="4403" y="836"/>
                  </a:cubicBezTo>
                  <a:cubicBezTo>
                    <a:pt x="3423" y="269"/>
                    <a:pt x="2344" y="0"/>
                    <a:pt x="125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327;p44"/>
            <p:cNvSpPr/>
            <p:nvPr/>
          </p:nvSpPr>
          <p:spPr>
            <a:xfrm>
              <a:off x="1083860" y="2185495"/>
              <a:ext cx="371205" cy="295890"/>
            </a:xfrm>
            <a:custGeom>
              <a:avLst/>
              <a:gdLst/>
              <a:ahLst/>
              <a:cxnLst/>
              <a:rect l="l" t="t" r="r" b="b"/>
              <a:pathLst>
                <a:path w="11819" h="9421" extrusionOk="0">
                  <a:moveTo>
                    <a:pt x="6208" y="1"/>
                  </a:moveTo>
                  <a:cubicBezTo>
                    <a:pt x="5532" y="1"/>
                    <a:pt x="4850" y="209"/>
                    <a:pt x="4220" y="618"/>
                  </a:cubicBezTo>
                  <a:cubicBezTo>
                    <a:pt x="2885" y="1452"/>
                    <a:pt x="1918" y="2886"/>
                    <a:pt x="1218" y="4321"/>
                  </a:cubicBezTo>
                  <a:cubicBezTo>
                    <a:pt x="517" y="5788"/>
                    <a:pt x="117" y="7423"/>
                    <a:pt x="17" y="9057"/>
                  </a:cubicBezTo>
                  <a:cubicBezTo>
                    <a:pt x="0" y="9303"/>
                    <a:pt x="169" y="9420"/>
                    <a:pt x="349" y="9420"/>
                  </a:cubicBezTo>
                  <a:cubicBezTo>
                    <a:pt x="535" y="9420"/>
                    <a:pt x="734" y="9295"/>
                    <a:pt x="751" y="9057"/>
                  </a:cubicBezTo>
                  <a:cubicBezTo>
                    <a:pt x="817" y="7523"/>
                    <a:pt x="1218" y="5989"/>
                    <a:pt x="1885" y="4588"/>
                  </a:cubicBezTo>
                  <a:cubicBezTo>
                    <a:pt x="2552" y="3287"/>
                    <a:pt x="3452" y="1919"/>
                    <a:pt x="4753" y="1152"/>
                  </a:cubicBezTo>
                  <a:cubicBezTo>
                    <a:pt x="5220" y="881"/>
                    <a:pt x="5678" y="761"/>
                    <a:pt x="6125" y="761"/>
                  </a:cubicBezTo>
                  <a:cubicBezTo>
                    <a:pt x="6892" y="761"/>
                    <a:pt x="7627" y="1116"/>
                    <a:pt x="8323" y="1685"/>
                  </a:cubicBezTo>
                  <a:cubicBezTo>
                    <a:pt x="9223" y="2419"/>
                    <a:pt x="10024" y="3287"/>
                    <a:pt x="11191" y="3587"/>
                  </a:cubicBezTo>
                  <a:cubicBezTo>
                    <a:pt x="11232" y="3598"/>
                    <a:pt x="11270" y="3604"/>
                    <a:pt x="11306" y="3604"/>
                  </a:cubicBezTo>
                  <a:cubicBezTo>
                    <a:pt x="11688" y="3604"/>
                    <a:pt x="11818" y="3008"/>
                    <a:pt x="11391" y="2886"/>
                  </a:cubicBezTo>
                  <a:cubicBezTo>
                    <a:pt x="10057" y="2553"/>
                    <a:pt x="9223" y="1319"/>
                    <a:pt x="8089" y="585"/>
                  </a:cubicBezTo>
                  <a:cubicBezTo>
                    <a:pt x="7501" y="193"/>
                    <a:pt x="6857" y="1"/>
                    <a:pt x="620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328;p44"/>
            <p:cNvSpPr/>
            <p:nvPr/>
          </p:nvSpPr>
          <p:spPr>
            <a:xfrm>
              <a:off x="2477097" y="2219352"/>
              <a:ext cx="378900" cy="330501"/>
            </a:xfrm>
            <a:custGeom>
              <a:avLst/>
              <a:gdLst/>
              <a:ahLst/>
              <a:cxnLst/>
              <a:rect l="l" t="t" r="r" b="b"/>
              <a:pathLst>
                <a:path w="12064" h="10523" extrusionOk="0">
                  <a:moveTo>
                    <a:pt x="5371" y="1"/>
                  </a:moveTo>
                  <a:cubicBezTo>
                    <a:pt x="5213" y="1"/>
                    <a:pt x="5053" y="14"/>
                    <a:pt x="4892" y="40"/>
                  </a:cubicBezTo>
                  <a:cubicBezTo>
                    <a:pt x="3622" y="271"/>
                    <a:pt x="2477" y="1651"/>
                    <a:pt x="1197" y="1651"/>
                  </a:cubicBezTo>
                  <a:cubicBezTo>
                    <a:pt x="998" y="1651"/>
                    <a:pt x="795" y="1618"/>
                    <a:pt x="589" y="1541"/>
                  </a:cubicBezTo>
                  <a:cubicBezTo>
                    <a:pt x="543" y="1524"/>
                    <a:pt x="500" y="1516"/>
                    <a:pt x="460" y="1516"/>
                  </a:cubicBezTo>
                  <a:cubicBezTo>
                    <a:pt x="120" y="1516"/>
                    <a:pt x="1" y="2093"/>
                    <a:pt x="389" y="2242"/>
                  </a:cubicBezTo>
                  <a:cubicBezTo>
                    <a:pt x="646" y="2332"/>
                    <a:pt x="896" y="2371"/>
                    <a:pt x="1140" y="2371"/>
                  </a:cubicBezTo>
                  <a:cubicBezTo>
                    <a:pt x="2159" y="2371"/>
                    <a:pt x="3069" y="1686"/>
                    <a:pt x="3958" y="1175"/>
                  </a:cubicBezTo>
                  <a:cubicBezTo>
                    <a:pt x="4420" y="907"/>
                    <a:pt x="4917" y="728"/>
                    <a:pt x="5436" y="728"/>
                  </a:cubicBezTo>
                  <a:cubicBezTo>
                    <a:pt x="5630" y="728"/>
                    <a:pt x="5827" y="753"/>
                    <a:pt x="6026" y="808"/>
                  </a:cubicBezTo>
                  <a:cubicBezTo>
                    <a:pt x="6693" y="1008"/>
                    <a:pt x="7260" y="1441"/>
                    <a:pt x="7761" y="1942"/>
                  </a:cubicBezTo>
                  <a:cubicBezTo>
                    <a:pt x="9829" y="3977"/>
                    <a:pt x="11296" y="7212"/>
                    <a:pt x="10196" y="10081"/>
                  </a:cubicBezTo>
                  <a:cubicBezTo>
                    <a:pt x="10094" y="10345"/>
                    <a:pt x="10315" y="10523"/>
                    <a:pt x="10540" y="10523"/>
                  </a:cubicBezTo>
                  <a:cubicBezTo>
                    <a:pt x="10685" y="10523"/>
                    <a:pt x="10831" y="10450"/>
                    <a:pt x="10896" y="10281"/>
                  </a:cubicBezTo>
                  <a:cubicBezTo>
                    <a:pt x="12064" y="7246"/>
                    <a:pt x="10596" y="3876"/>
                    <a:pt x="8528" y="1642"/>
                  </a:cubicBezTo>
                  <a:cubicBezTo>
                    <a:pt x="7701" y="756"/>
                    <a:pt x="6587" y="1"/>
                    <a:pt x="537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329;p44"/>
            <p:cNvSpPr/>
            <p:nvPr/>
          </p:nvSpPr>
          <p:spPr>
            <a:xfrm>
              <a:off x="1606104" y="2720333"/>
              <a:ext cx="93280" cy="93280"/>
            </a:xfrm>
            <a:custGeom>
              <a:avLst/>
              <a:gdLst/>
              <a:ahLst/>
              <a:cxnLst/>
              <a:rect l="l" t="t" r="r" b="b"/>
              <a:pathLst>
                <a:path w="2970" h="2970" extrusionOk="0">
                  <a:moveTo>
                    <a:pt x="1502" y="1"/>
                  </a:moveTo>
                  <a:cubicBezTo>
                    <a:pt x="668" y="1"/>
                    <a:pt x="1" y="668"/>
                    <a:pt x="1" y="1468"/>
                  </a:cubicBezTo>
                  <a:cubicBezTo>
                    <a:pt x="1" y="2302"/>
                    <a:pt x="668" y="2970"/>
                    <a:pt x="1502" y="2970"/>
                  </a:cubicBezTo>
                  <a:cubicBezTo>
                    <a:pt x="2302" y="2970"/>
                    <a:pt x="2969" y="2302"/>
                    <a:pt x="2969" y="1468"/>
                  </a:cubicBezTo>
                  <a:cubicBezTo>
                    <a:pt x="2969" y="668"/>
                    <a:pt x="2302" y="1"/>
                    <a:pt x="150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30;p44"/>
            <p:cNvSpPr/>
            <p:nvPr/>
          </p:nvSpPr>
          <p:spPr>
            <a:xfrm>
              <a:off x="1545330" y="2850266"/>
              <a:ext cx="159299" cy="93249"/>
            </a:xfrm>
            <a:custGeom>
              <a:avLst/>
              <a:gdLst/>
              <a:ahLst/>
              <a:cxnLst/>
              <a:rect l="l" t="t" r="r" b="b"/>
              <a:pathLst>
                <a:path w="5072" h="2969" extrusionOk="0">
                  <a:moveTo>
                    <a:pt x="2536" y="0"/>
                  </a:moveTo>
                  <a:cubicBezTo>
                    <a:pt x="1135" y="0"/>
                    <a:pt x="1" y="667"/>
                    <a:pt x="1" y="1501"/>
                  </a:cubicBezTo>
                  <a:cubicBezTo>
                    <a:pt x="1" y="2302"/>
                    <a:pt x="1135" y="2969"/>
                    <a:pt x="2536" y="2969"/>
                  </a:cubicBezTo>
                  <a:cubicBezTo>
                    <a:pt x="3937" y="2969"/>
                    <a:pt x="5071" y="2302"/>
                    <a:pt x="5071" y="1501"/>
                  </a:cubicBezTo>
                  <a:cubicBezTo>
                    <a:pt x="5071" y="667"/>
                    <a:pt x="3937" y="0"/>
                    <a:pt x="2536"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31;p44"/>
            <p:cNvSpPr/>
            <p:nvPr/>
          </p:nvSpPr>
          <p:spPr>
            <a:xfrm>
              <a:off x="2168707" y="2720333"/>
              <a:ext cx="93280" cy="93280"/>
            </a:xfrm>
            <a:custGeom>
              <a:avLst/>
              <a:gdLst/>
              <a:ahLst/>
              <a:cxnLst/>
              <a:rect l="l" t="t" r="r" b="b"/>
              <a:pathLst>
                <a:path w="2970" h="2970" extrusionOk="0">
                  <a:moveTo>
                    <a:pt x="1501" y="1"/>
                  </a:moveTo>
                  <a:cubicBezTo>
                    <a:pt x="667" y="1"/>
                    <a:pt x="0" y="668"/>
                    <a:pt x="0" y="1468"/>
                  </a:cubicBezTo>
                  <a:cubicBezTo>
                    <a:pt x="0" y="2302"/>
                    <a:pt x="667" y="2970"/>
                    <a:pt x="1501" y="2970"/>
                  </a:cubicBezTo>
                  <a:cubicBezTo>
                    <a:pt x="2302" y="2970"/>
                    <a:pt x="2969" y="2302"/>
                    <a:pt x="2969" y="1468"/>
                  </a:cubicBezTo>
                  <a:cubicBezTo>
                    <a:pt x="2969" y="668"/>
                    <a:pt x="2302" y="1"/>
                    <a:pt x="150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32;p44"/>
            <p:cNvSpPr/>
            <p:nvPr/>
          </p:nvSpPr>
          <p:spPr>
            <a:xfrm>
              <a:off x="2163461" y="2850266"/>
              <a:ext cx="159267" cy="93249"/>
            </a:xfrm>
            <a:custGeom>
              <a:avLst/>
              <a:gdLst/>
              <a:ahLst/>
              <a:cxnLst/>
              <a:rect l="l" t="t" r="r" b="b"/>
              <a:pathLst>
                <a:path w="5071" h="2969" extrusionOk="0">
                  <a:moveTo>
                    <a:pt x="2536" y="0"/>
                  </a:moveTo>
                  <a:cubicBezTo>
                    <a:pt x="1135" y="0"/>
                    <a:pt x="1" y="667"/>
                    <a:pt x="1" y="1501"/>
                  </a:cubicBezTo>
                  <a:cubicBezTo>
                    <a:pt x="1" y="2302"/>
                    <a:pt x="1135" y="2969"/>
                    <a:pt x="2536" y="2969"/>
                  </a:cubicBezTo>
                  <a:cubicBezTo>
                    <a:pt x="3937" y="2969"/>
                    <a:pt x="5071" y="2302"/>
                    <a:pt x="5071" y="1501"/>
                  </a:cubicBezTo>
                  <a:cubicBezTo>
                    <a:pt x="5071" y="667"/>
                    <a:pt x="3937" y="0"/>
                    <a:pt x="2536"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1325231" y="257406"/>
            <a:ext cx="4572000" cy="1200329"/>
          </a:xfrm>
          <a:prstGeom prst="rect">
            <a:avLst/>
          </a:prstGeom>
        </p:spPr>
        <p:txBody>
          <a:bodyPr>
            <a:spAutoFit/>
          </a:bodyPr>
          <a:lstStyle/>
          <a:p>
            <a:pPr algn="just"/>
            <a:r>
              <a:rPr lang="vi-VN" sz="1800" b="1" dirty="0">
                <a:solidFill>
                  <a:srgbClr val="0070C0"/>
                </a:solidFill>
                <a:latin typeface="Times New Roman" panose="02020603050405020304" pitchFamily="18" charset="0"/>
              </a:rPr>
              <a:t>2. Phương pháp và hình thức tổ chức:</a:t>
            </a:r>
            <a:endParaRPr lang="vi-VN" sz="1800" dirty="0">
              <a:solidFill>
                <a:srgbClr val="0070C0"/>
              </a:solidFill>
              <a:latin typeface="Times New Roman" panose="02020603050405020304" pitchFamily="18" charset="0"/>
            </a:endParaRPr>
          </a:p>
          <a:p>
            <a:pPr algn="just"/>
            <a:r>
              <a:rPr lang="vi-VN" sz="1800" b="1" dirty="0">
                <a:solidFill>
                  <a:srgbClr val="0070C0"/>
                </a:solidFill>
                <a:latin typeface="Times New Roman" panose="02020603050405020304" pitchFamily="18" charset="0"/>
              </a:rPr>
              <a:t> * Dạy hát: </a:t>
            </a:r>
            <a:r>
              <a:rPr lang="vi-VN" sz="1800" b="1" dirty="0" smtClean="0">
                <a:solidFill>
                  <a:srgbClr val="0070C0"/>
                </a:solidFill>
                <a:latin typeface="Times New Roman" panose="02020603050405020304" pitchFamily="18" charset="0"/>
              </a:rPr>
              <a:t>Mùa hè đến.</a:t>
            </a:r>
            <a:endParaRPr lang="en-US" sz="1800" b="1" dirty="0" smtClean="0">
              <a:solidFill>
                <a:srgbClr val="0070C0"/>
              </a:solidFill>
              <a:latin typeface="Times New Roman" panose="02020603050405020304" pitchFamily="18" charset="0"/>
            </a:endParaRPr>
          </a:p>
          <a:p>
            <a:pPr algn="just"/>
            <a:endParaRPr lang="en-US" sz="1800" b="1" dirty="0" smtClean="0">
              <a:solidFill>
                <a:srgbClr val="0070C0"/>
              </a:solidFill>
              <a:latin typeface="Times New Roman" panose="02020603050405020304" pitchFamily="18" charset="0"/>
            </a:endParaRPr>
          </a:p>
          <a:p>
            <a:pPr algn="ctr"/>
            <a:r>
              <a:rPr lang="en-US" sz="1800" b="1" i="1" dirty="0" err="1" smtClean="0">
                <a:solidFill>
                  <a:srgbClr val="0070C0"/>
                </a:solidFill>
                <a:latin typeface="Times New Roman" panose="02020603050405020304" pitchFamily="18" charset="0"/>
              </a:rPr>
              <a:t>Cô</a:t>
            </a:r>
            <a:r>
              <a:rPr lang="en-US" sz="1800" b="1" i="1" dirty="0" smtClean="0">
                <a:solidFill>
                  <a:srgbClr val="0070C0"/>
                </a:solidFill>
                <a:latin typeface="Times New Roman" panose="02020603050405020304" pitchFamily="18" charset="0"/>
              </a:rPr>
              <a:t> </a:t>
            </a:r>
            <a:r>
              <a:rPr lang="en-US" sz="1800" b="1" i="1" dirty="0" err="1" smtClean="0">
                <a:solidFill>
                  <a:srgbClr val="0070C0"/>
                </a:solidFill>
                <a:latin typeface="Times New Roman" panose="02020603050405020304" pitchFamily="18" charset="0"/>
              </a:rPr>
              <a:t>hát</a:t>
            </a:r>
            <a:r>
              <a:rPr lang="en-US" sz="1800" b="1" i="1" dirty="0" smtClean="0">
                <a:solidFill>
                  <a:srgbClr val="0070C0"/>
                </a:solidFill>
                <a:latin typeface="Times New Roman" panose="02020603050405020304" pitchFamily="18" charset="0"/>
              </a:rPr>
              <a:t> </a:t>
            </a:r>
            <a:r>
              <a:rPr lang="en-US" sz="1800" b="1" i="1" dirty="0" err="1" smtClean="0">
                <a:solidFill>
                  <a:srgbClr val="0070C0"/>
                </a:solidFill>
                <a:latin typeface="Times New Roman" panose="02020603050405020304" pitchFamily="18" charset="0"/>
              </a:rPr>
              <a:t>mẫu</a:t>
            </a:r>
            <a:endParaRPr lang="vi-VN" sz="1800" i="1" dirty="0">
              <a:solidFill>
                <a:srgbClr val="0070C0"/>
              </a:solidFill>
              <a:latin typeface="Times New Roman" panose="02020603050405020304" pitchFamily="18" charset="0"/>
            </a:endParaRPr>
          </a:p>
        </p:txBody>
      </p:sp>
      <p:grpSp>
        <p:nvGrpSpPr>
          <p:cNvPr id="163" name="Google Shape;514;p34"/>
          <p:cNvGrpSpPr/>
          <p:nvPr/>
        </p:nvGrpSpPr>
        <p:grpSpPr>
          <a:xfrm>
            <a:off x="4867505" y="2283505"/>
            <a:ext cx="1300076" cy="1006891"/>
            <a:chOff x="10936720" y="1695903"/>
            <a:chExt cx="993374" cy="739542"/>
          </a:xfrm>
        </p:grpSpPr>
        <p:sp>
          <p:nvSpPr>
            <p:cNvPr id="164" name="Google Shape;515;p34"/>
            <p:cNvSpPr/>
            <p:nvPr/>
          </p:nvSpPr>
          <p:spPr>
            <a:xfrm>
              <a:off x="11086756" y="1787504"/>
              <a:ext cx="73839" cy="110965"/>
            </a:xfrm>
            <a:custGeom>
              <a:avLst/>
              <a:gdLst/>
              <a:ahLst/>
              <a:cxnLst/>
              <a:rect l="l" t="t" r="r" b="b"/>
              <a:pathLst>
                <a:path w="6239" h="9374" extrusionOk="0">
                  <a:moveTo>
                    <a:pt x="1702" y="0"/>
                  </a:moveTo>
                  <a:cubicBezTo>
                    <a:pt x="1702" y="0"/>
                    <a:pt x="0" y="3003"/>
                    <a:pt x="1068" y="5938"/>
                  </a:cubicBezTo>
                  <a:cubicBezTo>
                    <a:pt x="2135" y="8874"/>
                    <a:pt x="4737" y="9374"/>
                    <a:pt x="4737" y="9374"/>
                  </a:cubicBezTo>
                  <a:cubicBezTo>
                    <a:pt x="4737" y="9374"/>
                    <a:pt x="6238" y="6839"/>
                    <a:pt x="5137" y="3803"/>
                  </a:cubicBezTo>
                  <a:cubicBezTo>
                    <a:pt x="4070" y="801"/>
                    <a:pt x="1702" y="0"/>
                    <a:pt x="1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516;p34"/>
            <p:cNvSpPr/>
            <p:nvPr/>
          </p:nvSpPr>
          <p:spPr>
            <a:xfrm>
              <a:off x="11180724" y="1795008"/>
              <a:ext cx="80549" cy="114125"/>
            </a:xfrm>
            <a:custGeom>
              <a:avLst/>
              <a:gdLst/>
              <a:ahLst/>
              <a:cxnLst/>
              <a:rect l="l" t="t" r="r" b="b"/>
              <a:pathLst>
                <a:path w="6806" h="9641" extrusionOk="0">
                  <a:moveTo>
                    <a:pt x="5538" y="0"/>
                  </a:moveTo>
                  <a:cubicBezTo>
                    <a:pt x="5537" y="0"/>
                    <a:pt x="3036" y="1001"/>
                    <a:pt x="1535" y="4103"/>
                  </a:cubicBezTo>
                  <a:cubicBezTo>
                    <a:pt x="0" y="7205"/>
                    <a:pt x="1135" y="9641"/>
                    <a:pt x="1135" y="9641"/>
                  </a:cubicBezTo>
                  <a:cubicBezTo>
                    <a:pt x="1135" y="9641"/>
                    <a:pt x="3836" y="8973"/>
                    <a:pt x="5338" y="5938"/>
                  </a:cubicBezTo>
                  <a:cubicBezTo>
                    <a:pt x="6805" y="2903"/>
                    <a:pt x="5538" y="1"/>
                    <a:pt x="55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517;p34"/>
            <p:cNvSpPr/>
            <p:nvPr/>
          </p:nvSpPr>
          <p:spPr>
            <a:xfrm>
              <a:off x="11184665" y="1897664"/>
              <a:ext cx="75424" cy="119251"/>
            </a:xfrm>
            <a:custGeom>
              <a:avLst/>
              <a:gdLst/>
              <a:ahLst/>
              <a:cxnLst/>
              <a:rect l="l" t="t" r="r" b="b"/>
              <a:pathLst>
                <a:path w="6373" h="10074" extrusionOk="0">
                  <a:moveTo>
                    <a:pt x="4771" y="0"/>
                  </a:moveTo>
                  <a:cubicBezTo>
                    <a:pt x="4771" y="0"/>
                    <a:pt x="2369" y="1334"/>
                    <a:pt x="1168" y="4603"/>
                  </a:cubicBezTo>
                  <a:cubicBezTo>
                    <a:pt x="1" y="7872"/>
                    <a:pt x="1435" y="10074"/>
                    <a:pt x="1435" y="10074"/>
                  </a:cubicBezTo>
                  <a:cubicBezTo>
                    <a:pt x="1435" y="10074"/>
                    <a:pt x="4071" y="9007"/>
                    <a:pt x="5205" y="5804"/>
                  </a:cubicBezTo>
                  <a:cubicBezTo>
                    <a:pt x="6372" y="2635"/>
                    <a:pt x="4771" y="0"/>
                    <a:pt x="4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518;p34"/>
            <p:cNvSpPr/>
            <p:nvPr/>
          </p:nvSpPr>
          <p:spPr>
            <a:xfrm>
              <a:off x="11222577" y="1969522"/>
              <a:ext cx="70679" cy="122021"/>
            </a:xfrm>
            <a:custGeom>
              <a:avLst/>
              <a:gdLst/>
              <a:ahLst/>
              <a:cxnLst/>
              <a:rect l="l" t="t" r="r" b="b"/>
              <a:pathLst>
                <a:path w="5972" h="10308" extrusionOk="0">
                  <a:moveTo>
                    <a:pt x="4170" y="0"/>
                  </a:moveTo>
                  <a:cubicBezTo>
                    <a:pt x="4170" y="0"/>
                    <a:pt x="1835" y="1601"/>
                    <a:pt x="934" y="4937"/>
                  </a:cubicBezTo>
                  <a:cubicBezTo>
                    <a:pt x="0" y="8273"/>
                    <a:pt x="1635" y="10308"/>
                    <a:pt x="1635" y="10308"/>
                  </a:cubicBezTo>
                  <a:cubicBezTo>
                    <a:pt x="1635" y="10308"/>
                    <a:pt x="4203" y="8940"/>
                    <a:pt x="5104" y="5671"/>
                  </a:cubicBezTo>
                  <a:cubicBezTo>
                    <a:pt x="5971" y="2402"/>
                    <a:pt x="4170" y="0"/>
                    <a:pt x="41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519;p34"/>
            <p:cNvSpPr/>
            <p:nvPr/>
          </p:nvSpPr>
          <p:spPr>
            <a:xfrm>
              <a:off x="11274692" y="2040587"/>
              <a:ext cx="52914" cy="123205"/>
            </a:xfrm>
            <a:custGeom>
              <a:avLst/>
              <a:gdLst/>
              <a:ahLst/>
              <a:cxnLst/>
              <a:rect l="l" t="t" r="r" b="b"/>
              <a:pathLst>
                <a:path w="4471" h="10408" extrusionOk="0">
                  <a:moveTo>
                    <a:pt x="2035" y="0"/>
                  </a:moveTo>
                  <a:cubicBezTo>
                    <a:pt x="2035" y="0"/>
                    <a:pt x="167" y="2269"/>
                    <a:pt x="67" y="5671"/>
                  </a:cubicBezTo>
                  <a:cubicBezTo>
                    <a:pt x="0" y="9074"/>
                    <a:pt x="2102" y="10408"/>
                    <a:pt x="2102" y="10408"/>
                  </a:cubicBezTo>
                  <a:cubicBezTo>
                    <a:pt x="2102" y="10408"/>
                    <a:pt x="4337" y="8273"/>
                    <a:pt x="4404" y="4971"/>
                  </a:cubicBezTo>
                  <a:cubicBezTo>
                    <a:pt x="4470" y="1635"/>
                    <a:pt x="2035" y="0"/>
                    <a:pt x="20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520;p34"/>
            <p:cNvSpPr/>
            <p:nvPr/>
          </p:nvSpPr>
          <p:spPr>
            <a:xfrm>
              <a:off x="11160981" y="1696697"/>
              <a:ext cx="63968" cy="122423"/>
            </a:xfrm>
            <a:custGeom>
              <a:avLst/>
              <a:gdLst/>
              <a:ahLst/>
              <a:cxnLst/>
              <a:rect l="l" t="t" r="r" b="b"/>
              <a:pathLst>
                <a:path w="5405" h="10342" extrusionOk="0">
                  <a:moveTo>
                    <a:pt x="3970" y="0"/>
                  </a:moveTo>
                  <a:cubicBezTo>
                    <a:pt x="3970" y="0"/>
                    <a:pt x="1235" y="1601"/>
                    <a:pt x="601" y="4904"/>
                  </a:cubicBezTo>
                  <a:cubicBezTo>
                    <a:pt x="1" y="8206"/>
                    <a:pt x="1768" y="10341"/>
                    <a:pt x="1768" y="10341"/>
                  </a:cubicBezTo>
                  <a:cubicBezTo>
                    <a:pt x="1768" y="10341"/>
                    <a:pt x="4137" y="9040"/>
                    <a:pt x="4771" y="5638"/>
                  </a:cubicBezTo>
                  <a:cubicBezTo>
                    <a:pt x="5404" y="2269"/>
                    <a:pt x="3970" y="0"/>
                    <a:pt x="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521;p34"/>
            <p:cNvSpPr/>
            <p:nvPr/>
          </p:nvSpPr>
          <p:spPr>
            <a:xfrm>
              <a:off x="11070173" y="1890941"/>
              <a:ext cx="84490" cy="90427"/>
            </a:xfrm>
            <a:custGeom>
              <a:avLst/>
              <a:gdLst/>
              <a:ahLst/>
              <a:cxnLst/>
              <a:rect l="l" t="t" r="r" b="b"/>
              <a:pathLst>
                <a:path w="7139" h="7639" extrusionOk="0">
                  <a:moveTo>
                    <a:pt x="922" y="1"/>
                  </a:moveTo>
                  <a:cubicBezTo>
                    <a:pt x="908" y="1"/>
                    <a:pt x="901" y="1"/>
                    <a:pt x="901" y="1"/>
                  </a:cubicBezTo>
                  <a:cubicBezTo>
                    <a:pt x="901" y="1"/>
                    <a:pt x="0" y="3337"/>
                    <a:pt x="1802" y="5705"/>
                  </a:cubicBezTo>
                  <a:cubicBezTo>
                    <a:pt x="3115" y="7408"/>
                    <a:pt x="4907" y="7638"/>
                    <a:pt x="5782" y="7638"/>
                  </a:cubicBezTo>
                  <a:cubicBezTo>
                    <a:pt x="6107" y="7638"/>
                    <a:pt x="6305" y="7607"/>
                    <a:pt x="6305" y="7607"/>
                  </a:cubicBezTo>
                  <a:cubicBezTo>
                    <a:pt x="6305" y="7607"/>
                    <a:pt x="7139" y="4738"/>
                    <a:pt x="5304" y="2336"/>
                  </a:cubicBezTo>
                  <a:cubicBezTo>
                    <a:pt x="3534" y="61"/>
                    <a:pt x="1166" y="1"/>
                    <a:pt x="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522;p34"/>
            <p:cNvSpPr/>
            <p:nvPr/>
          </p:nvSpPr>
          <p:spPr>
            <a:xfrm>
              <a:off x="11085963" y="1991230"/>
              <a:ext cx="87650" cy="74706"/>
            </a:xfrm>
            <a:custGeom>
              <a:avLst/>
              <a:gdLst/>
              <a:ahLst/>
              <a:cxnLst/>
              <a:rect l="l" t="t" r="r" b="b"/>
              <a:pathLst>
                <a:path w="7406" h="6311" extrusionOk="0">
                  <a:moveTo>
                    <a:pt x="1472" y="0"/>
                  </a:moveTo>
                  <a:cubicBezTo>
                    <a:pt x="726" y="0"/>
                    <a:pt x="234" y="134"/>
                    <a:pt x="234" y="134"/>
                  </a:cubicBezTo>
                  <a:cubicBezTo>
                    <a:pt x="234" y="134"/>
                    <a:pt x="1" y="3570"/>
                    <a:pt x="2269" y="5305"/>
                  </a:cubicBezTo>
                  <a:cubicBezTo>
                    <a:pt x="3264" y="6092"/>
                    <a:pt x="4339" y="6310"/>
                    <a:pt x="5225" y="6310"/>
                  </a:cubicBezTo>
                  <a:cubicBezTo>
                    <a:pt x="6328" y="6310"/>
                    <a:pt x="7139" y="5972"/>
                    <a:pt x="7139" y="5972"/>
                  </a:cubicBezTo>
                  <a:cubicBezTo>
                    <a:pt x="7139" y="5972"/>
                    <a:pt x="7406" y="3036"/>
                    <a:pt x="5104" y="1235"/>
                  </a:cubicBezTo>
                  <a:cubicBezTo>
                    <a:pt x="3810" y="222"/>
                    <a:pt x="2431" y="0"/>
                    <a:pt x="14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523;p34"/>
            <p:cNvSpPr/>
            <p:nvPr/>
          </p:nvSpPr>
          <p:spPr>
            <a:xfrm>
              <a:off x="11109256" y="2079895"/>
              <a:ext cx="98704" cy="61709"/>
            </a:xfrm>
            <a:custGeom>
              <a:avLst/>
              <a:gdLst/>
              <a:ahLst/>
              <a:cxnLst/>
              <a:rect l="l" t="t" r="r" b="b"/>
              <a:pathLst>
                <a:path w="8340" h="5213" extrusionOk="0">
                  <a:moveTo>
                    <a:pt x="3408" y="0"/>
                  </a:moveTo>
                  <a:cubicBezTo>
                    <a:pt x="1444" y="0"/>
                    <a:pt x="1" y="949"/>
                    <a:pt x="1" y="949"/>
                  </a:cubicBezTo>
                  <a:cubicBezTo>
                    <a:pt x="1" y="949"/>
                    <a:pt x="668" y="4185"/>
                    <a:pt x="3336" y="5019"/>
                  </a:cubicBezTo>
                  <a:cubicBezTo>
                    <a:pt x="3800" y="5156"/>
                    <a:pt x="4251" y="5213"/>
                    <a:pt x="4681" y="5213"/>
                  </a:cubicBezTo>
                  <a:cubicBezTo>
                    <a:pt x="6760" y="5213"/>
                    <a:pt x="8340" y="3885"/>
                    <a:pt x="8340" y="3885"/>
                  </a:cubicBezTo>
                  <a:cubicBezTo>
                    <a:pt x="8340" y="3885"/>
                    <a:pt x="7840" y="1083"/>
                    <a:pt x="5104" y="249"/>
                  </a:cubicBezTo>
                  <a:cubicBezTo>
                    <a:pt x="4513" y="70"/>
                    <a:pt x="3941" y="0"/>
                    <a:pt x="34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524;p34"/>
            <p:cNvSpPr/>
            <p:nvPr/>
          </p:nvSpPr>
          <p:spPr>
            <a:xfrm>
              <a:off x="11164532" y="2151540"/>
              <a:ext cx="103047" cy="59495"/>
            </a:xfrm>
            <a:custGeom>
              <a:avLst/>
              <a:gdLst/>
              <a:ahLst/>
              <a:cxnLst/>
              <a:rect l="l" t="t" r="r" b="b"/>
              <a:pathLst>
                <a:path w="8707" h="5026" extrusionOk="0">
                  <a:moveTo>
                    <a:pt x="4186" y="0"/>
                  </a:moveTo>
                  <a:cubicBezTo>
                    <a:pt x="1762" y="0"/>
                    <a:pt x="1" y="1468"/>
                    <a:pt x="1" y="1468"/>
                  </a:cubicBezTo>
                  <a:cubicBezTo>
                    <a:pt x="1" y="1468"/>
                    <a:pt x="1001" y="4536"/>
                    <a:pt x="3803" y="4970"/>
                  </a:cubicBezTo>
                  <a:cubicBezTo>
                    <a:pt x="4051" y="5008"/>
                    <a:pt x="4294" y="5026"/>
                    <a:pt x="4529" y="5026"/>
                  </a:cubicBezTo>
                  <a:cubicBezTo>
                    <a:pt x="6961" y="5026"/>
                    <a:pt x="8707" y="3169"/>
                    <a:pt x="8707" y="3169"/>
                  </a:cubicBezTo>
                  <a:cubicBezTo>
                    <a:pt x="8707" y="3169"/>
                    <a:pt x="7906" y="500"/>
                    <a:pt x="5071" y="67"/>
                  </a:cubicBezTo>
                  <a:cubicBezTo>
                    <a:pt x="4768" y="21"/>
                    <a:pt x="4472" y="0"/>
                    <a:pt x="4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525;p34"/>
            <p:cNvSpPr/>
            <p:nvPr/>
          </p:nvSpPr>
          <p:spPr>
            <a:xfrm>
              <a:off x="11097811" y="1836068"/>
              <a:ext cx="231741" cy="377498"/>
            </a:xfrm>
            <a:custGeom>
              <a:avLst/>
              <a:gdLst/>
              <a:ahLst/>
              <a:cxnLst/>
              <a:rect l="l" t="t" r="r" b="b"/>
              <a:pathLst>
                <a:path w="19581" h="31890" extrusionOk="0">
                  <a:moveTo>
                    <a:pt x="6171" y="0"/>
                  </a:moveTo>
                  <a:lnTo>
                    <a:pt x="6171" y="0"/>
                  </a:lnTo>
                  <a:cubicBezTo>
                    <a:pt x="6105" y="167"/>
                    <a:pt x="0" y="17013"/>
                    <a:pt x="18714" y="31890"/>
                  </a:cubicBezTo>
                  <a:lnTo>
                    <a:pt x="19581" y="30522"/>
                  </a:lnTo>
                  <a:cubicBezTo>
                    <a:pt x="1768" y="16345"/>
                    <a:pt x="7206" y="1135"/>
                    <a:pt x="7439" y="501"/>
                  </a:cubicBezTo>
                  <a:lnTo>
                    <a:pt x="61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526;p34"/>
            <p:cNvSpPr/>
            <p:nvPr/>
          </p:nvSpPr>
          <p:spPr>
            <a:xfrm>
              <a:off x="11702287" y="1778023"/>
              <a:ext cx="69886" cy="113735"/>
            </a:xfrm>
            <a:custGeom>
              <a:avLst/>
              <a:gdLst/>
              <a:ahLst/>
              <a:cxnLst/>
              <a:rect l="l" t="t" r="r" b="b"/>
              <a:pathLst>
                <a:path w="5905" h="9608" extrusionOk="0">
                  <a:moveTo>
                    <a:pt x="3970" y="1"/>
                  </a:moveTo>
                  <a:cubicBezTo>
                    <a:pt x="3970" y="1"/>
                    <a:pt x="1701" y="1035"/>
                    <a:pt x="834" y="4104"/>
                  </a:cubicBezTo>
                  <a:cubicBezTo>
                    <a:pt x="0" y="7206"/>
                    <a:pt x="1701" y="9608"/>
                    <a:pt x="1701" y="9608"/>
                  </a:cubicBezTo>
                  <a:cubicBezTo>
                    <a:pt x="1701" y="9608"/>
                    <a:pt x="4270" y="8907"/>
                    <a:pt x="5104" y="5905"/>
                  </a:cubicBezTo>
                  <a:cubicBezTo>
                    <a:pt x="5904" y="2903"/>
                    <a:pt x="3970" y="1"/>
                    <a:pt x="3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527;p34"/>
            <p:cNvSpPr/>
            <p:nvPr/>
          </p:nvSpPr>
          <p:spPr>
            <a:xfrm>
              <a:off x="11598839" y="1796985"/>
              <a:ext cx="84490" cy="109781"/>
            </a:xfrm>
            <a:custGeom>
              <a:avLst/>
              <a:gdLst/>
              <a:ahLst/>
              <a:cxnLst/>
              <a:rect l="l" t="t" r="r" b="b"/>
              <a:pathLst>
                <a:path w="7139" h="9274" extrusionOk="0">
                  <a:moveTo>
                    <a:pt x="1035" y="0"/>
                  </a:moveTo>
                  <a:lnTo>
                    <a:pt x="1035" y="0"/>
                  </a:lnTo>
                  <a:cubicBezTo>
                    <a:pt x="1035" y="0"/>
                    <a:pt x="1" y="3002"/>
                    <a:pt x="1735" y="5904"/>
                  </a:cubicBezTo>
                  <a:cubicBezTo>
                    <a:pt x="3436" y="8806"/>
                    <a:pt x="6172" y="9273"/>
                    <a:pt x="6172" y="9273"/>
                  </a:cubicBezTo>
                  <a:cubicBezTo>
                    <a:pt x="6172" y="9273"/>
                    <a:pt x="7139" y="6738"/>
                    <a:pt x="5371" y="3769"/>
                  </a:cubicBezTo>
                  <a:cubicBezTo>
                    <a:pt x="3603" y="801"/>
                    <a:pt x="1035" y="0"/>
                    <a:pt x="10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528;p34"/>
            <p:cNvSpPr/>
            <p:nvPr/>
          </p:nvSpPr>
          <p:spPr>
            <a:xfrm>
              <a:off x="11608319" y="1898445"/>
              <a:ext cx="79756" cy="116102"/>
            </a:xfrm>
            <a:custGeom>
              <a:avLst/>
              <a:gdLst/>
              <a:ahLst/>
              <a:cxnLst/>
              <a:rect l="l" t="t" r="r" b="b"/>
              <a:pathLst>
                <a:path w="6739" h="9808" extrusionOk="0">
                  <a:moveTo>
                    <a:pt x="1368" y="1"/>
                  </a:moveTo>
                  <a:cubicBezTo>
                    <a:pt x="1368" y="1"/>
                    <a:pt x="0" y="2770"/>
                    <a:pt x="1401" y="5872"/>
                  </a:cubicBezTo>
                  <a:cubicBezTo>
                    <a:pt x="2769" y="8941"/>
                    <a:pt x="5504" y="9808"/>
                    <a:pt x="5504" y="9808"/>
                  </a:cubicBezTo>
                  <a:cubicBezTo>
                    <a:pt x="5504" y="9808"/>
                    <a:pt x="6738" y="7506"/>
                    <a:pt x="5304" y="4337"/>
                  </a:cubicBezTo>
                  <a:cubicBezTo>
                    <a:pt x="3870" y="1169"/>
                    <a:pt x="1368" y="1"/>
                    <a:pt x="1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529;p34"/>
            <p:cNvSpPr/>
            <p:nvPr/>
          </p:nvSpPr>
          <p:spPr>
            <a:xfrm>
              <a:off x="11580279" y="1972682"/>
              <a:ext cx="76206" cy="119251"/>
            </a:xfrm>
            <a:custGeom>
              <a:avLst/>
              <a:gdLst/>
              <a:ahLst/>
              <a:cxnLst/>
              <a:rect l="l" t="t" r="r" b="b"/>
              <a:pathLst>
                <a:path w="6439" h="10074" extrusionOk="0">
                  <a:moveTo>
                    <a:pt x="1635" y="0"/>
                  </a:moveTo>
                  <a:cubicBezTo>
                    <a:pt x="1635" y="0"/>
                    <a:pt x="1" y="2569"/>
                    <a:pt x="1168" y="5771"/>
                  </a:cubicBezTo>
                  <a:cubicBezTo>
                    <a:pt x="2302" y="8940"/>
                    <a:pt x="4971" y="10074"/>
                    <a:pt x="4971" y="10074"/>
                  </a:cubicBezTo>
                  <a:cubicBezTo>
                    <a:pt x="4971" y="10074"/>
                    <a:pt x="6439" y="7939"/>
                    <a:pt x="5238" y="4670"/>
                  </a:cubicBezTo>
                  <a:cubicBezTo>
                    <a:pt x="4070" y="1434"/>
                    <a:pt x="1635" y="0"/>
                    <a:pt x="1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530;p34"/>
            <p:cNvSpPr/>
            <p:nvPr/>
          </p:nvSpPr>
          <p:spPr>
            <a:xfrm>
              <a:off x="11551068" y="2046115"/>
              <a:ext cx="59625" cy="122423"/>
            </a:xfrm>
            <a:custGeom>
              <a:avLst/>
              <a:gdLst/>
              <a:ahLst/>
              <a:cxnLst/>
              <a:rect l="l" t="t" r="r" b="b"/>
              <a:pathLst>
                <a:path w="5038" h="10342" extrusionOk="0">
                  <a:moveTo>
                    <a:pt x="2302" y="0"/>
                  </a:moveTo>
                  <a:cubicBezTo>
                    <a:pt x="2302" y="0"/>
                    <a:pt x="0" y="1802"/>
                    <a:pt x="334" y="5104"/>
                  </a:cubicBezTo>
                  <a:cubicBezTo>
                    <a:pt x="668" y="8406"/>
                    <a:pt x="3036" y="10341"/>
                    <a:pt x="3036" y="10341"/>
                  </a:cubicBezTo>
                  <a:cubicBezTo>
                    <a:pt x="3036" y="10341"/>
                    <a:pt x="5037" y="8840"/>
                    <a:pt x="4704" y="5471"/>
                  </a:cubicBezTo>
                  <a:cubicBezTo>
                    <a:pt x="4337" y="2102"/>
                    <a:pt x="2302" y="0"/>
                    <a:pt x="23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531;p34"/>
            <p:cNvSpPr/>
            <p:nvPr/>
          </p:nvSpPr>
          <p:spPr>
            <a:xfrm>
              <a:off x="11626867" y="1695903"/>
              <a:ext cx="69105" cy="120056"/>
            </a:xfrm>
            <a:custGeom>
              <a:avLst/>
              <a:gdLst/>
              <a:ahLst/>
              <a:cxnLst/>
              <a:rect l="l" t="t" r="r" b="b"/>
              <a:pathLst>
                <a:path w="5839" h="10142" extrusionOk="0">
                  <a:moveTo>
                    <a:pt x="1235" y="1"/>
                  </a:moveTo>
                  <a:cubicBezTo>
                    <a:pt x="1235" y="1"/>
                    <a:pt x="1" y="2369"/>
                    <a:pt x="902" y="5705"/>
                  </a:cubicBezTo>
                  <a:cubicBezTo>
                    <a:pt x="1769" y="9040"/>
                    <a:pt x="4237" y="10141"/>
                    <a:pt x="4237" y="10141"/>
                  </a:cubicBezTo>
                  <a:cubicBezTo>
                    <a:pt x="4237" y="10141"/>
                    <a:pt x="5838" y="7873"/>
                    <a:pt x="4971" y="4637"/>
                  </a:cubicBezTo>
                  <a:cubicBezTo>
                    <a:pt x="4104" y="1368"/>
                    <a:pt x="1235" y="1"/>
                    <a:pt x="1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532;p34"/>
            <p:cNvSpPr/>
            <p:nvPr/>
          </p:nvSpPr>
          <p:spPr>
            <a:xfrm>
              <a:off x="11714526" y="1879496"/>
              <a:ext cx="82916" cy="94854"/>
            </a:xfrm>
            <a:custGeom>
              <a:avLst/>
              <a:gdLst/>
              <a:ahLst/>
              <a:cxnLst/>
              <a:rect l="l" t="t" r="r" b="b"/>
              <a:pathLst>
                <a:path w="7006" h="8013" extrusionOk="0">
                  <a:moveTo>
                    <a:pt x="5838" y="1"/>
                  </a:moveTo>
                  <a:cubicBezTo>
                    <a:pt x="5837" y="1"/>
                    <a:pt x="3302" y="134"/>
                    <a:pt x="1635" y="2669"/>
                  </a:cubicBezTo>
                  <a:cubicBezTo>
                    <a:pt x="0" y="5238"/>
                    <a:pt x="1068" y="8006"/>
                    <a:pt x="1068" y="8006"/>
                  </a:cubicBezTo>
                  <a:cubicBezTo>
                    <a:pt x="1068" y="8006"/>
                    <a:pt x="1135" y="8012"/>
                    <a:pt x="1256" y="8012"/>
                  </a:cubicBezTo>
                  <a:cubicBezTo>
                    <a:pt x="1900" y="8012"/>
                    <a:pt x="4055" y="7846"/>
                    <a:pt x="5404" y="5738"/>
                  </a:cubicBezTo>
                  <a:cubicBezTo>
                    <a:pt x="7005" y="3270"/>
                    <a:pt x="5838" y="1"/>
                    <a:pt x="58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33;p34"/>
            <p:cNvSpPr/>
            <p:nvPr/>
          </p:nvSpPr>
          <p:spPr>
            <a:xfrm>
              <a:off x="11701885" y="1980991"/>
              <a:ext cx="88052" cy="78281"/>
            </a:xfrm>
            <a:custGeom>
              <a:avLst/>
              <a:gdLst/>
              <a:ahLst/>
              <a:cxnLst/>
              <a:rect l="l" t="t" r="r" b="b"/>
              <a:pathLst>
                <a:path w="7440" h="6613" extrusionOk="0">
                  <a:moveTo>
                    <a:pt x="6098" y="1"/>
                  </a:moveTo>
                  <a:cubicBezTo>
                    <a:pt x="5167" y="1"/>
                    <a:pt x="3583" y="228"/>
                    <a:pt x="2169" y="1533"/>
                  </a:cubicBezTo>
                  <a:cubicBezTo>
                    <a:pt x="1" y="3501"/>
                    <a:pt x="501" y="6403"/>
                    <a:pt x="501" y="6403"/>
                  </a:cubicBezTo>
                  <a:cubicBezTo>
                    <a:pt x="501" y="6403"/>
                    <a:pt x="1137" y="6612"/>
                    <a:pt x="2031" y="6612"/>
                  </a:cubicBezTo>
                  <a:cubicBezTo>
                    <a:pt x="2991" y="6612"/>
                    <a:pt x="4250" y="6371"/>
                    <a:pt x="5338" y="5369"/>
                  </a:cubicBezTo>
                  <a:cubicBezTo>
                    <a:pt x="7439" y="3434"/>
                    <a:pt x="6906" y="65"/>
                    <a:pt x="6906" y="65"/>
                  </a:cubicBezTo>
                  <a:cubicBezTo>
                    <a:pt x="6906" y="65"/>
                    <a:pt x="6595" y="1"/>
                    <a:pt x="6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34;p34"/>
            <p:cNvSpPr/>
            <p:nvPr/>
          </p:nvSpPr>
          <p:spPr>
            <a:xfrm>
              <a:off x="11675431" y="2073054"/>
              <a:ext cx="95946" cy="62987"/>
            </a:xfrm>
            <a:custGeom>
              <a:avLst/>
              <a:gdLst/>
              <a:ahLst/>
              <a:cxnLst/>
              <a:rect l="l" t="t" r="r" b="b"/>
              <a:pathLst>
                <a:path w="8107" h="5321" extrusionOk="0">
                  <a:moveTo>
                    <a:pt x="5109" y="0"/>
                  </a:moveTo>
                  <a:cubicBezTo>
                    <a:pt x="4445" y="0"/>
                    <a:pt x="3715" y="104"/>
                    <a:pt x="2970" y="393"/>
                  </a:cubicBezTo>
                  <a:cubicBezTo>
                    <a:pt x="301" y="1460"/>
                    <a:pt x="1" y="4262"/>
                    <a:pt x="1" y="4262"/>
                  </a:cubicBezTo>
                  <a:cubicBezTo>
                    <a:pt x="1" y="4262"/>
                    <a:pt x="1479" y="5321"/>
                    <a:pt x="3352" y="5321"/>
                  </a:cubicBezTo>
                  <a:cubicBezTo>
                    <a:pt x="3901" y="5321"/>
                    <a:pt x="4482" y="5230"/>
                    <a:pt x="5071" y="4996"/>
                  </a:cubicBezTo>
                  <a:cubicBezTo>
                    <a:pt x="7706" y="3962"/>
                    <a:pt x="8107" y="693"/>
                    <a:pt x="8107" y="693"/>
                  </a:cubicBezTo>
                  <a:cubicBezTo>
                    <a:pt x="8107" y="693"/>
                    <a:pt x="6824" y="0"/>
                    <a:pt x="5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535;p34"/>
            <p:cNvSpPr/>
            <p:nvPr/>
          </p:nvSpPr>
          <p:spPr>
            <a:xfrm>
              <a:off x="11620949" y="2149670"/>
              <a:ext cx="101071" cy="59910"/>
            </a:xfrm>
            <a:custGeom>
              <a:avLst/>
              <a:gdLst/>
              <a:ahLst/>
              <a:cxnLst/>
              <a:rect l="l" t="t" r="r" b="b"/>
              <a:pathLst>
                <a:path w="8540" h="5061" extrusionOk="0">
                  <a:moveTo>
                    <a:pt x="4768" y="0"/>
                  </a:moveTo>
                  <a:cubicBezTo>
                    <a:pt x="4333" y="0"/>
                    <a:pt x="3876" y="47"/>
                    <a:pt x="3403" y="158"/>
                  </a:cubicBezTo>
                  <a:cubicBezTo>
                    <a:pt x="601" y="825"/>
                    <a:pt x="1" y="3527"/>
                    <a:pt x="1" y="3527"/>
                  </a:cubicBezTo>
                  <a:cubicBezTo>
                    <a:pt x="1" y="3527"/>
                    <a:pt x="1707" y="5060"/>
                    <a:pt x="3928" y="5060"/>
                  </a:cubicBezTo>
                  <a:cubicBezTo>
                    <a:pt x="4286" y="5060"/>
                    <a:pt x="4658" y="5021"/>
                    <a:pt x="5038" y="4928"/>
                  </a:cubicBezTo>
                  <a:cubicBezTo>
                    <a:pt x="7806" y="4294"/>
                    <a:pt x="8540" y="1159"/>
                    <a:pt x="8540" y="1159"/>
                  </a:cubicBezTo>
                  <a:cubicBezTo>
                    <a:pt x="8540" y="1159"/>
                    <a:pt x="6942" y="0"/>
                    <a:pt x="4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536;p34"/>
            <p:cNvSpPr/>
            <p:nvPr/>
          </p:nvSpPr>
          <p:spPr>
            <a:xfrm>
              <a:off x="11560146" y="1831724"/>
              <a:ext cx="218332" cy="388163"/>
            </a:xfrm>
            <a:custGeom>
              <a:avLst/>
              <a:gdLst/>
              <a:ahLst/>
              <a:cxnLst/>
              <a:rect l="l" t="t" r="r" b="b"/>
              <a:pathLst>
                <a:path w="18448" h="32791" extrusionOk="0">
                  <a:moveTo>
                    <a:pt x="10942" y="0"/>
                  </a:moveTo>
                  <a:lnTo>
                    <a:pt x="9708" y="601"/>
                  </a:lnTo>
                  <a:cubicBezTo>
                    <a:pt x="10008" y="1235"/>
                    <a:pt x="16612" y="15979"/>
                    <a:pt x="1" y="31490"/>
                  </a:cubicBezTo>
                  <a:lnTo>
                    <a:pt x="968" y="32791"/>
                  </a:lnTo>
                  <a:cubicBezTo>
                    <a:pt x="18447" y="16479"/>
                    <a:pt x="11008" y="167"/>
                    <a:pt x="109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537;p34"/>
            <p:cNvSpPr/>
            <p:nvPr/>
          </p:nvSpPr>
          <p:spPr>
            <a:xfrm>
              <a:off x="11072931" y="2162583"/>
              <a:ext cx="720882" cy="238017"/>
            </a:xfrm>
            <a:custGeom>
              <a:avLst/>
              <a:gdLst/>
              <a:ahLst/>
              <a:cxnLst/>
              <a:rect l="l" t="t" r="r" b="b"/>
              <a:pathLst>
                <a:path w="60911" h="20107" extrusionOk="0">
                  <a:moveTo>
                    <a:pt x="3970" y="1"/>
                  </a:moveTo>
                  <a:cubicBezTo>
                    <a:pt x="2636" y="5505"/>
                    <a:pt x="1335" y="10975"/>
                    <a:pt x="1" y="16479"/>
                  </a:cubicBezTo>
                  <a:cubicBezTo>
                    <a:pt x="10008" y="18898"/>
                    <a:pt x="20232" y="20107"/>
                    <a:pt x="30456" y="20107"/>
                  </a:cubicBezTo>
                  <a:cubicBezTo>
                    <a:pt x="40680" y="20107"/>
                    <a:pt x="50904" y="18898"/>
                    <a:pt x="60911" y="16479"/>
                  </a:cubicBezTo>
                  <a:cubicBezTo>
                    <a:pt x="60277" y="13744"/>
                    <a:pt x="59610" y="10975"/>
                    <a:pt x="58976" y="8240"/>
                  </a:cubicBezTo>
                  <a:cubicBezTo>
                    <a:pt x="58276" y="5471"/>
                    <a:pt x="57609" y="2736"/>
                    <a:pt x="56942" y="1"/>
                  </a:cubicBezTo>
                  <a:cubicBezTo>
                    <a:pt x="48235" y="2102"/>
                    <a:pt x="39346" y="3153"/>
                    <a:pt x="30456" y="3153"/>
                  </a:cubicBezTo>
                  <a:cubicBezTo>
                    <a:pt x="21566" y="3153"/>
                    <a:pt x="12677" y="2102"/>
                    <a:pt x="39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538;p34"/>
            <p:cNvSpPr/>
            <p:nvPr/>
          </p:nvSpPr>
          <p:spPr>
            <a:xfrm>
              <a:off x="11765457" y="2202862"/>
              <a:ext cx="164637" cy="232583"/>
            </a:xfrm>
            <a:custGeom>
              <a:avLst/>
              <a:gdLst/>
              <a:ahLst/>
              <a:cxnLst/>
              <a:rect l="l" t="t" r="r" b="b"/>
              <a:pathLst>
                <a:path w="13911" h="19648" extrusionOk="0">
                  <a:moveTo>
                    <a:pt x="8640" y="0"/>
                  </a:moveTo>
                  <a:cubicBezTo>
                    <a:pt x="6205" y="801"/>
                    <a:pt x="3736" y="1535"/>
                    <a:pt x="1268" y="2168"/>
                  </a:cubicBezTo>
                  <a:cubicBezTo>
                    <a:pt x="1568" y="3369"/>
                    <a:pt x="1902" y="4570"/>
                    <a:pt x="2202" y="5771"/>
                  </a:cubicBezTo>
                  <a:cubicBezTo>
                    <a:pt x="2902" y="8506"/>
                    <a:pt x="3570" y="11242"/>
                    <a:pt x="4270" y="14010"/>
                  </a:cubicBezTo>
                  <a:cubicBezTo>
                    <a:pt x="2836" y="14377"/>
                    <a:pt x="1401" y="14711"/>
                    <a:pt x="0" y="15011"/>
                  </a:cubicBezTo>
                  <a:cubicBezTo>
                    <a:pt x="334" y="16545"/>
                    <a:pt x="667" y="18113"/>
                    <a:pt x="1001" y="19648"/>
                  </a:cubicBezTo>
                  <a:cubicBezTo>
                    <a:pt x="5337" y="18714"/>
                    <a:pt x="9641" y="17546"/>
                    <a:pt x="13910" y="16145"/>
                  </a:cubicBezTo>
                  <a:cubicBezTo>
                    <a:pt x="12309" y="13710"/>
                    <a:pt x="10741" y="11242"/>
                    <a:pt x="9207" y="8740"/>
                  </a:cubicBezTo>
                  <a:cubicBezTo>
                    <a:pt x="9073" y="5804"/>
                    <a:pt x="8873" y="2902"/>
                    <a:pt x="8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539;p34"/>
            <p:cNvSpPr/>
            <p:nvPr/>
          </p:nvSpPr>
          <p:spPr>
            <a:xfrm>
              <a:off x="10936720" y="2202862"/>
              <a:ext cx="164637" cy="232583"/>
            </a:xfrm>
            <a:custGeom>
              <a:avLst/>
              <a:gdLst/>
              <a:ahLst/>
              <a:cxnLst/>
              <a:rect l="l" t="t" r="r" b="b"/>
              <a:pathLst>
                <a:path w="13911" h="19648" extrusionOk="0">
                  <a:moveTo>
                    <a:pt x="5238" y="0"/>
                  </a:moveTo>
                  <a:cubicBezTo>
                    <a:pt x="5004" y="2902"/>
                    <a:pt x="4837" y="5804"/>
                    <a:pt x="4704" y="8740"/>
                  </a:cubicBezTo>
                  <a:cubicBezTo>
                    <a:pt x="3170" y="11242"/>
                    <a:pt x="1602" y="13710"/>
                    <a:pt x="1" y="16145"/>
                  </a:cubicBezTo>
                  <a:cubicBezTo>
                    <a:pt x="4270" y="17546"/>
                    <a:pt x="8573" y="18714"/>
                    <a:pt x="12910" y="19648"/>
                  </a:cubicBezTo>
                  <a:cubicBezTo>
                    <a:pt x="13243" y="18113"/>
                    <a:pt x="13577" y="16545"/>
                    <a:pt x="13911" y="15011"/>
                  </a:cubicBezTo>
                  <a:cubicBezTo>
                    <a:pt x="12476" y="14711"/>
                    <a:pt x="11075" y="14377"/>
                    <a:pt x="9641" y="14010"/>
                  </a:cubicBezTo>
                  <a:cubicBezTo>
                    <a:pt x="10341" y="11242"/>
                    <a:pt x="11009" y="8506"/>
                    <a:pt x="11709" y="5771"/>
                  </a:cubicBezTo>
                  <a:cubicBezTo>
                    <a:pt x="12009" y="4570"/>
                    <a:pt x="12343" y="3369"/>
                    <a:pt x="12643" y="2168"/>
                  </a:cubicBezTo>
                  <a:cubicBezTo>
                    <a:pt x="10175" y="1535"/>
                    <a:pt x="7706" y="801"/>
                    <a:pt x="5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514;p34"/>
          <p:cNvGrpSpPr/>
          <p:nvPr/>
        </p:nvGrpSpPr>
        <p:grpSpPr>
          <a:xfrm>
            <a:off x="914183" y="2353266"/>
            <a:ext cx="1325032" cy="1012388"/>
            <a:chOff x="10936720" y="1695903"/>
            <a:chExt cx="993374" cy="739542"/>
          </a:xfrm>
        </p:grpSpPr>
        <p:sp>
          <p:nvSpPr>
            <p:cNvPr id="190" name="Google Shape;515;p34"/>
            <p:cNvSpPr/>
            <p:nvPr/>
          </p:nvSpPr>
          <p:spPr>
            <a:xfrm>
              <a:off x="11086756" y="1787504"/>
              <a:ext cx="73839" cy="110965"/>
            </a:xfrm>
            <a:custGeom>
              <a:avLst/>
              <a:gdLst/>
              <a:ahLst/>
              <a:cxnLst/>
              <a:rect l="l" t="t" r="r" b="b"/>
              <a:pathLst>
                <a:path w="6239" h="9374" extrusionOk="0">
                  <a:moveTo>
                    <a:pt x="1702" y="0"/>
                  </a:moveTo>
                  <a:cubicBezTo>
                    <a:pt x="1702" y="0"/>
                    <a:pt x="0" y="3003"/>
                    <a:pt x="1068" y="5938"/>
                  </a:cubicBezTo>
                  <a:cubicBezTo>
                    <a:pt x="2135" y="8874"/>
                    <a:pt x="4737" y="9374"/>
                    <a:pt x="4737" y="9374"/>
                  </a:cubicBezTo>
                  <a:cubicBezTo>
                    <a:pt x="4737" y="9374"/>
                    <a:pt x="6238" y="6839"/>
                    <a:pt x="5137" y="3803"/>
                  </a:cubicBezTo>
                  <a:cubicBezTo>
                    <a:pt x="4070" y="801"/>
                    <a:pt x="1702" y="0"/>
                    <a:pt x="1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516;p34"/>
            <p:cNvSpPr/>
            <p:nvPr/>
          </p:nvSpPr>
          <p:spPr>
            <a:xfrm>
              <a:off x="11180724" y="1795008"/>
              <a:ext cx="80549" cy="114125"/>
            </a:xfrm>
            <a:custGeom>
              <a:avLst/>
              <a:gdLst/>
              <a:ahLst/>
              <a:cxnLst/>
              <a:rect l="l" t="t" r="r" b="b"/>
              <a:pathLst>
                <a:path w="6806" h="9641" extrusionOk="0">
                  <a:moveTo>
                    <a:pt x="5538" y="0"/>
                  </a:moveTo>
                  <a:cubicBezTo>
                    <a:pt x="5537" y="0"/>
                    <a:pt x="3036" y="1001"/>
                    <a:pt x="1535" y="4103"/>
                  </a:cubicBezTo>
                  <a:cubicBezTo>
                    <a:pt x="0" y="7205"/>
                    <a:pt x="1135" y="9641"/>
                    <a:pt x="1135" y="9641"/>
                  </a:cubicBezTo>
                  <a:cubicBezTo>
                    <a:pt x="1135" y="9641"/>
                    <a:pt x="3836" y="8973"/>
                    <a:pt x="5338" y="5938"/>
                  </a:cubicBezTo>
                  <a:cubicBezTo>
                    <a:pt x="6805" y="2903"/>
                    <a:pt x="5538" y="1"/>
                    <a:pt x="55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517;p34"/>
            <p:cNvSpPr/>
            <p:nvPr/>
          </p:nvSpPr>
          <p:spPr>
            <a:xfrm>
              <a:off x="11184665" y="1897664"/>
              <a:ext cx="75424" cy="119251"/>
            </a:xfrm>
            <a:custGeom>
              <a:avLst/>
              <a:gdLst/>
              <a:ahLst/>
              <a:cxnLst/>
              <a:rect l="l" t="t" r="r" b="b"/>
              <a:pathLst>
                <a:path w="6373" h="10074" extrusionOk="0">
                  <a:moveTo>
                    <a:pt x="4771" y="0"/>
                  </a:moveTo>
                  <a:cubicBezTo>
                    <a:pt x="4771" y="0"/>
                    <a:pt x="2369" y="1334"/>
                    <a:pt x="1168" y="4603"/>
                  </a:cubicBezTo>
                  <a:cubicBezTo>
                    <a:pt x="1" y="7872"/>
                    <a:pt x="1435" y="10074"/>
                    <a:pt x="1435" y="10074"/>
                  </a:cubicBezTo>
                  <a:cubicBezTo>
                    <a:pt x="1435" y="10074"/>
                    <a:pt x="4071" y="9007"/>
                    <a:pt x="5205" y="5804"/>
                  </a:cubicBezTo>
                  <a:cubicBezTo>
                    <a:pt x="6372" y="2635"/>
                    <a:pt x="4771" y="0"/>
                    <a:pt x="4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518;p34"/>
            <p:cNvSpPr/>
            <p:nvPr/>
          </p:nvSpPr>
          <p:spPr>
            <a:xfrm>
              <a:off x="11222577" y="1969522"/>
              <a:ext cx="70679" cy="122021"/>
            </a:xfrm>
            <a:custGeom>
              <a:avLst/>
              <a:gdLst/>
              <a:ahLst/>
              <a:cxnLst/>
              <a:rect l="l" t="t" r="r" b="b"/>
              <a:pathLst>
                <a:path w="5972" h="10308" extrusionOk="0">
                  <a:moveTo>
                    <a:pt x="4170" y="0"/>
                  </a:moveTo>
                  <a:cubicBezTo>
                    <a:pt x="4170" y="0"/>
                    <a:pt x="1835" y="1601"/>
                    <a:pt x="934" y="4937"/>
                  </a:cubicBezTo>
                  <a:cubicBezTo>
                    <a:pt x="0" y="8273"/>
                    <a:pt x="1635" y="10308"/>
                    <a:pt x="1635" y="10308"/>
                  </a:cubicBezTo>
                  <a:cubicBezTo>
                    <a:pt x="1635" y="10308"/>
                    <a:pt x="4203" y="8940"/>
                    <a:pt x="5104" y="5671"/>
                  </a:cubicBezTo>
                  <a:cubicBezTo>
                    <a:pt x="5971" y="2402"/>
                    <a:pt x="4170" y="0"/>
                    <a:pt x="41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519;p34"/>
            <p:cNvSpPr/>
            <p:nvPr/>
          </p:nvSpPr>
          <p:spPr>
            <a:xfrm>
              <a:off x="11274692" y="2040587"/>
              <a:ext cx="52914" cy="123205"/>
            </a:xfrm>
            <a:custGeom>
              <a:avLst/>
              <a:gdLst/>
              <a:ahLst/>
              <a:cxnLst/>
              <a:rect l="l" t="t" r="r" b="b"/>
              <a:pathLst>
                <a:path w="4471" h="10408" extrusionOk="0">
                  <a:moveTo>
                    <a:pt x="2035" y="0"/>
                  </a:moveTo>
                  <a:cubicBezTo>
                    <a:pt x="2035" y="0"/>
                    <a:pt x="167" y="2269"/>
                    <a:pt x="67" y="5671"/>
                  </a:cubicBezTo>
                  <a:cubicBezTo>
                    <a:pt x="0" y="9074"/>
                    <a:pt x="2102" y="10408"/>
                    <a:pt x="2102" y="10408"/>
                  </a:cubicBezTo>
                  <a:cubicBezTo>
                    <a:pt x="2102" y="10408"/>
                    <a:pt x="4337" y="8273"/>
                    <a:pt x="4404" y="4971"/>
                  </a:cubicBezTo>
                  <a:cubicBezTo>
                    <a:pt x="4470" y="1635"/>
                    <a:pt x="2035" y="0"/>
                    <a:pt x="20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520;p34"/>
            <p:cNvSpPr/>
            <p:nvPr/>
          </p:nvSpPr>
          <p:spPr>
            <a:xfrm>
              <a:off x="11160981" y="1696697"/>
              <a:ext cx="63968" cy="122423"/>
            </a:xfrm>
            <a:custGeom>
              <a:avLst/>
              <a:gdLst/>
              <a:ahLst/>
              <a:cxnLst/>
              <a:rect l="l" t="t" r="r" b="b"/>
              <a:pathLst>
                <a:path w="5405" h="10342" extrusionOk="0">
                  <a:moveTo>
                    <a:pt x="3970" y="0"/>
                  </a:moveTo>
                  <a:cubicBezTo>
                    <a:pt x="3970" y="0"/>
                    <a:pt x="1235" y="1601"/>
                    <a:pt x="601" y="4904"/>
                  </a:cubicBezTo>
                  <a:cubicBezTo>
                    <a:pt x="1" y="8206"/>
                    <a:pt x="1768" y="10341"/>
                    <a:pt x="1768" y="10341"/>
                  </a:cubicBezTo>
                  <a:cubicBezTo>
                    <a:pt x="1768" y="10341"/>
                    <a:pt x="4137" y="9040"/>
                    <a:pt x="4771" y="5638"/>
                  </a:cubicBezTo>
                  <a:cubicBezTo>
                    <a:pt x="5404" y="2269"/>
                    <a:pt x="3970" y="0"/>
                    <a:pt x="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521;p34"/>
            <p:cNvSpPr/>
            <p:nvPr/>
          </p:nvSpPr>
          <p:spPr>
            <a:xfrm>
              <a:off x="11070173" y="1890941"/>
              <a:ext cx="84490" cy="90427"/>
            </a:xfrm>
            <a:custGeom>
              <a:avLst/>
              <a:gdLst/>
              <a:ahLst/>
              <a:cxnLst/>
              <a:rect l="l" t="t" r="r" b="b"/>
              <a:pathLst>
                <a:path w="7139" h="7639" extrusionOk="0">
                  <a:moveTo>
                    <a:pt x="922" y="1"/>
                  </a:moveTo>
                  <a:cubicBezTo>
                    <a:pt x="908" y="1"/>
                    <a:pt x="901" y="1"/>
                    <a:pt x="901" y="1"/>
                  </a:cubicBezTo>
                  <a:cubicBezTo>
                    <a:pt x="901" y="1"/>
                    <a:pt x="0" y="3337"/>
                    <a:pt x="1802" y="5705"/>
                  </a:cubicBezTo>
                  <a:cubicBezTo>
                    <a:pt x="3115" y="7408"/>
                    <a:pt x="4907" y="7638"/>
                    <a:pt x="5782" y="7638"/>
                  </a:cubicBezTo>
                  <a:cubicBezTo>
                    <a:pt x="6107" y="7638"/>
                    <a:pt x="6305" y="7607"/>
                    <a:pt x="6305" y="7607"/>
                  </a:cubicBezTo>
                  <a:cubicBezTo>
                    <a:pt x="6305" y="7607"/>
                    <a:pt x="7139" y="4738"/>
                    <a:pt x="5304" y="2336"/>
                  </a:cubicBezTo>
                  <a:cubicBezTo>
                    <a:pt x="3534" y="61"/>
                    <a:pt x="1166" y="1"/>
                    <a:pt x="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22;p34"/>
            <p:cNvSpPr/>
            <p:nvPr/>
          </p:nvSpPr>
          <p:spPr>
            <a:xfrm>
              <a:off x="11085963" y="1991230"/>
              <a:ext cx="87650" cy="74706"/>
            </a:xfrm>
            <a:custGeom>
              <a:avLst/>
              <a:gdLst/>
              <a:ahLst/>
              <a:cxnLst/>
              <a:rect l="l" t="t" r="r" b="b"/>
              <a:pathLst>
                <a:path w="7406" h="6311" extrusionOk="0">
                  <a:moveTo>
                    <a:pt x="1472" y="0"/>
                  </a:moveTo>
                  <a:cubicBezTo>
                    <a:pt x="726" y="0"/>
                    <a:pt x="234" y="134"/>
                    <a:pt x="234" y="134"/>
                  </a:cubicBezTo>
                  <a:cubicBezTo>
                    <a:pt x="234" y="134"/>
                    <a:pt x="1" y="3570"/>
                    <a:pt x="2269" y="5305"/>
                  </a:cubicBezTo>
                  <a:cubicBezTo>
                    <a:pt x="3264" y="6092"/>
                    <a:pt x="4339" y="6310"/>
                    <a:pt x="5225" y="6310"/>
                  </a:cubicBezTo>
                  <a:cubicBezTo>
                    <a:pt x="6328" y="6310"/>
                    <a:pt x="7139" y="5972"/>
                    <a:pt x="7139" y="5972"/>
                  </a:cubicBezTo>
                  <a:cubicBezTo>
                    <a:pt x="7139" y="5972"/>
                    <a:pt x="7406" y="3036"/>
                    <a:pt x="5104" y="1235"/>
                  </a:cubicBezTo>
                  <a:cubicBezTo>
                    <a:pt x="3810" y="222"/>
                    <a:pt x="2431" y="0"/>
                    <a:pt x="14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23;p34"/>
            <p:cNvSpPr/>
            <p:nvPr/>
          </p:nvSpPr>
          <p:spPr>
            <a:xfrm>
              <a:off x="11109256" y="2079895"/>
              <a:ext cx="98704" cy="61709"/>
            </a:xfrm>
            <a:custGeom>
              <a:avLst/>
              <a:gdLst/>
              <a:ahLst/>
              <a:cxnLst/>
              <a:rect l="l" t="t" r="r" b="b"/>
              <a:pathLst>
                <a:path w="8340" h="5213" extrusionOk="0">
                  <a:moveTo>
                    <a:pt x="3408" y="0"/>
                  </a:moveTo>
                  <a:cubicBezTo>
                    <a:pt x="1444" y="0"/>
                    <a:pt x="1" y="949"/>
                    <a:pt x="1" y="949"/>
                  </a:cubicBezTo>
                  <a:cubicBezTo>
                    <a:pt x="1" y="949"/>
                    <a:pt x="668" y="4185"/>
                    <a:pt x="3336" y="5019"/>
                  </a:cubicBezTo>
                  <a:cubicBezTo>
                    <a:pt x="3800" y="5156"/>
                    <a:pt x="4251" y="5213"/>
                    <a:pt x="4681" y="5213"/>
                  </a:cubicBezTo>
                  <a:cubicBezTo>
                    <a:pt x="6760" y="5213"/>
                    <a:pt x="8340" y="3885"/>
                    <a:pt x="8340" y="3885"/>
                  </a:cubicBezTo>
                  <a:cubicBezTo>
                    <a:pt x="8340" y="3885"/>
                    <a:pt x="7840" y="1083"/>
                    <a:pt x="5104" y="249"/>
                  </a:cubicBezTo>
                  <a:cubicBezTo>
                    <a:pt x="4513" y="70"/>
                    <a:pt x="3941" y="0"/>
                    <a:pt x="34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24;p34"/>
            <p:cNvSpPr/>
            <p:nvPr/>
          </p:nvSpPr>
          <p:spPr>
            <a:xfrm>
              <a:off x="11164532" y="2151540"/>
              <a:ext cx="103047" cy="59495"/>
            </a:xfrm>
            <a:custGeom>
              <a:avLst/>
              <a:gdLst/>
              <a:ahLst/>
              <a:cxnLst/>
              <a:rect l="l" t="t" r="r" b="b"/>
              <a:pathLst>
                <a:path w="8707" h="5026" extrusionOk="0">
                  <a:moveTo>
                    <a:pt x="4186" y="0"/>
                  </a:moveTo>
                  <a:cubicBezTo>
                    <a:pt x="1762" y="0"/>
                    <a:pt x="1" y="1468"/>
                    <a:pt x="1" y="1468"/>
                  </a:cubicBezTo>
                  <a:cubicBezTo>
                    <a:pt x="1" y="1468"/>
                    <a:pt x="1001" y="4536"/>
                    <a:pt x="3803" y="4970"/>
                  </a:cubicBezTo>
                  <a:cubicBezTo>
                    <a:pt x="4051" y="5008"/>
                    <a:pt x="4294" y="5026"/>
                    <a:pt x="4529" y="5026"/>
                  </a:cubicBezTo>
                  <a:cubicBezTo>
                    <a:pt x="6961" y="5026"/>
                    <a:pt x="8707" y="3169"/>
                    <a:pt x="8707" y="3169"/>
                  </a:cubicBezTo>
                  <a:cubicBezTo>
                    <a:pt x="8707" y="3169"/>
                    <a:pt x="7906" y="500"/>
                    <a:pt x="5071" y="67"/>
                  </a:cubicBezTo>
                  <a:cubicBezTo>
                    <a:pt x="4768" y="21"/>
                    <a:pt x="4472" y="0"/>
                    <a:pt x="4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25;p34"/>
            <p:cNvSpPr/>
            <p:nvPr/>
          </p:nvSpPr>
          <p:spPr>
            <a:xfrm>
              <a:off x="11097811" y="1836068"/>
              <a:ext cx="231741" cy="377498"/>
            </a:xfrm>
            <a:custGeom>
              <a:avLst/>
              <a:gdLst/>
              <a:ahLst/>
              <a:cxnLst/>
              <a:rect l="l" t="t" r="r" b="b"/>
              <a:pathLst>
                <a:path w="19581" h="31890" extrusionOk="0">
                  <a:moveTo>
                    <a:pt x="6171" y="0"/>
                  </a:moveTo>
                  <a:lnTo>
                    <a:pt x="6171" y="0"/>
                  </a:lnTo>
                  <a:cubicBezTo>
                    <a:pt x="6105" y="167"/>
                    <a:pt x="0" y="17013"/>
                    <a:pt x="18714" y="31890"/>
                  </a:cubicBezTo>
                  <a:lnTo>
                    <a:pt x="19581" y="30522"/>
                  </a:lnTo>
                  <a:cubicBezTo>
                    <a:pt x="1768" y="16345"/>
                    <a:pt x="7206" y="1135"/>
                    <a:pt x="7439" y="501"/>
                  </a:cubicBezTo>
                  <a:lnTo>
                    <a:pt x="61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26;p34"/>
            <p:cNvSpPr/>
            <p:nvPr/>
          </p:nvSpPr>
          <p:spPr>
            <a:xfrm>
              <a:off x="11702287" y="1778023"/>
              <a:ext cx="69886" cy="113735"/>
            </a:xfrm>
            <a:custGeom>
              <a:avLst/>
              <a:gdLst/>
              <a:ahLst/>
              <a:cxnLst/>
              <a:rect l="l" t="t" r="r" b="b"/>
              <a:pathLst>
                <a:path w="5905" h="9608" extrusionOk="0">
                  <a:moveTo>
                    <a:pt x="3970" y="1"/>
                  </a:moveTo>
                  <a:cubicBezTo>
                    <a:pt x="3970" y="1"/>
                    <a:pt x="1701" y="1035"/>
                    <a:pt x="834" y="4104"/>
                  </a:cubicBezTo>
                  <a:cubicBezTo>
                    <a:pt x="0" y="7206"/>
                    <a:pt x="1701" y="9608"/>
                    <a:pt x="1701" y="9608"/>
                  </a:cubicBezTo>
                  <a:cubicBezTo>
                    <a:pt x="1701" y="9608"/>
                    <a:pt x="4270" y="8907"/>
                    <a:pt x="5104" y="5905"/>
                  </a:cubicBezTo>
                  <a:cubicBezTo>
                    <a:pt x="5904" y="2903"/>
                    <a:pt x="3970" y="1"/>
                    <a:pt x="3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27;p34"/>
            <p:cNvSpPr/>
            <p:nvPr/>
          </p:nvSpPr>
          <p:spPr>
            <a:xfrm>
              <a:off x="11598839" y="1796985"/>
              <a:ext cx="84490" cy="109781"/>
            </a:xfrm>
            <a:custGeom>
              <a:avLst/>
              <a:gdLst/>
              <a:ahLst/>
              <a:cxnLst/>
              <a:rect l="l" t="t" r="r" b="b"/>
              <a:pathLst>
                <a:path w="7139" h="9274" extrusionOk="0">
                  <a:moveTo>
                    <a:pt x="1035" y="0"/>
                  </a:moveTo>
                  <a:lnTo>
                    <a:pt x="1035" y="0"/>
                  </a:lnTo>
                  <a:cubicBezTo>
                    <a:pt x="1035" y="0"/>
                    <a:pt x="1" y="3002"/>
                    <a:pt x="1735" y="5904"/>
                  </a:cubicBezTo>
                  <a:cubicBezTo>
                    <a:pt x="3436" y="8806"/>
                    <a:pt x="6172" y="9273"/>
                    <a:pt x="6172" y="9273"/>
                  </a:cubicBezTo>
                  <a:cubicBezTo>
                    <a:pt x="6172" y="9273"/>
                    <a:pt x="7139" y="6738"/>
                    <a:pt x="5371" y="3769"/>
                  </a:cubicBezTo>
                  <a:cubicBezTo>
                    <a:pt x="3603" y="801"/>
                    <a:pt x="1035" y="0"/>
                    <a:pt x="10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528;p34"/>
            <p:cNvSpPr/>
            <p:nvPr/>
          </p:nvSpPr>
          <p:spPr>
            <a:xfrm>
              <a:off x="11608319" y="1898445"/>
              <a:ext cx="79756" cy="116102"/>
            </a:xfrm>
            <a:custGeom>
              <a:avLst/>
              <a:gdLst/>
              <a:ahLst/>
              <a:cxnLst/>
              <a:rect l="l" t="t" r="r" b="b"/>
              <a:pathLst>
                <a:path w="6739" h="9808" extrusionOk="0">
                  <a:moveTo>
                    <a:pt x="1368" y="1"/>
                  </a:moveTo>
                  <a:cubicBezTo>
                    <a:pt x="1368" y="1"/>
                    <a:pt x="0" y="2770"/>
                    <a:pt x="1401" y="5872"/>
                  </a:cubicBezTo>
                  <a:cubicBezTo>
                    <a:pt x="2769" y="8941"/>
                    <a:pt x="5504" y="9808"/>
                    <a:pt x="5504" y="9808"/>
                  </a:cubicBezTo>
                  <a:cubicBezTo>
                    <a:pt x="5504" y="9808"/>
                    <a:pt x="6738" y="7506"/>
                    <a:pt x="5304" y="4337"/>
                  </a:cubicBezTo>
                  <a:cubicBezTo>
                    <a:pt x="3870" y="1169"/>
                    <a:pt x="1368" y="1"/>
                    <a:pt x="1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529;p34"/>
            <p:cNvSpPr/>
            <p:nvPr/>
          </p:nvSpPr>
          <p:spPr>
            <a:xfrm>
              <a:off x="11580279" y="1972682"/>
              <a:ext cx="76206" cy="119251"/>
            </a:xfrm>
            <a:custGeom>
              <a:avLst/>
              <a:gdLst/>
              <a:ahLst/>
              <a:cxnLst/>
              <a:rect l="l" t="t" r="r" b="b"/>
              <a:pathLst>
                <a:path w="6439" h="10074" extrusionOk="0">
                  <a:moveTo>
                    <a:pt x="1635" y="0"/>
                  </a:moveTo>
                  <a:cubicBezTo>
                    <a:pt x="1635" y="0"/>
                    <a:pt x="1" y="2569"/>
                    <a:pt x="1168" y="5771"/>
                  </a:cubicBezTo>
                  <a:cubicBezTo>
                    <a:pt x="2302" y="8940"/>
                    <a:pt x="4971" y="10074"/>
                    <a:pt x="4971" y="10074"/>
                  </a:cubicBezTo>
                  <a:cubicBezTo>
                    <a:pt x="4971" y="10074"/>
                    <a:pt x="6439" y="7939"/>
                    <a:pt x="5238" y="4670"/>
                  </a:cubicBezTo>
                  <a:cubicBezTo>
                    <a:pt x="4070" y="1434"/>
                    <a:pt x="1635" y="0"/>
                    <a:pt x="1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530;p34"/>
            <p:cNvSpPr/>
            <p:nvPr/>
          </p:nvSpPr>
          <p:spPr>
            <a:xfrm>
              <a:off x="11551068" y="2046115"/>
              <a:ext cx="59625" cy="122423"/>
            </a:xfrm>
            <a:custGeom>
              <a:avLst/>
              <a:gdLst/>
              <a:ahLst/>
              <a:cxnLst/>
              <a:rect l="l" t="t" r="r" b="b"/>
              <a:pathLst>
                <a:path w="5038" h="10342" extrusionOk="0">
                  <a:moveTo>
                    <a:pt x="2302" y="0"/>
                  </a:moveTo>
                  <a:cubicBezTo>
                    <a:pt x="2302" y="0"/>
                    <a:pt x="0" y="1802"/>
                    <a:pt x="334" y="5104"/>
                  </a:cubicBezTo>
                  <a:cubicBezTo>
                    <a:pt x="668" y="8406"/>
                    <a:pt x="3036" y="10341"/>
                    <a:pt x="3036" y="10341"/>
                  </a:cubicBezTo>
                  <a:cubicBezTo>
                    <a:pt x="3036" y="10341"/>
                    <a:pt x="5037" y="8840"/>
                    <a:pt x="4704" y="5471"/>
                  </a:cubicBezTo>
                  <a:cubicBezTo>
                    <a:pt x="4337" y="2102"/>
                    <a:pt x="2302" y="0"/>
                    <a:pt x="23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31;p34"/>
            <p:cNvSpPr/>
            <p:nvPr/>
          </p:nvSpPr>
          <p:spPr>
            <a:xfrm>
              <a:off x="11626867" y="1695903"/>
              <a:ext cx="69105" cy="120056"/>
            </a:xfrm>
            <a:custGeom>
              <a:avLst/>
              <a:gdLst/>
              <a:ahLst/>
              <a:cxnLst/>
              <a:rect l="l" t="t" r="r" b="b"/>
              <a:pathLst>
                <a:path w="5839" h="10142" extrusionOk="0">
                  <a:moveTo>
                    <a:pt x="1235" y="1"/>
                  </a:moveTo>
                  <a:cubicBezTo>
                    <a:pt x="1235" y="1"/>
                    <a:pt x="1" y="2369"/>
                    <a:pt x="902" y="5705"/>
                  </a:cubicBezTo>
                  <a:cubicBezTo>
                    <a:pt x="1769" y="9040"/>
                    <a:pt x="4237" y="10141"/>
                    <a:pt x="4237" y="10141"/>
                  </a:cubicBezTo>
                  <a:cubicBezTo>
                    <a:pt x="4237" y="10141"/>
                    <a:pt x="5838" y="7873"/>
                    <a:pt x="4971" y="4637"/>
                  </a:cubicBezTo>
                  <a:cubicBezTo>
                    <a:pt x="4104" y="1368"/>
                    <a:pt x="1235" y="1"/>
                    <a:pt x="1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32;p34"/>
            <p:cNvSpPr/>
            <p:nvPr/>
          </p:nvSpPr>
          <p:spPr>
            <a:xfrm>
              <a:off x="11714526" y="1879496"/>
              <a:ext cx="82916" cy="94854"/>
            </a:xfrm>
            <a:custGeom>
              <a:avLst/>
              <a:gdLst/>
              <a:ahLst/>
              <a:cxnLst/>
              <a:rect l="l" t="t" r="r" b="b"/>
              <a:pathLst>
                <a:path w="7006" h="8013" extrusionOk="0">
                  <a:moveTo>
                    <a:pt x="5838" y="1"/>
                  </a:moveTo>
                  <a:cubicBezTo>
                    <a:pt x="5837" y="1"/>
                    <a:pt x="3302" y="134"/>
                    <a:pt x="1635" y="2669"/>
                  </a:cubicBezTo>
                  <a:cubicBezTo>
                    <a:pt x="0" y="5238"/>
                    <a:pt x="1068" y="8006"/>
                    <a:pt x="1068" y="8006"/>
                  </a:cubicBezTo>
                  <a:cubicBezTo>
                    <a:pt x="1068" y="8006"/>
                    <a:pt x="1135" y="8012"/>
                    <a:pt x="1256" y="8012"/>
                  </a:cubicBezTo>
                  <a:cubicBezTo>
                    <a:pt x="1900" y="8012"/>
                    <a:pt x="4055" y="7846"/>
                    <a:pt x="5404" y="5738"/>
                  </a:cubicBezTo>
                  <a:cubicBezTo>
                    <a:pt x="7005" y="3270"/>
                    <a:pt x="5838" y="1"/>
                    <a:pt x="58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33;p34"/>
            <p:cNvSpPr/>
            <p:nvPr/>
          </p:nvSpPr>
          <p:spPr>
            <a:xfrm>
              <a:off x="11701885" y="1980991"/>
              <a:ext cx="88052" cy="78281"/>
            </a:xfrm>
            <a:custGeom>
              <a:avLst/>
              <a:gdLst/>
              <a:ahLst/>
              <a:cxnLst/>
              <a:rect l="l" t="t" r="r" b="b"/>
              <a:pathLst>
                <a:path w="7440" h="6613" extrusionOk="0">
                  <a:moveTo>
                    <a:pt x="6098" y="1"/>
                  </a:moveTo>
                  <a:cubicBezTo>
                    <a:pt x="5167" y="1"/>
                    <a:pt x="3583" y="228"/>
                    <a:pt x="2169" y="1533"/>
                  </a:cubicBezTo>
                  <a:cubicBezTo>
                    <a:pt x="1" y="3501"/>
                    <a:pt x="501" y="6403"/>
                    <a:pt x="501" y="6403"/>
                  </a:cubicBezTo>
                  <a:cubicBezTo>
                    <a:pt x="501" y="6403"/>
                    <a:pt x="1137" y="6612"/>
                    <a:pt x="2031" y="6612"/>
                  </a:cubicBezTo>
                  <a:cubicBezTo>
                    <a:pt x="2991" y="6612"/>
                    <a:pt x="4250" y="6371"/>
                    <a:pt x="5338" y="5369"/>
                  </a:cubicBezTo>
                  <a:cubicBezTo>
                    <a:pt x="7439" y="3434"/>
                    <a:pt x="6906" y="65"/>
                    <a:pt x="6906" y="65"/>
                  </a:cubicBezTo>
                  <a:cubicBezTo>
                    <a:pt x="6906" y="65"/>
                    <a:pt x="6595" y="1"/>
                    <a:pt x="6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34;p34"/>
            <p:cNvSpPr/>
            <p:nvPr/>
          </p:nvSpPr>
          <p:spPr>
            <a:xfrm>
              <a:off x="11675431" y="2073054"/>
              <a:ext cx="95946" cy="62987"/>
            </a:xfrm>
            <a:custGeom>
              <a:avLst/>
              <a:gdLst/>
              <a:ahLst/>
              <a:cxnLst/>
              <a:rect l="l" t="t" r="r" b="b"/>
              <a:pathLst>
                <a:path w="8107" h="5321" extrusionOk="0">
                  <a:moveTo>
                    <a:pt x="5109" y="0"/>
                  </a:moveTo>
                  <a:cubicBezTo>
                    <a:pt x="4445" y="0"/>
                    <a:pt x="3715" y="104"/>
                    <a:pt x="2970" y="393"/>
                  </a:cubicBezTo>
                  <a:cubicBezTo>
                    <a:pt x="301" y="1460"/>
                    <a:pt x="1" y="4262"/>
                    <a:pt x="1" y="4262"/>
                  </a:cubicBezTo>
                  <a:cubicBezTo>
                    <a:pt x="1" y="4262"/>
                    <a:pt x="1479" y="5321"/>
                    <a:pt x="3352" y="5321"/>
                  </a:cubicBezTo>
                  <a:cubicBezTo>
                    <a:pt x="3901" y="5321"/>
                    <a:pt x="4482" y="5230"/>
                    <a:pt x="5071" y="4996"/>
                  </a:cubicBezTo>
                  <a:cubicBezTo>
                    <a:pt x="7706" y="3962"/>
                    <a:pt x="8107" y="693"/>
                    <a:pt x="8107" y="693"/>
                  </a:cubicBezTo>
                  <a:cubicBezTo>
                    <a:pt x="8107" y="693"/>
                    <a:pt x="6824" y="0"/>
                    <a:pt x="5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535;p34"/>
            <p:cNvSpPr/>
            <p:nvPr/>
          </p:nvSpPr>
          <p:spPr>
            <a:xfrm>
              <a:off x="11620949" y="2149670"/>
              <a:ext cx="101071" cy="59910"/>
            </a:xfrm>
            <a:custGeom>
              <a:avLst/>
              <a:gdLst/>
              <a:ahLst/>
              <a:cxnLst/>
              <a:rect l="l" t="t" r="r" b="b"/>
              <a:pathLst>
                <a:path w="8540" h="5061" extrusionOk="0">
                  <a:moveTo>
                    <a:pt x="4768" y="0"/>
                  </a:moveTo>
                  <a:cubicBezTo>
                    <a:pt x="4333" y="0"/>
                    <a:pt x="3876" y="47"/>
                    <a:pt x="3403" y="158"/>
                  </a:cubicBezTo>
                  <a:cubicBezTo>
                    <a:pt x="601" y="825"/>
                    <a:pt x="1" y="3527"/>
                    <a:pt x="1" y="3527"/>
                  </a:cubicBezTo>
                  <a:cubicBezTo>
                    <a:pt x="1" y="3527"/>
                    <a:pt x="1707" y="5060"/>
                    <a:pt x="3928" y="5060"/>
                  </a:cubicBezTo>
                  <a:cubicBezTo>
                    <a:pt x="4286" y="5060"/>
                    <a:pt x="4658" y="5021"/>
                    <a:pt x="5038" y="4928"/>
                  </a:cubicBezTo>
                  <a:cubicBezTo>
                    <a:pt x="7806" y="4294"/>
                    <a:pt x="8540" y="1159"/>
                    <a:pt x="8540" y="1159"/>
                  </a:cubicBezTo>
                  <a:cubicBezTo>
                    <a:pt x="8540" y="1159"/>
                    <a:pt x="6942" y="0"/>
                    <a:pt x="4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536;p34"/>
            <p:cNvSpPr/>
            <p:nvPr/>
          </p:nvSpPr>
          <p:spPr>
            <a:xfrm>
              <a:off x="11560146" y="1831724"/>
              <a:ext cx="218332" cy="388163"/>
            </a:xfrm>
            <a:custGeom>
              <a:avLst/>
              <a:gdLst/>
              <a:ahLst/>
              <a:cxnLst/>
              <a:rect l="l" t="t" r="r" b="b"/>
              <a:pathLst>
                <a:path w="18448" h="32791" extrusionOk="0">
                  <a:moveTo>
                    <a:pt x="10942" y="0"/>
                  </a:moveTo>
                  <a:lnTo>
                    <a:pt x="9708" y="601"/>
                  </a:lnTo>
                  <a:cubicBezTo>
                    <a:pt x="10008" y="1235"/>
                    <a:pt x="16612" y="15979"/>
                    <a:pt x="1" y="31490"/>
                  </a:cubicBezTo>
                  <a:lnTo>
                    <a:pt x="968" y="32791"/>
                  </a:lnTo>
                  <a:cubicBezTo>
                    <a:pt x="18447" y="16479"/>
                    <a:pt x="11008" y="167"/>
                    <a:pt x="109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537;p34"/>
            <p:cNvSpPr/>
            <p:nvPr/>
          </p:nvSpPr>
          <p:spPr>
            <a:xfrm>
              <a:off x="11072931" y="2162583"/>
              <a:ext cx="720882" cy="238017"/>
            </a:xfrm>
            <a:custGeom>
              <a:avLst/>
              <a:gdLst/>
              <a:ahLst/>
              <a:cxnLst/>
              <a:rect l="l" t="t" r="r" b="b"/>
              <a:pathLst>
                <a:path w="60911" h="20107" extrusionOk="0">
                  <a:moveTo>
                    <a:pt x="3970" y="1"/>
                  </a:moveTo>
                  <a:cubicBezTo>
                    <a:pt x="2636" y="5505"/>
                    <a:pt x="1335" y="10975"/>
                    <a:pt x="1" y="16479"/>
                  </a:cubicBezTo>
                  <a:cubicBezTo>
                    <a:pt x="10008" y="18898"/>
                    <a:pt x="20232" y="20107"/>
                    <a:pt x="30456" y="20107"/>
                  </a:cubicBezTo>
                  <a:cubicBezTo>
                    <a:pt x="40680" y="20107"/>
                    <a:pt x="50904" y="18898"/>
                    <a:pt x="60911" y="16479"/>
                  </a:cubicBezTo>
                  <a:cubicBezTo>
                    <a:pt x="60277" y="13744"/>
                    <a:pt x="59610" y="10975"/>
                    <a:pt x="58976" y="8240"/>
                  </a:cubicBezTo>
                  <a:cubicBezTo>
                    <a:pt x="58276" y="5471"/>
                    <a:pt x="57609" y="2736"/>
                    <a:pt x="56942" y="1"/>
                  </a:cubicBezTo>
                  <a:cubicBezTo>
                    <a:pt x="48235" y="2102"/>
                    <a:pt x="39346" y="3153"/>
                    <a:pt x="30456" y="3153"/>
                  </a:cubicBezTo>
                  <a:cubicBezTo>
                    <a:pt x="21566" y="3153"/>
                    <a:pt x="12677" y="2102"/>
                    <a:pt x="39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8;p34"/>
            <p:cNvSpPr/>
            <p:nvPr/>
          </p:nvSpPr>
          <p:spPr>
            <a:xfrm>
              <a:off x="11765457" y="2202862"/>
              <a:ext cx="164637" cy="232583"/>
            </a:xfrm>
            <a:custGeom>
              <a:avLst/>
              <a:gdLst/>
              <a:ahLst/>
              <a:cxnLst/>
              <a:rect l="l" t="t" r="r" b="b"/>
              <a:pathLst>
                <a:path w="13911" h="19648" extrusionOk="0">
                  <a:moveTo>
                    <a:pt x="8640" y="0"/>
                  </a:moveTo>
                  <a:cubicBezTo>
                    <a:pt x="6205" y="801"/>
                    <a:pt x="3736" y="1535"/>
                    <a:pt x="1268" y="2168"/>
                  </a:cubicBezTo>
                  <a:cubicBezTo>
                    <a:pt x="1568" y="3369"/>
                    <a:pt x="1902" y="4570"/>
                    <a:pt x="2202" y="5771"/>
                  </a:cubicBezTo>
                  <a:cubicBezTo>
                    <a:pt x="2902" y="8506"/>
                    <a:pt x="3570" y="11242"/>
                    <a:pt x="4270" y="14010"/>
                  </a:cubicBezTo>
                  <a:cubicBezTo>
                    <a:pt x="2836" y="14377"/>
                    <a:pt x="1401" y="14711"/>
                    <a:pt x="0" y="15011"/>
                  </a:cubicBezTo>
                  <a:cubicBezTo>
                    <a:pt x="334" y="16545"/>
                    <a:pt x="667" y="18113"/>
                    <a:pt x="1001" y="19648"/>
                  </a:cubicBezTo>
                  <a:cubicBezTo>
                    <a:pt x="5337" y="18714"/>
                    <a:pt x="9641" y="17546"/>
                    <a:pt x="13910" y="16145"/>
                  </a:cubicBezTo>
                  <a:cubicBezTo>
                    <a:pt x="12309" y="13710"/>
                    <a:pt x="10741" y="11242"/>
                    <a:pt x="9207" y="8740"/>
                  </a:cubicBezTo>
                  <a:cubicBezTo>
                    <a:pt x="9073" y="5804"/>
                    <a:pt x="8873" y="2902"/>
                    <a:pt x="8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9;p34"/>
            <p:cNvSpPr/>
            <p:nvPr/>
          </p:nvSpPr>
          <p:spPr>
            <a:xfrm>
              <a:off x="10936720" y="2202862"/>
              <a:ext cx="164637" cy="232583"/>
            </a:xfrm>
            <a:custGeom>
              <a:avLst/>
              <a:gdLst/>
              <a:ahLst/>
              <a:cxnLst/>
              <a:rect l="l" t="t" r="r" b="b"/>
              <a:pathLst>
                <a:path w="13911" h="19648" extrusionOk="0">
                  <a:moveTo>
                    <a:pt x="5238" y="0"/>
                  </a:moveTo>
                  <a:cubicBezTo>
                    <a:pt x="5004" y="2902"/>
                    <a:pt x="4837" y="5804"/>
                    <a:pt x="4704" y="8740"/>
                  </a:cubicBezTo>
                  <a:cubicBezTo>
                    <a:pt x="3170" y="11242"/>
                    <a:pt x="1602" y="13710"/>
                    <a:pt x="1" y="16145"/>
                  </a:cubicBezTo>
                  <a:cubicBezTo>
                    <a:pt x="4270" y="17546"/>
                    <a:pt x="8573" y="18714"/>
                    <a:pt x="12910" y="19648"/>
                  </a:cubicBezTo>
                  <a:cubicBezTo>
                    <a:pt x="13243" y="18113"/>
                    <a:pt x="13577" y="16545"/>
                    <a:pt x="13911" y="15011"/>
                  </a:cubicBezTo>
                  <a:cubicBezTo>
                    <a:pt x="12476" y="14711"/>
                    <a:pt x="11075" y="14377"/>
                    <a:pt x="9641" y="14010"/>
                  </a:cubicBezTo>
                  <a:cubicBezTo>
                    <a:pt x="10341" y="11242"/>
                    <a:pt x="11009" y="8506"/>
                    <a:pt x="11709" y="5771"/>
                  </a:cubicBezTo>
                  <a:cubicBezTo>
                    <a:pt x="12009" y="4570"/>
                    <a:pt x="12343" y="3369"/>
                    <a:pt x="12643" y="2168"/>
                  </a:cubicBezTo>
                  <a:cubicBezTo>
                    <a:pt x="10175" y="1535"/>
                    <a:pt x="7706" y="801"/>
                    <a:pt x="5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884796" y="3041052"/>
            <a:ext cx="1383712" cy="369332"/>
          </a:xfrm>
          <a:prstGeom prst="rect">
            <a:avLst/>
          </a:prstGeom>
        </p:spPr>
        <p:txBody>
          <a:bodyPr wrap="none">
            <a:spAutoFit/>
          </a:bodyPr>
          <a:lstStyle/>
          <a:p>
            <a:r>
              <a:rPr lang="en-US" sz="1800" b="1" dirty="0" err="1" smtClean="0">
                <a:solidFill>
                  <a:srgbClr val="0070C0"/>
                </a:solidFill>
                <a:latin typeface="Times New Roman" panose="02020603050405020304" pitchFamily="18" charset="0"/>
              </a:rPr>
              <a:t>Cô</a:t>
            </a:r>
            <a:r>
              <a:rPr lang="en-US" sz="1800" b="1" dirty="0" smtClean="0">
                <a:solidFill>
                  <a:srgbClr val="0070C0"/>
                </a:solidFill>
                <a:latin typeface="Times New Roman" panose="02020603050405020304" pitchFamily="18" charset="0"/>
              </a:rPr>
              <a:t> </a:t>
            </a:r>
            <a:r>
              <a:rPr lang="en-US" sz="1800" b="1" dirty="0" err="1" smtClean="0">
                <a:solidFill>
                  <a:srgbClr val="0070C0"/>
                </a:solidFill>
                <a:latin typeface="Times New Roman" panose="02020603050405020304" pitchFamily="18" charset="0"/>
              </a:rPr>
              <a:t>hát</a:t>
            </a:r>
            <a:r>
              <a:rPr lang="en-US" sz="1800" b="1" dirty="0" smtClean="0">
                <a:solidFill>
                  <a:srgbClr val="0070C0"/>
                </a:solidFill>
                <a:latin typeface="Times New Roman" panose="02020603050405020304" pitchFamily="18" charset="0"/>
              </a:rPr>
              <a:t> </a:t>
            </a:r>
            <a:r>
              <a:rPr lang="en-US" sz="1800" b="1" dirty="0" err="1" smtClean="0">
                <a:solidFill>
                  <a:srgbClr val="0070C0"/>
                </a:solidFill>
                <a:latin typeface="Times New Roman" panose="02020603050405020304" pitchFamily="18" charset="0"/>
              </a:rPr>
              <a:t>lần</a:t>
            </a:r>
            <a:r>
              <a:rPr lang="en-US" sz="1800" b="1" dirty="0" smtClean="0">
                <a:solidFill>
                  <a:srgbClr val="0070C0"/>
                </a:solidFill>
                <a:latin typeface="Times New Roman" panose="02020603050405020304" pitchFamily="18" charset="0"/>
              </a:rPr>
              <a:t> 1</a:t>
            </a:r>
            <a:endParaRPr lang="en-US" sz="1800" dirty="0"/>
          </a:p>
        </p:txBody>
      </p:sp>
      <p:sp>
        <p:nvSpPr>
          <p:cNvPr id="5" name="Rectangle 4"/>
          <p:cNvSpPr/>
          <p:nvPr/>
        </p:nvSpPr>
        <p:spPr>
          <a:xfrm>
            <a:off x="4881285" y="2966077"/>
            <a:ext cx="1383712" cy="369332"/>
          </a:xfrm>
          <a:prstGeom prst="rect">
            <a:avLst/>
          </a:prstGeom>
        </p:spPr>
        <p:txBody>
          <a:bodyPr wrap="none">
            <a:spAutoFit/>
          </a:bodyPr>
          <a:lstStyle/>
          <a:p>
            <a:r>
              <a:rPr lang="en-US" sz="1800" b="1" dirty="0" err="1">
                <a:solidFill>
                  <a:srgbClr val="0070C0"/>
                </a:solidFill>
                <a:latin typeface="Times New Roman" panose="02020603050405020304" pitchFamily="18" charset="0"/>
              </a:rPr>
              <a:t>Cô</a:t>
            </a:r>
            <a:r>
              <a:rPr lang="en-US" sz="1800" b="1" dirty="0">
                <a:solidFill>
                  <a:srgbClr val="0070C0"/>
                </a:solidFill>
                <a:latin typeface="Times New Roman" panose="02020603050405020304" pitchFamily="18" charset="0"/>
              </a:rPr>
              <a:t> </a:t>
            </a:r>
            <a:r>
              <a:rPr lang="en-US" sz="1800" b="1" dirty="0" err="1">
                <a:solidFill>
                  <a:srgbClr val="0070C0"/>
                </a:solidFill>
                <a:latin typeface="Times New Roman" panose="02020603050405020304" pitchFamily="18" charset="0"/>
              </a:rPr>
              <a:t>hát</a:t>
            </a:r>
            <a:r>
              <a:rPr lang="en-US" sz="1800" b="1" dirty="0">
                <a:solidFill>
                  <a:srgbClr val="0070C0"/>
                </a:solidFill>
                <a:latin typeface="Times New Roman" panose="02020603050405020304" pitchFamily="18" charset="0"/>
              </a:rPr>
              <a:t> </a:t>
            </a:r>
            <a:r>
              <a:rPr lang="en-US" sz="1800" b="1" dirty="0" err="1">
                <a:solidFill>
                  <a:srgbClr val="0070C0"/>
                </a:solidFill>
                <a:latin typeface="Times New Roman" panose="02020603050405020304" pitchFamily="18" charset="0"/>
              </a:rPr>
              <a:t>lần</a:t>
            </a:r>
            <a:r>
              <a:rPr lang="en-US" sz="1800" b="1" dirty="0">
                <a:solidFill>
                  <a:srgbClr val="0070C0"/>
                </a:solidFill>
                <a:latin typeface="Times New Roman" panose="02020603050405020304" pitchFamily="18" charset="0"/>
              </a:rPr>
              <a:t> </a:t>
            </a:r>
            <a:r>
              <a:rPr lang="en-US" sz="1800" b="1" dirty="0" smtClean="0">
                <a:solidFill>
                  <a:srgbClr val="0070C0"/>
                </a:solidFill>
                <a:latin typeface="Times New Roman" panose="02020603050405020304" pitchFamily="18" charset="0"/>
              </a:rPr>
              <a:t>2</a:t>
            </a:r>
            <a:endParaRPr lang="en-US" sz="1800" dirty="0"/>
          </a:p>
        </p:txBody>
      </p:sp>
      <p:pic>
        <p:nvPicPr>
          <p:cNvPr id="6" name="bea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378971" y="2633355"/>
            <a:ext cx="609600" cy="609600"/>
          </a:xfrm>
          <a:prstGeom prst="rect">
            <a:avLst/>
          </a:prstGeom>
        </p:spPr>
      </p:pic>
    </p:spTree>
    <p:extLst>
      <p:ext uri="{BB962C8B-B14F-4D97-AF65-F5344CB8AC3E}">
        <p14:creationId xmlns:p14="http://schemas.microsoft.com/office/powerpoint/2010/main" val="28372980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48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2" name="Rectangle 1"/>
          <p:cNvSpPr/>
          <p:nvPr/>
        </p:nvSpPr>
        <p:spPr>
          <a:xfrm>
            <a:off x="130629" y="4590440"/>
            <a:ext cx="6842560" cy="307777"/>
          </a:xfrm>
          <a:prstGeom prst="rect">
            <a:avLst/>
          </a:prstGeom>
        </p:spPr>
        <p:txBody>
          <a:bodyPr wrap="square">
            <a:spAutoFit/>
          </a:bodyPr>
          <a:lstStyle/>
          <a:p>
            <a:pPr algn="just"/>
            <a:r>
              <a:rPr lang="vi-VN" dirty="0">
                <a:latin typeface="Times New Roman" panose="02020603050405020304" pitchFamily="18" charset="0"/>
              </a:rPr>
              <a:t> </a:t>
            </a:r>
          </a:p>
        </p:txBody>
      </p:sp>
      <p:sp>
        <p:nvSpPr>
          <p:cNvPr id="19" name="Rectangle 18"/>
          <p:cNvSpPr/>
          <p:nvPr/>
        </p:nvSpPr>
        <p:spPr>
          <a:xfrm>
            <a:off x="75624" y="1123373"/>
            <a:ext cx="2854188" cy="646331"/>
          </a:xfrm>
          <a:prstGeom prst="rect">
            <a:avLst/>
          </a:prstGeom>
        </p:spPr>
        <p:txBody>
          <a:bodyPr wrap="square">
            <a:spAutoFit/>
          </a:bodyPr>
          <a:lstStyle/>
          <a:p>
            <a:pPr algn="just"/>
            <a:r>
              <a:rPr lang="en-US" sz="1800" dirty="0" smtClean="0">
                <a:solidFill>
                  <a:srgbClr val="0070C0"/>
                </a:solidFill>
                <a:latin typeface="Times New Roman" panose="02020603050405020304" pitchFamily="18" charset="0"/>
              </a:rPr>
              <a:t>- </a:t>
            </a:r>
            <a:r>
              <a:rPr lang="vi-VN" sz="1800" dirty="0" smtClean="0">
                <a:solidFill>
                  <a:srgbClr val="0070C0"/>
                </a:solidFill>
                <a:latin typeface="Times New Roman" panose="02020603050405020304" pitchFamily="18" charset="0"/>
              </a:rPr>
              <a:t>C</a:t>
            </a:r>
            <a:r>
              <a:rPr lang="en-US" sz="1800" dirty="0" err="1" smtClean="0">
                <a:solidFill>
                  <a:srgbClr val="0070C0"/>
                </a:solidFill>
                <a:latin typeface="Times New Roman" panose="02020603050405020304" pitchFamily="18" charset="0"/>
              </a:rPr>
              <a:t>húng</a:t>
            </a:r>
            <a:r>
              <a:rPr lang="en-US" sz="1800" dirty="0" smtClean="0">
                <a:solidFill>
                  <a:srgbClr val="0070C0"/>
                </a:solidFill>
                <a:latin typeface="Times New Roman" panose="02020603050405020304" pitchFamily="18" charset="0"/>
              </a:rPr>
              <a:t> </a:t>
            </a:r>
            <a:r>
              <a:rPr lang="en-US" sz="1800" dirty="0" err="1" smtClean="0">
                <a:solidFill>
                  <a:srgbClr val="0070C0"/>
                </a:solidFill>
                <a:latin typeface="Times New Roman" panose="02020603050405020304" pitchFamily="18" charset="0"/>
              </a:rPr>
              <a:t>mình</a:t>
            </a:r>
            <a:r>
              <a:rPr lang="en-US" sz="1800" dirty="0" smtClean="0">
                <a:solidFill>
                  <a:srgbClr val="0070C0"/>
                </a:solidFill>
                <a:latin typeface="Times New Roman" panose="02020603050405020304" pitchFamily="18" charset="0"/>
              </a:rPr>
              <a:t> </a:t>
            </a:r>
            <a:r>
              <a:rPr lang="en-US" sz="1800" dirty="0" err="1" smtClean="0">
                <a:solidFill>
                  <a:srgbClr val="0070C0"/>
                </a:solidFill>
                <a:latin typeface="Times New Roman" panose="02020603050405020304" pitchFamily="18" charset="0"/>
              </a:rPr>
              <a:t>vừa</a:t>
            </a:r>
            <a:r>
              <a:rPr lang="en-US" sz="1800" dirty="0" smtClean="0">
                <a:solidFill>
                  <a:srgbClr val="0070C0"/>
                </a:solidFill>
                <a:latin typeface="Times New Roman" panose="02020603050405020304" pitchFamily="18" charset="0"/>
              </a:rPr>
              <a:t> </a:t>
            </a:r>
            <a:r>
              <a:rPr lang="en-US" sz="1800" dirty="0" err="1" smtClean="0">
                <a:solidFill>
                  <a:srgbClr val="0070C0"/>
                </a:solidFill>
                <a:latin typeface="Times New Roman" panose="02020603050405020304" pitchFamily="18" charset="0"/>
              </a:rPr>
              <a:t>nghe</a:t>
            </a:r>
            <a:r>
              <a:rPr lang="vi-VN" sz="1800" dirty="0" smtClean="0">
                <a:solidFill>
                  <a:srgbClr val="0070C0"/>
                </a:solidFill>
                <a:latin typeface="Times New Roman" panose="02020603050405020304" pitchFamily="18" charset="0"/>
              </a:rPr>
              <a:t> </a:t>
            </a:r>
            <a:r>
              <a:rPr lang="vi-VN" sz="1800" dirty="0">
                <a:solidFill>
                  <a:srgbClr val="0070C0"/>
                </a:solidFill>
                <a:latin typeface="Times New Roman" panose="02020603050405020304" pitchFamily="18" charset="0"/>
              </a:rPr>
              <a:t>hát bài gì?</a:t>
            </a:r>
          </a:p>
        </p:txBody>
      </p:sp>
      <p:sp>
        <p:nvSpPr>
          <p:cNvPr id="20" name="Rectangle 19"/>
          <p:cNvSpPr/>
          <p:nvPr/>
        </p:nvSpPr>
        <p:spPr>
          <a:xfrm>
            <a:off x="75624" y="1998671"/>
            <a:ext cx="2854188" cy="369332"/>
          </a:xfrm>
          <a:prstGeom prst="rect">
            <a:avLst/>
          </a:prstGeom>
        </p:spPr>
        <p:txBody>
          <a:bodyPr wrap="square">
            <a:spAutoFit/>
          </a:bodyPr>
          <a:lstStyle/>
          <a:p>
            <a:pPr algn="just"/>
            <a:r>
              <a:rPr lang="vi-VN" sz="1800" dirty="0">
                <a:solidFill>
                  <a:srgbClr val="0070C0"/>
                </a:solidFill>
                <a:latin typeface="Times New Roman" panose="02020603050405020304" pitchFamily="18" charset="0"/>
              </a:rPr>
              <a:t>- </a:t>
            </a:r>
            <a:r>
              <a:rPr lang="vi-VN" sz="1800" dirty="0" smtClean="0">
                <a:solidFill>
                  <a:srgbClr val="0070C0"/>
                </a:solidFill>
                <a:latin typeface="Times New Roman" panose="02020603050405020304" pitchFamily="18" charset="0"/>
              </a:rPr>
              <a:t>Bài hát nói về mùa gì?</a:t>
            </a:r>
            <a:endParaRPr lang="vi-VN" sz="1800" dirty="0">
              <a:solidFill>
                <a:srgbClr val="0070C0"/>
              </a:solidFill>
              <a:latin typeface="Times New Roman" panose="02020603050405020304" pitchFamily="18" charset="0"/>
            </a:endParaRPr>
          </a:p>
        </p:txBody>
      </p:sp>
      <p:sp>
        <p:nvSpPr>
          <p:cNvPr id="4" name="Rectangle 3"/>
          <p:cNvSpPr/>
          <p:nvPr/>
        </p:nvSpPr>
        <p:spPr>
          <a:xfrm>
            <a:off x="401216" y="192876"/>
            <a:ext cx="4572000" cy="369332"/>
          </a:xfrm>
          <a:prstGeom prst="rect">
            <a:avLst/>
          </a:prstGeom>
        </p:spPr>
        <p:txBody>
          <a:bodyPr>
            <a:spAutoFit/>
          </a:bodyPr>
          <a:lstStyle/>
          <a:p>
            <a:pPr algn="just"/>
            <a:r>
              <a:rPr lang="en-US" sz="1800" b="1" dirty="0" err="1" smtClean="0">
                <a:solidFill>
                  <a:srgbClr val="0070C0"/>
                </a:solidFill>
                <a:latin typeface="Times New Roman" panose="02020603050405020304" pitchFamily="18" charset="0"/>
              </a:rPr>
              <a:t>Đàm</a:t>
            </a:r>
            <a:r>
              <a:rPr lang="en-US" sz="1800" b="1" dirty="0" smtClean="0">
                <a:solidFill>
                  <a:srgbClr val="0070C0"/>
                </a:solidFill>
                <a:latin typeface="Times New Roman" panose="02020603050405020304" pitchFamily="18" charset="0"/>
              </a:rPr>
              <a:t> </a:t>
            </a:r>
            <a:r>
              <a:rPr lang="en-US" sz="1800" b="1" dirty="0" err="1" smtClean="0">
                <a:solidFill>
                  <a:srgbClr val="0070C0"/>
                </a:solidFill>
                <a:latin typeface="Times New Roman" panose="02020603050405020304" pitchFamily="18" charset="0"/>
              </a:rPr>
              <a:t>thoại</a:t>
            </a:r>
            <a:r>
              <a:rPr lang="en-US" sz="1800" b="1" dirty="0" smtClean="0">
                <a:solidFill>
                  <a:srgbClr val="0070C0"/>
                </a:solidFill>
                <a:latin typeface="Times New Roman" panose="02020603050405020304" pitchFamily="18" charset="0"/>
              </a:rPr>
              <a:t>:</a:t>
            </a:r>
            <a:endParaRPr lang="vi-VN" sz="1800" dirty="0">
              <a:solidFill>
                <a:srgbClr val="0070C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1344" name="Google Shape;1344;p44"/>
          <p:cNvSpPr/>
          <p:nvPr/>
        </p:nvSpPr>
        <p:spPr>
          <a:xfrm>
            <a:off x="7345975" y="140722"/>
            <a:ext cx="738050" cy="433175"/>
          </a:xfrm>
          <a:custGeom>
            <a:avLst/>
            <a:gdLst/>
            <a:ahLst/>
            <a:cxnLst/>
            <a:rect l="l" t="t" r="r" b="b"/>
            <a:pathLst>
              <a:path w="29522" h="17327" extrusionOk="0">
                <a:moveTo>
                  <a:pt x="18624" y="1"/>
                </a:moveTo>
                <a:cubicBezTo>
                  <a:pt x="15615" y="1"/>
                  <a:pt x="12646" y="2321"/>
                  <a:pt x="12109" y="5337"/>
                </a:cubicBezTo>
                <a:cubicBezTo>
                  <a:pt x="11713" y="4149"/>
                  <a:pt x="10407" y="3393"/>
                  <a:pt x="9145" y="3393"/>
                </a:cubicBezTo>
                <a:cubicBezTo>
                  <a:pt x="8918" y="3393"/>
                  <a:pt x="8692" y="3418"/>
                  <a:pt x="8473" y="3469"/>
                </a:cubicBezTo>
                <a:cubicBezTo>
                  <a:pt x="7005" y="3802"/>
                  <a:pt x="5838" y="5036"/>
                  <a:pt x="5337" y="6437"/>
                </a:cubicBezTo>
                <a:cubicBezTo>
                  <a:pt x="5065" y="6337"/>
                  <a:pt x="4775" y="6288"/>
                  <a:pt x="4484" y="6288"/>
                </a:cubicBezTo>
                <a:cubicBezTo>
                  <a:pt x="3811" y="6288"/>
                  <a:pt x="3134" y="6549"/>
                  <a:pt x="2669" y="7038"/>
                </a:cubicBezTo>
                <a:cubicBezTo>
                  <a:pt x="2002" y="7738"/>
                  <a:pt x="1802" y="8839"/>
                  <a:pt x="2202" y="9706"/>
                </a:cubicBezTo>
                <a:cubicBezTo>
                  <a:pt x="2109" y="9689"/>
                  <a:pt x="2017" y="9681"/>
                  <a:pt x="1925" y="9681"/>
                </a:cubicBezTo>
                <a:cubicBezTo>
                  <a:pt x="962" y="9681"/>
                  <a:pt x="97" y="10600"/>
                  <a:pt x="67" y="11574"/>
                </a:cubicBezTo>
                <a:cubicBezTo>
                  <a:pt x="0" y="12642"/>
                  <a:pt x="801" y="13609"/>
                  <a:pt x="1802" y="13976"/>
                </a:cubicBezTo>
                <a:cubicBezTo>
                  <a:pt x="2190" y="14132"/>
                  <a:pt x="2599" y="14201"/>
                  <a:pt x="3012" y="14201"/>
                </a:cubicBezTo>
                <a:cubicBezTo>
                  <a:pt x="3663" y="14201"/>
                  <a:pt x="4325" y="14028"/>
                  <a:pt x="4937" y="13743"/>
                </a:cubicBezTo>
                <a:cubicBezTo>
                  <a:pt x="5938" y="15177"/>
                  <a:pt x="7239" y="16445"/>
                  <a:pt x="8873" y="17045"/>
                </a:cubicBezTo>
                <a:cubicBezTo>
                  <a:pt x="9408" y="17230"/>
                  <a:pt x="9982" y="17327"/>
                  <a:pt x="10553" y="17327"/>
                </a:cubicBezTo>
                <a:cubicBezTo>
                  <a:pt x="11728" y="17327"/>
                  <a:pt x="12891" y="16920"/>
                  <a:pt x="13677" y="16044"/>
                </a:cubicBezTo>
                <a:cubicBezTo>
                  <a:pt x="13910" y="15777"/>
                  <a:pt x="14110" y="15444"/>
                  <a:pt x="14444" y="15310"/>
                </a:cubicBezTo>
                <a:cubicBezTo>
                  <a:pt x="14557" y="15268"/>
                  <a:pt x="14672" y="15250"/>
                  <a:pt x="14789" y="15250"/>
                </a:cubicBezTo>
                <a:cubicBezTo>
                  <a:pt x="15225" y="15250"/>
                  <a:pt x="15677" y="15507"/>
                  <a:pt x="16045" y="15744"/>
                </a:cubicBezTo>
                <a:cubicBezTo>
                  <a:pt x="17466" y="16614"/>
                  <a:pt x="19088" y="17257"/>
                  <a:pt x="20715" y="17257"/>
                </a:cubicBezTo>
                <a:cubicBezTo>
                  <a:pt x="20960" y="17257"/>
                  <a:pt x="21205" y="17242"/>
                  <a:pt x="21449" y="17212"/>
                </a:cubicBezTo>
                <a:cubicBezTo>
                  <a:pt x="23350" y="16978"/>
                  <a:pt x="25185" y="15644"/>
                  <a:pt x="25585" y="13776"/>
                </a:cubicBezTo>
                <a:cubicBezTo>
                  <a:pt x="27620" y="13743"/>
                  <a:pt x="29521" y="11908"/>
                  <a:pt x="29321" y="9906"/>
                </a:cubicBezTo>
                <a:cubicBezTo>
                  <a:pt x="29173" y="8426"/>
                  <a:pt x="27675" y="7274"/>
                  <a:pt x="26243" y="7274"/>
                </a:cubicBezTo>
                <a:cubicBezTo>
                  <a:pt x="25739" y="7274"/>
                  <a:pt x="25244" y="7417"/>
                  <a:pt x="24818" y="7738"/>
                </a:cubicBezTo>
                <a:cubicBezTo>
                  <a:pt x="25518" y="4403"/>
                  <a:pt x="23050" y="733"/>
                  <a:pt x="19681" y="99"/>
                </a:cubicBezTo>
                <a:cubicBezTo>
                  <a:pt x="19331" y="33"/>
                  <a:pt x="18977" y="1"/>
                  <a:pt x="186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4"/>
          <p:cNvSpPr/>
          <p:nvPr/>
        </p:nvSpPr>
        <p:spPr>
          <a:xfrm>
            <a:off x="8120300" y="560122"/>
            <a:ext cx="527075" cy="246725"/>
          </a:xfrm>
          <a:custGeom>
            <a:avLst/>
            <a:gdLst/>
            <a:ahLst/>
            <a:cxnLst/>
            <a:rect l="l" t="t" r="r" b="b"/>
            <a:pathLst>
              <a:path w="21083" h="9869" extrusionOk="0">
                <a:moveTo>
                  <a:pt x="13464" y="1"/>
                </a:moveTo>
                <a:cubicBezTo>
                  <a:pt x="12157" y="1"/>
                  <a:pt x="10883" y="771"/>
                  <a:pt x="10274" y="1958"/>
                </a:cubicBezTo>
                <a:cubicBezTo>
                  <a:pt x="9933" y="1064"/>
                  <a:pt x="8970" y="584"/>
                  <a:pt x="8006" y="584"/>
                </a:cubicBezTo>
                <a:cubicBezTo>
                  <a:pt x="7746" y="584"/>
                  <a:pt x="7487" y="619"/>
                  <a:pt x="7239" y="690"/>
                </a:cubicBezTo>
                <a:cubicBezTo>
                  <a:pt x="6105" y="1024"/>
                  <a:pt x="5171" y="1891"/>
                  <a:pt x="4437" y="2825"/>
                </a:cubicBezTo>
                <a:cubicBezTo>
                  <a:pt x="4303" y="2958"/>
                  <a:pt x="4203" y="3125"/>
                  <a:pt x="4237" y="3325"/>
                </a:cubicBezTo>
                <a:cubicBezTo>
                  <a:pt x="4268" y="3452"/>
                  <a:pt x="2467" y="5141"/>
                  <a:pt x="2284" y="5141"/>
                </a:cubicBezTo>
                <a:cubicBezTo>
                  <a:pt x="2274" y="5141"/>
                  <a:pt x="2269" y="5137"/>
                  <a:pt x="2269" y="5126"/>
                </a:cubicBezTo>
                <a:cubicBezTo>
                  <a:pt x="2082" y="5011"/>
                  <a:pt x="1876" y="4960"/>
                  <a:pt x="1668" y="4960"/>
                </a:cubicBezTo>
                <a:cubicBezTo>
                  <a:pt x="911" y="4960"/>
                  <a:pt x="119" y="5642"/>
                  <a:pt x="67" y="6427"/>
                </a:cubicBezTo>
                <a:cubicBezTo>
                  <a:pt x="0" y="7461"/>
                  <a:pt x="868" y="8395"/>
                  <a:pt x="1902" y="8596"/>
                </a:cubicBezTo>
                <a:cubicBezTo>
                  <a:pt x="2089" y="8633"/>
                  <a:pt x="2277" y="8651"/>
                  <a:pt x="2464" y="8651"/>
                </a:cubicBezTo>
                <a:cubicBezTo>
                  <a:pt x="3282" y="8651"/>
                  <a:pt x="4092" y="8317"/>
                  <a:pt x="4770" y="7828"/>
                </a:cubicBezTo>
                <a:cubicBezTo>
                  <a:pt x="5204" y="9029"/>
                  <a:pt x="6472" y="9796"/>
                  <a:pt x="7773" y="9863"/>
                </a:cubicBezTo>
                <a:cubicBezTo>
                  <a:pt x="7840" y="9867"/>
                  <a:pt x="7908" y="9869"/>
                  <a:pt x="7976" y="9869"/>
                </a:cubicBezTo>
                <a:cubicBezTo>
                  <a:pt x="9172" y="9869"/>
                  <a:pt x="10328" y="9320"/>
                  <a:pt x="11275" y="8562"/>
                </a:cubicBezTo>
                <a:cubicBezTo>
                  <a:pt x="11475" y="8395"/>
                  <a:pt x="11709" y="8195"/>
                  <a:pt x="12009" y="8129"/>
                </a:cubicBezTo>
                <a:cubicBezTo>
                  <a:pt x="12059" y="8119"/>
                  <a:pt x="12109" y="8115"/>
                  <a:pt x="12158" y="8115"/>
                </a:cubicBezTo>
                <a:cubicBezTo>
                  <a:pt x="12631" y="8115"/>
                  <a:pt x="13057" y="8521"/>
                  <a:pt x="13510" y="8762"/>
                </a:cubicBezTo>
                <a:cubicBezTo>
                  <a:pt x="14010" y="9075"/>
                  <a:pt x="14570" y="9205"/>
                  <a:pt x="15149" y="9205"/>
                </a:cubicBezTo>
                <a:cubicBezTo>
                  <a:pt x="16117" y="9205"/>
                  <a:pt x="17137" y="8842"/>
                  <a:pt x="18013" y="8362"/>
                </a:cubicBezTo>
                <a:cubicBezTo>
                  <a:pt x="18414" y="8162"/>
                  <a:pt x="18780" y="7928"/>
                  <a:pt x="19014" y="7562"/>
                </a:cubicBezTo>
                <a:cubicBezTo>
                  <a:pt x="19247" y="7195"/>
                  <a:pt x="19247" y="6661"/>
                  <a:pt x="18947" y="6361"/>
                </a:cubicBezTo>
                <a:cubicBezTo>
                  <a:pt x="20282" y="6094"/>
                  <a:pt x="21082" y="4359"/>
                  <a:pt x="20415" y="3158"/>
                </a:cubicBezTo>
                <a:cubicBezTo>
                  <a:pt x="20023" y="2453"/>
                  <a:pt x="19217" y="2070"/>
                  <a:pt x="18422" y="2070"/>
                </a:cubicBezTo>
                <a:cubicBezTo>
                  <a:pt x="17864" y="2070"/>
                  <a:pt x="17312" y="2259"/>
                  <a:pt x="16912" y="2658"/>
                </a:cubicBezTo>
                <a:cubicBezTo>
                  <a:pt x="16579" y="1290"/>
                  <a:pt x="15278" y="156"/>
                  <a:pt x="13844" y="23"/>
                </a:cubicBezTo>
                <a:cubicBezTo>
                  <a:pt x="13717" y="8"/>
                  <a:pt x="13591" y="1"/>
                  <a:pt x="13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6" name="Google Shape;1346;p44"/>
          <p:cNvGrpSpPr/>
          <p:nvPr/>
        </p:nvGrpSpPr>
        <p:grpSpPr>
          <a:xfrm>
            <a:off x="7230111" y="2604227"/>
            <a:ext cx="1706019" cy="2441464"/>
            <a:chOff x="33733425" y="498875"/>
            <a:chExt cx="1170850" cy="2755600"/>
          </a:xfrm>
        </p:grpSpPr>
        <p:sp>
          <p:nvSpPr>
            <p:cNvPr id="1347" name="Google Shape;1347;p44"/>
            <p:cNvSpPr/>
            <p:nvPr/>
          </p:nvSpPr>
          <p:spPr>
            <a:xfrm>
              <a:off x="33733425" y="1900125"/>
              <a:ext cx="315250" cy="320275"/>
            </a:xfrm>
            <a:custGeom>
              <a:avLst/>
              <a:gdLst/>
              <a:ahLst/>
              <a:cxnLst/>
              <a:rect l="l" t="t" r="r" b="b"/>
              <a:pathLst>
                <a:path w="12610" h="12811" fill="none" extrusionOk="0">
                  <a:moveTo>
                    <a:pt x="12610" y="12610"/>
                  </a:moveTo>
                  <a:cubicBezTo>
                    <a:pt x="12610" y="12610"/>
                    <a:pt x="1" y="12810"/>
                    <a:pt x="1202" y="1"/>
                  </a:cubicBezTo>
                </a:path>
              </a:pathLst>
            </a:custGeom>
            <a:noFill/>
            <a:ln w="126750" cap="rnd" cmpd="sng">
              <a:solidFill>
                <a:srgbClr val="FBBE3D"/>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4"/>
            <p:cNvSpPr/>
            <p:nvPr/>
          </p:nvSpPr>
          <p:spPr>
            <a:xfrm>
              <a:off x="33973600" y="2127800"/>
              <a:ext cx="138450" cy="155050"/>
            </a:xfrm>
            <a:custGeom>
              <a:avLst/>
              <a:gdLst/>
              <a:ahLst/>
              <a:cxnLst/>
              <a:rect l="l" t="t" r="r" b="b"/>
              <a:pathLst>
                <a:path w="5538" h="6202" extrusionOk="0">
                  <a:moveTo>
                    <a:pt x="401" y="0"/>
                  </a:moveTo>
                  <a:lnTo>
                    <a:pt x="1" y="6038"/>
                  </a:lnTo>
                  <a:cubicBezTo>
                    <a:pt x="568" y="6160"/>
                    <a:pt x="1053" y="6201"/>
                    <a:pt x="1460" y="6201"/>
                  </a:cubicBezTo>
                  <a:cubicBezTo>
                    <a:pt x="2273" y="6201"/>
                    <a:pt x="2769" y="6038"/>
                    <a:pt x="2969" y="6038"/>
                  </a:cubicBezTo>
                  <a:lnTo>
                    <a:pt x="3036" y="6038"/>
                  </a:lnTo>
                  <a:cubicBezTo>
                    <a:pt x="4437" y="6005"/>
                    <a:pt x="5538" y="4871"/>
                    <a:pt x="5538" y="3470"/>
                  </a:cubicBezTo>
                  <a:cubicBezTo>
                    <a:pt x="5504" y="2069"/>
                    <a:pt x="4370" y="968"/>
                    <a:pt x="3003" y="968"/>
                  </a:cubicBezTo>
                  <a:lnTo>
                    <a:pt x="2969" y="968"/>
                  </a:lnTo>
                  <a:cubicBezTo>
                    <a:pt x="2936" y="968"/>
                    <a:pt x="2169" y="534"/>
                    <a:pt x="401" y="0"/>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4"/>
            <p:cNvSpPr/>
            <p:nvPr/>
          </p:nvSpPr>
          <p:spPr>
            <a:xfrm>
              <a:off x="34309675" y="1968150"/>
              <a:ext cx="594600" cy="777250"/>
            </a:xfrm>
            <a:custGeom>
              <a:avLst/>
              <a:gdLst/>
              <a:ahLst/>
              <a:cxnLst/>
              <a:rect l="l" t="t" r="r" b="b"/>
              <a:pathLst>
                <a:path w="23784" h="31090" extrusionOk="0">
                  <a:moveTo>
                    <a:pt x="11044" y="1"/>
                  </a:moveTo>
                  <a:cubicBezTo>
                    <a:pt x="10755" y="1"/>
                    <a:pt x="10465" y="16"/>
                    <a:pt x="10174" y="49"/>
                  </a:cubicBezTo>
                  <a:cubicBezTo>
                    <a:pt x="4103" y="716"/>
                    <a:pt x="0" y="8188"/>
                    <a:pt x="934" y="16761"/>
                  </a:cubicBezTo>
                  <a:cubicBezTo>
                    <a:pt x="1853" y="24903"/>
                    <a:pt x="7015" y="31090"/>
                    <a:pt x="12705" y="31090"/>
                  </a:cubicBezTo>
                  <a:cubicBezTo>
                    <a:pt x="13005" y="31090"/>
                    <a:pt x="13307" y="31073"/>
                    <a:pt x="13610" y="31037"/>
                  </a:cubicBezTo>
                  <a:cubicBezTo>
                    <a:pt x="19648" y="30370"/>
                    <a:pt x="23784" y="22898"/>
                    <a:pt x="22850" y="14325"/>
                  </a:cubicBezTo>
                  <a:cubicBezTo>
                    <a:pt x="21929" y="6166"/>
                    <a:pt x="16748" y="1"/>
                    <a:pt x="11044"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4"/>
            <p:cNvSpPr/>
            <p:nvPr/>
          </p:nvSpPr>
          <p:spPr>
            <a:xfrm>
              <a:off x="34093675" y="855225"/>
              <a:ext cx="597125" cy="1565300"/>
            </a:xfrm>
            <a:custGeom>
              <a:avLst/>
              <a:gdLst/>
              <a:ahLst/>
              <a:cxnLst/>
              <a:rect l="l" t="t" r="r" b="b"/>
              <a:pathLst>
                <a:path w="23885" h="62612" fill="none" extrusionOk="0">
                  <a:moveTo>
                    <a:pt x="7573" y="0"/>
                  </a:moveTo>
                  <a:cubicBezTo>
                    <a:pt x="7573" y="0"/>
                    <a:pt x="23885" y="1335"/>
                    <a:pt x="23885" y="18881"/>
                  </a:cubicBezTo>
                  <a:cubicBezTo>
                    <a:pt x="23885" y="33224"/>
                    <a:pt x="1" y="32457"/>
                    <a:pt x="802" y="62612"/>
                  </a:cubicBezTo>
                </a:path>
              </a:pathLst>
            </a:custGeom>
            <a:noFill/>
            <a:ln w="224325" cap="flat" cmpd="sng">
              <a:solidFill>
                <a:srgbClr val="FBBE3D"/>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4"/>
            <p:cNvSpPr/>
            <p:nvPr/>
          </p:nvSpPr>
          <p:spPr>
            <a:xfrm>
              <a:off x="34354700" y="540000"/>
              <a:ext cx="99275" cy="145950"/>
            </a:xfrm>
            <a:custGeom>
              <a:avLst/>
              <a:gdLst/>
              <a:ahLst/>
              <a:cxnLst/>
              <a:rect l="l" t="t" r="r" b="b"/>
              <a:pathLst>
                <a:path w="3971" h="5838" extrusionOk="0">
                  <a:moveTo>
                    <a:pt x="2869" y="0"/>
                  </a:moveTo>
                  <a:lnTo>
                    <a:pt x="1" y="5137"/>
                  </a:lnTo>
                  <a:lnTo>
                    <a:pt x="1635" y="5838"/>
                  </a:lnTo>
                  <a:lnTo>
                    <a:pt x="3970" y="467"/>
                  </a:lnTo>
                  <a:lnTo>
                    <a:pt x="2869" y="0"/>
                  </a:lnTo>
                  <a:close/>
                </a:path>
              </a:pathLst>
            </a:custGeom>
            <a:solidFill>
              <a:srgbClr val="262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4"/>
            <p:cNvSpPr/>
            <p:nvPr/>
          </p:nvSpPr>
          <p:spPr>
            <a:xfrm>
              <a:off x="34403075" y="498875"/>
              <a:ext cx="83425" cy="73575"/>
            </a:xfrm>
            <a:custGeom>
              <a:avLst/>
              <a:gdLst/>
              <a:ahLst/>
              <a:cxnLst/>
              <a:rect l="l" t="t" r="r" b="b"/>
              <a:pathLst>
                <a:path w="3337" h="2943" extrusionOk="0">
                  <a:moveTo>
                    <a:pt x="1675" y="1"/>
                  </a:moveTo>
                  <a:cubicBezTo>
                    <a:pt x="1104" y="1"/>
                    <a:pt x="551" y="326"/>
                    <a:pt x="301" y="878"/>
                  </a:cubicBezTo>
                  <a:cubicBezTo>
                    <a:pt x="0" y="1645"/>
                    <a:pt x="334" y="2513"/>
                    <a:pt x="1068" y="2813"/>
                  </a:cubicBezTo>
                  <a:cubicBezTo>
                    <a:pt x="1262" y="2901"/>
                    <a:pt x="1465" y="2942"/>
                    <a:pt x="1665" y="2942"/>
                  </a:cubicBezTo>
                  <a:cubicBezTo>
                    <a:pt x="2222" y="2942"/>
                    <a:pt x="2757" y="2619"/>
                    <a:pt x="3003" y="2079"/>
                  </a:cubicBezTo>
                  <a:cubicBezTo>
                    <a:pt x="3336" y="1312"/>
                    <a:pt x="3003" y="444"/>
                    <a:pt x="2235" y="111"/>
                  </a:cubicBezTo>
                  <a:cubicBezTo>
                    <a:pt x="2053" y="36"/>
                    <a:pt x="1863" y="1"/>
                    <a:pt x="1675"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4"/>
            <p:cNvSpPr/>
            <p:nvPr/>
          </p:nvSpPr>
          <p:spPr>
            <a:xfrm>
              <a:off x="34417250" y="699275"/>
              <a:ext cx="245200" cy="136800"/>
            </a:xfrm>
            <a:custGeom>
              <a:avLst/>
              <a:gdLst/>
              <a:ahLst/>
              <a:cxnLst/>
              <a:rect l="l" t="t" r="r" b="b"/>
              <a:pathLst>
                <a:path w="9808" h="5472" extrusionOk="0">
                  <a:moveTo>
                    <a:pt x="4904" y="1"/>
                  </a:moveTo>
                  <a:cubicBezTo>
                    <a:pt x="2202" y="1"/>
                    <a:pt x="1" y="2736"/>
                    <a:pt x="1" y="2736"/>
                  </a:cubicBezTo>
                  <a:cubicBezTo>
                    <a:pt x="1" y="2736"/>
                    <a:pt x="2202" y="5471"/>
                    <a:pt x="4904" y="5471"/>
                  </a:cubicBezTo>
                  <a:cubicBezTo>
                    <a:pt x="7606" y="5471"/>
                    <a:pt x="9808" y="2736"/>
                    <a:pt x="9808" y="2736"/>
                  </a:cubicBezTo>
                  <a:cubicBezTo>
                    <a:pt x="9808" y="2736"/>
                    <a:pt x="7606" y="1"/>
                    <a:pt x="4904"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4"/>
            <p:cNvSpPr/>
            <p:nvPr/>
          </p:nvSpPr>
          <p:spPr>
            <a:xfrm>
              <a:off x="34473125" y="730125"/>
              <a:ext cx="133450" cy="74250"/>
            </a:xfrm>
            <a:custGeom>
              <a:avLst/>
              <a:gdLst/>
              <a:ahLst/>
              <a:cxnLst/>
              <a:rect l="l" t="t" r="r" b="b"/>
              <a:pathLst>
                <a:path w="5338" h="2970" extrusionOk="0">
                  <a:moveTo>
                    <a:pt x="2669" y="1"/>
                  </a:moveTo>
                  <a:cubicBezTo>
                    <a:pt x="1168" y="1"/>
                    <a:pt x="0" y="1502"/>
                    <a:pt x="0" y="1502"/>
                  </a:cubicBezTo>
                  <a:cubicBezTo>
                    <a:pt x="0" y="1502"/>
                    <a:pt x="1201" y="2970"/>
                    <a:pt x="2669" y="2970"/>
                  </a:cubicBezTo>
                  <a:cubicBezTo>
                    <a:pt x="4137" y="2970"/>
                    <a:pt x="5338" y="1502"/>
                    <a:pt x="5338" y="1502"/>
                  </a:cubicBezTo>
                  <a:cubicBezTo>
                    <a:pt x="5338" y="1502"/>
                    <a:pt x="4137" y="1"/>
                    <a:pt x="2669"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4"/>
            <p:cNvSpPr/>
            <p:nvPr/>
          </p:nvSpPr>
          <p:spPr>
            <a:xfrm>
              <a:off x="34031975" y="628400"/>
              <a:ext cx="457850" cy="703850"/>
            </a:xfrm>
            <a:custGeom>
              <a:avLst/>
              <a:gdLst/>
              <a:ahLst/>
              <a:cxnLst/>
              <a:rect l="l" t="t" r="r" b="b"/>
              <a:pathLst>
                <a:path w="18314" h="28154" extrusionOk="0">
                  <a:moveTo>
                    <a:pt x="9174" y="0"/>
                  </a:moveTo>
                  <a:cubicBezTo>
                    <a:pt x="4103" y="0"/>
                    <a:pt x="1" y="4136"/>
                    <a:pt x="1" y="9173"/>
                  </a:cubicBezTo>
                  <a:cubicBezTo>
                    <a:pt x="1" y="14244"/>
                    <a:pt x="9174" y="28154"/>
                    <a:pt x="9174" y="28154"/>
                  </a:cubicBezTo>
                  <a:cubicBezTo>
                    <a:pt x="9174" y="28154"/>
                    <a:pt x="18314" y="14244"/>
                    <a:pt x="18314" y="9173"/>
                  </a:cubicBezTo>
                  <a:cubicBezTo>
                    <a:pt x="18314" y="4103"/>
                    <a:pt x="14211" y="0"/>
                    <a:pt x="9174" y="0"/>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4"/>
            <p:cNvSpPr/>
            <p:nvPr/>
          </p:nvSpPr>
          <p:spPr>
            <a:xfrm>
              <a:off x="34031975" y="628400"/>
              <a:ext cx="457850" cy="703850"/>
            </a:xfrm>
            <a:custGeom>
              <a:avLst/>
              <a:gdLst/>
              <a:ahLst/>
              <a:cxnLst/>
              <a:rect l="l" t="t" r="r" b="b"/>
              <a:pathLst>
                <a:path w="18314" h="28154" extrusionOk="0">
                  <a:moveTo>
                    <a:pt x="9174" y="0"/>
                  </a:moveTo>
                  <a:cubicBezTo>
                    <a:pt x="4137" y="0"/>
                    <a:pt x="67" y="4036"/>
                    <a:pt x="1" y="9040"/>
                  </a:cubicBezTo>
                  <a:cubicBezTo>
                    <a:pt x="101" y="9040"/>
                    <a:pt x="201" y="9007"/>
                    <a:pt x="267" y="9007"/>
                  </a:cubicBezTo>
                  <a:cubicBezTo>
                    <a:pt x="357" y="9001"/>
                    <a:pt x="446" y="8998"/>
                    <a:pt x="535" y="8998"/>
                  </a:cubicBezTo>
                  <a:cubicBezTo>
                    <a:pt x="3896" y="8998"/>
                    <a:pt x="6882" y="13254"/>
                    <a:pt x="7272" y="18714"/>
                  </a:cubicBezTo>
                  <a:cubicBezTo>
                    <a:pt x="7473" y="21616"/>
                    <a:pt x="6905" y="24284"/>
                    <a:pt x="5838" y="26186"/>
                  </a:cubicBezTo>
                  <a:cubicBezTo>
                    <a:pt x="6872" y="27420"/>
                    <a:pt x="7973" y="28154"/>
                    <a:pt x="9140" y="28154"/>
                  </a:cubicBezTo>
                  <a:cubicBezTo>
                    <a:pt x="10308" y="28154"/>
                    <a:pt x="11442" y="27420"/>
                    <a:pt x="12443" y="26219"/>
                  </a:cubicBezTo>
                  <a:cubicBezTo>
                    <a:pt x="11409" y="24284"/>
                    <a:pt x="10808" y="21616"/>
                    <a:pt x="11042" y="18714"/>
                  </a:cubicBezTo>
                  <a:cubicBezTo>
                    <a:pt x="11399" y="13254"/>
                    <a:pt x="14384" y="8998"/>
                    <a:pt x="17746" y="8998"/>
                  </a:cubicBezTo>
                  <a:cubicBezTo>
                    <a:pt x="17835" y="8998"/>
                    <a:pt x="17924" y="9001"/>
                    <a:pt x="18013" y="9007"/>
                  </a:cubicBezTo>
                  <a:cubicBezTo>
                    <a:pt x="18113" y="9007"/>
                    <a:pt x="18214" y="9040"/>
                    <a:pt x="18314" y="9040"/>
                  </a:cubicBezTo>
                  <a:cubicBezTo>
                    <a:pt x="18247" y="4036"/>
                    <a:pt x="14177" y="0"/>
                    <a:pt x="9174"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4"/>
            <p:cNvSpPr/>
            <p:nvPr/>
          </p:nvSpPr>
          <p:spPr>
            <a:xfrm>
              <a:off x="34168750" y="1102075"/>
              <a:ext cx="184300" cy="188475"/>
            </a:xfrm>
            <a:custGeom>
              <a:avLst/>
              <a:gdLst/>
              <a:ahLst/>
              <a:cxnLst/>
              <a:rect l="l" t="t" r="r" b="b"/>
              <a:pathLst>
                <a:path w="7372" h="7539" extrusionOk="0">
                  <a:moveTo>
                    <a:pt x="1868" y="0"/>
                  </a:moveTo>
                  <a:cubicBezTo>
                    <a:pt x="834" y="0"/>
                    <a:pt x="0" y="834"/>
                    <a:pt x="0" y="1868"/>
                  </a:cubicBezTo>
                  <a:lnTo>
                    <a:pt x="0" y="6538"/>
                  </a:lnTo>
                  <a:cubicBezTo>
                    <a:pt x="0" y="7072"/>
                    <a:pt x="434" y="7539"/>
                    <a:pt x="967" y="7539"/>
                  </a:cubicBezTo>
                  <a:lnTo>
                    <a:pt x="6405" y="7539"/>
                  </a:lnTo>
                  <a:cubicBezTo>
                    <a:pt x="6938" y="7539"/>
                    <a:pt x="7372" y="7072"/>
                    <a:pt x="7372" y="6538"/>
                  </a:cubicBezTo>
                  <a:lnTo>
                    <a:pt x="7372" y="1868"/>
                  </a:lnTo>
                  <a:cubicBezTo>
                    <a:pt x="7372" y="834"/>
                    <a:pt x="6538" y="0"/>
                    <a:pt x="5504" y="0"/>
                  </a:cubicBezTo>
                  <a:cubicBezTo>
                    <a:pt x="4603" y="0"/>
                    <a:pt x="3870" y="667"/>
                    <a:pt x="3703" y="1535"/>
                  </a:cubicBezTo>
                  <a:cubicBezTo>
                    <a:pt x="3536" y="667"/>
                    <a:pt x="2769" y="0"/>
                    <a:pt x="1868" y="0"/>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4"/>
            <p:cNvSpPr/>
            <p:nvPr/>
          </p:nvSpPr>
          <p:spPr>
            <a:xfrm>
              <a:off x="34191250" y="1129575"/>
              <a:ext cx="47550" cy="23375"/>
            </a:xfrm>
            <a:custGeom>
              <a:avLst/>
              <a:gdLst/>
              <a:ahLst/>
              <a:cxnLst/>
              <a:rect l="l" t="t" r="r" b="b"/>
              <a:pathLst>
                <a:path w="1902" h="935" extrusionOk="0">
                  <a:moveTo>
                    <a:pt x="968" y="1"/>
                  </a:moveTo>
                  <a:cubicBezTo>
                    <a:pt x="434" y="1"/>
                    <a:pt x="1" y="435"/>
                    <a:pt x="1" y="935"/>
                  </a:cubicBezTo>
                  <a:lnTo>
                    <a:pt x="1902" y="935"/>
                  </a:lnTo>
                  <a:cubicBezTo>
                    <a:pt x="1902" y="435"/>
                    <a:pt x="1468" y="1"/>
                    <a:pt x="968" y="1"/>
                  </a:cubicBezTo>
                  <a:close/>
                </a:path>
              </a:pathLst>
            </a:custGeom>
            <a:solidFill>
              <a:srgbClr val="262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4"/>
            <p:cNvSpPr/>
            <p:nvPr/>
          </p:nvSpPr>
          <p:spPr>
            <a:xfrm>
              <a:off x="34283000" y="1129575"/>
              <a:ext cx="47550" cy="23375"/>
            </a:xfrm>
            <a:custGeom>
              <a:avLst/>
              <a:gdLst/>
              <a:ahLst/>
              <a:cxnLst/>
              <a:rect l="l" t="t" r="r" b="b"/>
              <a:pathLst>
                <a:path w="1902" h="935" extrusionOk="0">
                  <a:moveTo>
                    <a:pt x="934" y="1"/>
                  </a:moveTo>
                  <a:cubicBezTo>
                    <a:pt x="434" y="1"/>
                    <a:pt x="0" y="435"/>
                    <a:pt x="0" y="935"/>
                  </a:cubicBezTo>
                  <a:lnTo>
                    <a:pt x="1901" y="935"/>
                  </a:lnTo>
                  <a:cubicBezTo>
                    <a:pt x="1901" y="435"/>
                    <a:pt x="1468" y="1"/>
                    <a:pt x="934" y="1"/>
                  </a:cubicBezTo>
                  <a:close/>
                </a:path>
              </a:pathLst>
            </a:custGeom>
            <a:solidFill>
              <a:srgbClr val="262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4"/>
            <p:cNvSpPr/>
            <p:nvPr/>
          </p:nvSpPr>
          <p:spPr>
            <a:xfrm>
              <a:off x="34067825" y="540000"/>
              <a:ext cx="99275" cy="145950"/>
            </a:xfrm>
            <a:custGeom>
              <a:avLst/>
              <a:gdLst/>
              <a:ahLst/>
              <a:cxnLst/>
              <a:rect l="l" t="t" r="r" b="b"/>
              <a:pathLst>
                <a:path w="3971" h="5838" extrusionOk="0">
                  <a:moveTo>
                    <a:pt x="1068" y="0"/>
                  </a:moveTo>
                  <a:lnTo>
                    <a:pt x="1" y="467"/>
                  </a:lnTo>
                  <a:lnTo>
                    <a:pt x="2336" y="5838"/>
                  </a:lnTo>
                  <a:lnTo>
                    <a:pt x="3970" y="5137"/>
                  </a:lnTo>
                  <a:lnTo>
                    <a:pt x="1068" y="0"/>
                  </a:lnTo>
                  <a:close/>
                </a:path>
              </a:pathLst>
            </a:custGeom>
            <a:solidFill>
              <a:srgbClr val="262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4"/>
            <p:cNvSpPr/>
            <p:nvPr/>
          </p:nvSpPr>
          <p:spPr>
            <a:xfrm>
              <a:off x="34035300" y="498875"/>
              <a:ext cx="83425" cy="73575"/>
            </a:xfrm>
            <a:custGeom>
              <a:avLst/>
              <a:gdLst/>
              <a:ahLst/>
              <a:cxnLst/>
              <a:rect l="l" t="t" r="r" b="b"/>
              <a:pathLst>
                <a:path w="3337" h="2943" extrusionOk="0">
                  <a:moveTo>
                    <a:pt x="1648" y="1"/>
                  </a:moveTo>
                  <a:cubicBezTo>
                    <a:pt x="1455" y="1"/>
                    <a:pt x="1259" y="36"/>
                    <a:pt x="1068" y="111"/>
                  </a:cubicBezTo>
                  <a:cubicBezTo>
                    <a:pt x="335" y="444"/>
                    <a:pt x="1" y="1312"/>
                    <a:pt x="335" y="2079"/>
                  </a:cubicBezTo>
                  <a:cubicBezTo>
                    <a:pt x="555" y="2619"/>
                    <a:pt x="1084" y="2942"/>
                    <a:pt x="1653" y="2942"/>
                  </a:cubicBezTo>
                  <a:cubicBezTo>
                    <a:pt x="1857" y="2942"/>
                    <a:pt x="2067" y="2901"/>
                    <a:pt x="2269" y="2813"/>
                  </a:cubicBezTo>
                  <a:cubicBezTo>
                    <a:pt x="3003" y="2513"/>
                    <a:pt x="3337" y="1645"/>
                    <a:pt x="3003" y="878"/>
                  </a:cubicBezTo>
                  <a:cubicBezTo>
                    <a:pt x="2777" y="326"/>
                    <a:pt x="2231" y="1"/>
                    <a:pt x="1648"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4"/>
            <p:cNvSpPr/>
            <p:nvPr/>
          </p:nvSpPr>
          <p:spPr>
            <a:xfrm>
              <a:off x="33859350" y="699275"/>
              <a:ext cx="245200" cy="136800"/>
            </a:xfrm>
            <a:custGeom>
              <a:avLst/>
              <a:gdLst/>
              <a:ahLst/>
              <a:cxnLst/>
              <a:rect l="l" t="t" r="r" b="b"/>
              <a:pathLst>
                <a:path w="9808" h="5472" extrusionOk="0">
                  <a:moveTo>
                    <a:pt x="4904" y="1"/>
                  </a:moveTo>
                  <a:cubicBezTo>
                    <a:pt x="2202" y="1"/>
                    <a:pt x="1" y="2736"/>
                    <a:pt x="1" y="2736"/>
                  </a:cubicBezTo>
                  <a:cubicBezTo>
                    <a:pt x="1" y="2736"/>
                    <a:pt x="2202" y="5471"/>
                    <a:pt x="4904" y="5471"/>
                  </a:cubicBezTo>
                  <a:cubicBezTo>
                    <a:pt x="7606" y="5471"/>
                    <a:pt x="9808" y="2736"/>
                    <a:pt x="9808" y="2736"/>
                  </a:cubicBezTo>
                  <a:cubicBezTo>
                    <a:pt x="9808" y="2736"/>
                    <a:pt x="7606" y="1"/>
                    <a:pt x="4904"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4"/>
            <p:cNvSpPr/>
            <p:nvPr/>
          </p:nvSpPr>
          <p:spPr>
            <a:xfrm>
              <a:off x="33915225" y="730125"/>
              <a:ext cx="133450" cy="74250"/>
            </a:xfrm>
            <a:custGeom>
              <a:avLst/>
              <a:gdLst/>
              <a:ahLst/>
              <a:cxnLst/>
              <a:rect l="l" t="t" r="r" b="b"/>
              <a:pathLst>
                <a:path w="5338" h="2970" extrusionOk="0">
                  <a:moveTo>
                    <a:pt x="2669" y="1"/>
                  </a:moveTo>
                  <a:cubicBezTo>
                    <a:pt x="1201" y="1"/>
                    <a:pt x="1" y="1502"/>
                    <a:pt x="1" y="1502"/>
                  </a:cubicBezTo>
                  <a:cubicBezTo>
                    <a:pt x="1" y="1502"/>
                    <a:pt x="1201" y="2970"/>
                    <a:pt x="2669" y="2970"/>
                  </a:cubicBezTo>
                  <a:cubicBezTo>
                    <a:pt x="4137" y="2970"/>
                    <a:pt x="5338" y="1502"/>
                    <a:pt x="5338" y="1502"/>
                  </a:cubicBezTo>
                  <a:cubicBezTo>
                    <a:pt x="5338" y="1502"/>
                    <a:pt x="4137" y="1"/>
                    <a:pt x="2669"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4"/>
            <p:cNvSpPr/>
            <p:nvPr/>
          </p:nvSpPr>
          <p:spPr>
            <a:xfrm>
              <a:off x="34135375" y="793500"/>
              <a:ext cx="83425" cy="83425"/>
            </a:xfrm>
            <a:custGeom>
              <a:avLst/>
              <a:gdLst/>
              <a:ahLst/>
              <a:cxnLst/>
              <a:rect l="l" t="t" r="r" b="b"/>
              <a:pathLst>
                <a:path w="3337" h="3337" extrusionOk="0">
                  <a:moveTo>
                    <a:pt x="1669" y="1"/>
                  </a:moveTo>
                  <a:cubicBezTo>
                    <a:pt x="735" y="1"/>
                    <a:pt x="1" y="768"/>
                    <a:pt x="1" y="1669"/>
                  </a:cubicBezTo>
                  <a:cubicBezTo>
                    <a:pt x="1" y="2603"/>
                    <a:pt x="735" y="3337"/>
                    <a:pt x="1669" y="3337"/>
                  </a:cubicBezTo>
                  <a:cubicBezTo>
                    <a:pt x="2569" y="3337"/>
                    <a:pt x="3337" y="2603"/>
                    <a:pt x="3337" y="1669"/>
                  </a:cubicBezTo>
                  <a:cubicBezTo>
                    <a:pt x="3337" y="768"/>
                    <a:pt x="2569" y="1"/>
                    <a:pt x="1669"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4"/>
            <p:cNvSpPr/>
            <p:nvPr/>
          </p:nvSpPr>
          <p:spPr>
            <a:xfrm>
              <a:off x="34218775" y="737625"/>
              <a:ext cx="50050" cy="50075"/>
            </a:xfrm>
            <a:custGeom>
              <a:avLst/>
              <a:gdLst/>
              <a:ahLst/>
              <a:cxnLst/>
              <a:rect l="l" t="t" r="r" b="b"/>
              <a:pathLst>
                <a:path w="2002" h="2003" extrusionOk="0">
                  <a:moveTo>
                    <a:pt x="1001" y="1"/>
                  </a:moveTo>
                  <a:cubicBezTo>
                    <a:pt x="434" y="1"/>
                    <a:pt x="1" y="435"/>
                    <a:pt x="1" y="1002"/>
                  </a:cubicBezTo>
                  <a:cubicBezTo>
                    <a:pt x="1" y="1569"/>
                    <a:pt x="434" y="2002"/>
                    <a:pt x="1001" y="2002"/>
                  </a:cubicBezTo>
                  <a:cubicBezTo>
                    <a:pt x="1535" y="2002"/>
                    <a:pt x="2002" y="1569"/>
                    <a:pt x="2002" y="1002"/>
                  </a:cubicBezTo>
                  <a:cubicBezTo>
                    <a:pt x="2002" y="435"/>
                    <a:pt x="1535" y="1"/>
                    <a:pt x="1001"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4"/>
            <p:cNvSpPr/>
            <p:nvPr/>
          </p:nvSpPr>
          <p:spPr>
            <a:xfrm>
              <a:off x="34097025" y="650075"/>
              <a:ext cx="110100" cy="108425"/>
            </a:xfrm>
            <a:custGeom>
              <a:avLst/>
              <a:gdLst/>
              <a:ahLst/>
              <a:cxnLst/>
              <a:rect l="l" t="t" r="r" b="b"/>
              <a:pathLst>
                <a:path w="4404" h="4337" extrusionOk="0">
                  <a:moveTo>
                    <a:pt x="2702" y="0"/>
                  </a:moveTo>
                  <a:cubicBezTo>
                    <a:pt x="1702" y="467"/>
                    <a:pt x="801" y="1101"/>
                    <a:pt x="34" y="1902"/>
                  </a:cubicBezTo>
                  <a:cubicBezTo>
                    <a:pt x="0" y="1969"/>
                    <a:pt x="0" y="2069"/>
                    <a:pt x="0" y="2135"/>
                  </a:cubicBezTo>
                  <a:cubicBezTo>
                    <a:pt x="0" y="3370"/>
                    <a:pt x="1001" y="4337"/>
                    <a:pt x="2202" y="4337"/>
                  </a:cubicBezTo>
                  <a:cubicBezTo>
                    <a:pt x="3436" y="4337"/>
                    <a:pt x="4404" y="3370"/>
                    <a:pt x="4404" y="2135"/>
                  </a:cubicBezTo>
                  <a:cubicBezTo>
                    <a:pt x="4404" y="1101"/>
                    <a:pt x="3670" y="234"/>
                    <a:pt x="2702"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4"/>
            <p:cNvSpPr/>
            <p:nvPr/>
          </p:nvSpPr>
          <p:spPr>
            <a:xfrm>
              <a:off x="34342200" y="775175"/>
              <a:ext cx="60050" cy="60050"/>
            </a:xfrm>
            <a:custGeom>
              <a:avLst/>
              <a:gdLst/>
              <a:ahLst/>
              <a:cxnLst/>
              <a:rect l="l" t="t" r="r" b="b"/>
              <a:pathLst>
                <a:path w="2402" h="2402" extrusionOk="0">
                  <a:moveTo>
                    <a:pt x="1201" y="0"/>
                  </a:moveTo>
                  <a:cubicBezTo>
                    <a:pt x="534" y="0"/>
                    <a:pt x="0" y="567"/>
                    <a:pt x="0" y="1201"/>
                  </a:cubicBezTo>
                  <a:cubicBezTo>
                    <a:pt x="0" y="1868"/>
                    <a:pt x="534" y="2402"/>
                    <a:pt x="1201" y="2402"/>
                  </a:cubicBezTo>
                  <a:cubicBezTo>
                    <a:pt x="1868" y="2402"/>
                    <a:pt x="2402" y="1868"/>
                    <a:pt x="2402" y="1201"/>
                  </a:cubicBezTo>
                  <a:cubicBezTo>
                    <a:pt x="2402" y="567"/>
                    <a:pt x="1868" y="33"/>
                    <a:pt x="1201"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4"/>
            <p:cNvSpPr/>
            <p:nvPr/>
          </p:nvSpPr>
          <p:spPr>
            <a:xfrm>
              <a:off x="34261300" y="855225"/>
              <a:ext cx="92600" cy="93425"/>
            </a:xfrm>
            <a:custGeom>
              <a:avLst/>
              <a:gdLst/>
              <a:ahLst/>
              <a:cxnLst/>
              <a:rect l="l" t="t" r="r" b="b"/>
              <a:pathLst>
                <a:path w="3704" h="3737" extrusionOk="0">
                  <a:moveTo>
                    <a:pt x="1869" y="0"/>
                  </a:moveTo>
                  <a:cubicBezTo>
                    <a:pt x="835" y="0"/>
                    <a:pt x="1" y="834"/>
                    <a:pt x="1" y="1868"/>
                  </a:cubicBezTo>
                  <a:cubicBezTo>
                    <a:pt x="1" y="2902"/>
                    <a:pt x="835" y="3736"/>
                    <a:pt x="1869" y="3736"/>
                  </a:cubicBezTo>
                  <a:cubicBezTo>
                    <a:pt x="2869" y="3736"/>
                    <a:pt x="3703" y="2902"/>
                    <a:pt x="3703" y="1868"/>
                  </a:cubicBezTo>
                  <a:cubicBezTo>
                    <a:pt x="3703" y="834"/>
                    <a:pt x="2869" y="0"/>
                    <a:pt x="1869"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4"/>
            <p:cNvSpPr/>
            <p:nvPr/>
          </p:nvSpPr>
          <p:spPr>
            <a:xfrm>
              <a:off x="34295500" y="656750"/>
              <a:ext cx="93425" cy="93425"/>
            </a:xfrm>
            <a:custGeom>
              <a:avLst/>
              <a:gdLst/>
              <a:ahLst/>
              <a:cxnLst/>
              <a:rect l="l" t="t" r="r" b="b"/>
              <a:pathLst>
                <a:path w="3737" h="3737" extrusionOk="0">
                  <a:moveTo>
                    <a:pt x="1868" y="0"/>
                  </a:moveTo>
                  <a:cubicBezTo>
                    <a:pt x="834" y="0"/>
                    <a:pt x="0" y="834"/>
                    <a:pt x="0" y="1868"/>
                  </a:cubicBezTo>
                  <a:cubicBezTo>
                    <a:pt x="0" y="2902"/>
                    <a:pt x="834" y="3736"/>
                    <a:pt x="1868" y="3736"/>
                  </a:cubicBezTo>
                  <a:cubicBezTo>
                    <a:pt x="2902" y="3736"/>
                    <a:pt x="3736" y="2902"/>
                    <a:pt x="3736" y="1868"/>
                  </a:cubicBezTo>
                  <a:cubicBezTo>
                    <a:pt x="3736" y="834"/>
                    <a:pt x="2902" y="0"/>
                    <a:pt x="1868"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4"/>
            <p:cNvSpPr/>
            <p:nvPr/>
          </p:nvSpPr>
          <p:spPr>
            <a:xfrm>
              <a:off x="33996125" y="1948425"/>
              <a:ext cx="692175" cy="1080875"/>
            </a:xfrm>
            <a:custGeom>
              <a:avLst/>
              <a:gdLst/>
              <a:ahLst/>
              <a:cxnLst/>
              <a:rect l="l" t="t" r="r" b="b"/>
              <a:pathLst>
                <a:path w="27687" h="43235" extrusionOk="0">
                  <a:moveTo>
                    <a:pt x="12491" y="1"/>
                  </a:moveTo>
                  <a:cubicBezTo>
                    <a:pt x="5485" y="1"/>
                    <a:pt x="0" y="738"/>
                    <a:pt x="0" y="25422"/>
                  </a:cubicBezTo>
                  <a:cubicBezTo>
                    <a:pt x="0" y="37364"/>
                    <a:pt x="6205" y="43235"/>
                    <a:pt x="13843" y="43235"/>
                  </a:cubicBezTo>
                  <a:cubicBezTo>
                    <a:pt x="21482" y="43235"/>
                    <a:pt x="27687" y="37364"/>
                    <a:pt x="27687" y="25422"/>
                  </a:cubicBezTo>
                  <a:cubicBezTo>
                    <a:pt x="27687" y="13513"/>
                    <a:pt x="21482" y="4"/>
                    <a:pt x="13843" y="4"/>
                  </a:cubicBezTo>
                  <a:cubicBezTo>
                    <a:pt x="13387" y="4"/>
                    <a:pt x="12936" y="1"/>
                    <a:pt x="12491"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4"/>
            <p:cNvSpPr/>
            <p:nvPr/>
          </p:nvSpPr>
          <p:spPr>
            <a:xfrm>
              <a:off x="34017800" y="2091050"/>
              <a:ext cx="347775" cy="658050"/>
            </a:xfrm>
            <a:custGeom>
              <a:avLst/>
              <a:gdLst/>
              <a:ahLst/>
              <a:cxnLst/>
              <a:rect l="l" t="t" r="r" b="b"/>
              <a:pathLst>
                <a:path w="13911" h="26322" extrusionOk="0">
                  <a:moveTo>
                    <a:pt x="6256" y="1"/>
                  </a:moveTo>
                  <a:cubicBezTo>
                    <a:pt x="2727" y="1"/>
                    <a:pt x="0" y="470"/>
                    <a:pt x="0" y="15480"/>
                  </a:cubicBezTo>
                  <a:cubicBezTo>
                    <a:pt x="0" y="22752"/>
                    <a:pt x="3103" y="26322"/>
                    <a:pt x="6972" y="26322"/>
                  </a:cubicBezTo>
                  <a:cubicBezTo>
                    <a:pt x="10808" y="26322"/>
                    <a:pt x="13910" y="22752"/>
                    <a:pt x="13910" y="15480"/>
                  </a:cubicBezTo>
                  <a:cubicBezTo>
                    <a:pt x="13910" y="8209"/>
                    <a:pt x="10808" y="3"/>
                    <a:pt x="6972" y="3"/>
                  </a:cubicBezTo>
                  <a:cubicBezTo>
                    <a:pt x="6730" y="3"/>
                    <a:pt x="6491" y="1"/>
                    <a:pt x="6256"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4"/>
            <p:cNvSpPr/>
            <p:nvPr/>
          </p:nvSpPr>
          <p:spPr>
            <a:xfrm>
              <a:off x="33996125" y="1948500"/>
              <a:ext cx="692175" cy="633825"/>
            </a:xfrm>
            <a:custGeom>
              <a:avLst/>
              <a:gdLst/>
              <a:ahLst/>
              <a:cxnLst/>
              <a:rect l="l" t="t" r="r" b="b"/>
              <a:pathLst>
                <a:path w="27687" h="25353" extrusionOk="0">
                  <a:moveTo>
                    <a:pt x="13843" y="1"/>
                  </a:moveTo>
                  <a:cubicBezTo>
                    <a:pt x="12649" y="1067"/>
                    <a:pt x="9297" y="2435"/>
                    <a:pt x="6610" y="2435"/>
                  </a:cubicBezTo>
                  <a:cubicBezTo>
                    <a:pt x="5095" y="2435"/>
                    <a:pt x="3791" y="2001"/>
                    <a:pt x="3202" y="835"/>
                  </a:cubicBezTo>
                  <a:cubicBezTo>
                    <a:pt x="634" y="3837"/>
                    <a:pt x="34" y="12009"/>
                    <a:pt x="0" y="25352"/>
                  </a:cubicBezTo>
                  <a:cubicBezTo>
                    <a:pt x="1968" y="25119"/>
                    <a:pt x="3903" y="24852"/>
                    <a:pt x="5838" y="24618"/>
                  </a:cubicBezTo>
                  <a:cubicBezTo>
                    <a:pt x="9559" y="24170"/>
                    <a:pt x="13369" y="23829"/>
                    <a:pt x="17163" y="23829"/>
                  </a:cubicBezTo>
                  <a:cubicBezTo>
                    <a:pt x="20714" y="23829"/>
                    <a:pt x="24251" y="24128"/>
                    <a:pt x="27687" y="24918"/>
                  </a:cubicBezTo>
                  <a:cubicBezTo>
                    <a:pt x="27520" y="13110"/>
                    <a:pt x="21382" y="1"/>
                    <a:pt x="13843"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4"/>
            <p:cNvSpPr/>
            <p:nvPr/>
          </p:nvSpPr>
          <p:spPr>
            <a:xfrm>
              <a:off x="34261300" y="2981750"/>
              <a:ext cx="25" cy="272725"/>
            </a:xfrm>
            <a:custGeom>
              <a:avLst/>
              <a:gdLst/>
              <a:ahLst/>
              <a:cxnLst/>
              <a:rect l="l" t="t" r="r" b="b"/>
              <a:pathLst>
                <a:path w="1" h="10909" fill="none" extrusionOk="0">
                  <a:moveTo>
                    <a:pt x="1" y="0"/>
                  </a:moveTo>
                  <a:lnTo>
                    <a:pt x="1" y="10908"/>
                  </a:lnTo>
                </a:path>
              </a:pathLst>
            </a:custGeom>
            <a:noFill/>
            <a:ln w="126750" cap="rnd" cmpd="sng">
              <a:solidFill>
                <a:srgbClr val="FBBE3D"/>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4"/>
            <p:cNvSpPr/>
            <p:nvPr/>
          </p:nvSpPr>
          <p:spPr>
            <a:xfrm>
              <a:off x="34460625" y="2981750"/>
              <a:ext cx="0" cy="272725"/>
            </a:xfrm>
            <a:custGeom>
              <a:avLst/>
              <a:gdLst/>
              <a:ahLst/>
              <a:cxnLst/>
              <a:rect l="l" t="t" r="r" b="b"/>
              <a:pathLst>
                <a:path h="10909" fill="none" extrusionOk="0">
                  <a:moveTo>
                    <a:pt x="0" y="0"/>
                  </a:moveTo>
                  <a:lnTo>
                    <a:pt x="0" y="10908"/>
                  </a:lnTo>
                </a:path>
              </a:pathLst>
            </a:custGeom>
            <a:noFill/>
            <a:ln w="126750" cap="rnd" cmpd="sng">
              <a:solidFill>
                <a:srgbClr val="FBBE3D"/>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4"/>
            <p:cNvSpPr/>
            <p:nvPr/>
          </p:nvSpPr>
          <p:spPr>
            <a:xfrm>
              <a:off x="34292150" y="2016050"/>
              <a:ext cx="425325" cy="522900"/>
            </a:xfrm>
            <a:custGeom>
              <a:avLst/>
              <a:gdLst/>
              <a:ahLst/>
              <a:cxnLst/>
              <a:rect l="l" t="t" r="r" b="b"/>
              <a:pathLst>
                <a:path w="17013" h="20916" fill="none" extrusionOk="0">
                  <a:moveTo>
                    <a:pt x="9908" y="1"/>
                  </a:moveTo>
                  <a:cubicBezTo>
                    <a:pt x="9908" y="1"/>
                    <a:pt x="1" y="1468"/>
                    <a:pt x="1535" y="10675"/>
                  </a:cubicBezTo>
                  <a:cubicBezTo>
                    <a:pt x="3203" y="20916"/>
                    <a:pt x="17013" y="18914"/>
                    <a:pt x="17013" y="18914"/>
                  </a:cubicBezTo>
                </a:path>
              </a:pathLst>
            </a:custGeom>
            <a:noFill/>
            <a:ln w="77550" cap="flat" cmpd="sng">
              <a:solidFill>
                <a:srgbClr val="F5AFA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4"/>
            <p:cNvSpPr/>
            <p:nvPr/>
          </p:nvSpPr>
          <p:spPr>
            <a:xfrm>
              <a:off x="34117025" y="2191175"/>
              <a:ext cx="356125" cy="412825"/>
            </a:xfrm>
            <a:custGeom>
              <a:avLst/>
              <a:gdLst/>
              <a:ahLst/>
              <a:cxnLst/>
              <a:rect l="l" t="t" r="r" b="b"/>
              <a:pathLst>
                <a:path w="14245" h="16513" fill="none" extrusionOk="0">
                  <a:moveTo>
                    <a:pt x="14244" y="1"/>
                  </a:moveTo>
                  <a:cubicBezTo>
                    <a:pt x="14244" y="1"/>
                    <a:pt x="13177" y="16512"/>
                    <a:pt x="1" y="13177"/>
                  </a:cubicBezTo>
                </a:path>
              </a:pathLst>
            </a:custGeom>
            <a:noFill/>
            <a:ln w="126750" cap="rnd" cmpd="sng">
              <a:solidFill>
                <a:srgbClr val="FBBE3D"/>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4"/>
            <p:cNvSpPr/>
            <p:nvPr/>
          </p:nvSpPr>
          <p:spPr>
            <a:xfrm>
              <a:off x="34368050" y="2111800"/>
              <a:ext cx="181825" cy="260375"/>
            </a:xfrm>
            <a:custGeom>
              <a:avLst/>
              <a:gdLst/>
              <a:ahLst/>
              <a:cxnLst/>
              <a:rect l="l" t="t" r="r" b="b"/>
              <a:pathLst>
                <a:path w="7273" h="10415" extrusionOk="0">
                  <a:moveTo>
                    <a:pt x="4284" y="1"/>
                  </a:moveTo>
                  <a:cubicBezTo>
                    <a:pt x="2764" y="1"/>
                    <a:pt x="1498" y="1170"/>
                    <a:pt x="1401" y="2709"/>
                  </a:cubicBezTo>
                  <a:cubicBezTo>
                    <a:pt x="1401" y="2742"/>
                    <a:pt x="1168" y="5711"/>
                    <a:pt x="0" y="8780"/>
                  </a:cubicBezTo>
                  <a:lnTo>
                    <a:pt x="5538" y="10414"/>
                  </a:lnTo>
                  <a:cubicBezTo>
                    <a:pt x="6905" y="6645"/>
                    <a:pt x="7139" y="3309"/>
                    <a:pt x="7139" y="3042"/>
                  </a:cubicBezTo>
                  <a:cubicBezTo>
                    <a:pt x="7272" y="1474"/>
                    <a:pt x="6038" y="107"/>
                    <a:pt x="4470" y="7"/>
                  </a:cubicBezTo>
                  <a:cubicBezTo>
                    <a:pt x="4408" y="3"/>
                    <a:pt x="4346" y="1"/>
                    <a:pt x="4284"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4"/>
            <p:cNvSpPr/>
            <p:nvPr/>
          </p:nvSpPr>
          <p:spPr>
            <a:xfrm>
              <a:off x="34086175" y="956950"/>
              <a:ext cx="59225" cy="23375"/>
            </a:xfrm>
            <a:custGeom>
              <a:avLst/>
              <a:gdLst/>
              <a:ahLst/>
              <a:cxnLst/>
              <a:rect l="l" t="t" r="r" b="b"/>
              <a:pathLst>
                <a:path w="2369" h="935" fill="none" extrusionOk="0">
                  <a:moveTo>
                    <a:pt x="1" y="935"/>
                  </a:moveTo>
                  <a:cubicBezTo>
                    <a:pt x="1" y="435"/>
                    <a:pt x="534" y="1"/>
                    <a:pt x="1202" y="1"/>
                  </a:cubicBezTo>
                  <a:cubicBezTo>
                    <a:pt x="1835" y="1"/>
                    <a:pt x="2369" y="435"/>
                    <a:pt x="2369" y="935"/>
                  </a:cubicBezTo>
                </a:path>
              </a:pathLst>
            </a:custGeom>
            <a:noFill/>
            <a:ln w="10850" cap="rnd" cmpd="sng">
              <a:solidFill>
                <a:srgbClr val="26262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4"/>
            <p:cNvSpPr/>
            <p:nvPr/>
          </p:nvSpPr>
          <p:spPr>
            <a:xfrm>
              <a:off x="34359700" y="956950"/>
              <a:ext cx="59250" cy="23375"/>
            </a:xfrm>
            <a:custGeom>
              <a:avLst/>
              <a:gdLst/>
              <a:ahLst/>
              <a:cxnLst/>
              <a:rect l="l" t="t" r="r" b="b"/>
              <a:pathLst>
                <a:path w="2370" h="935" fill="none" extrusionOk="0">
                  <a:moveTo>
                    <a:pt x="1" y="935"/>
                  </a:moveTo>
                  <a:cubicBezTo>
                    <a:pt x="1" y="435"/>
                    <a:pt x="535" y="1"/>
                    <a:pt x="1168" y="1"/>
                  </a:cubicBezTo>
                  <a:cubicBezTo>
                    <a:pt x="1836" y="1"/>
                    <a:pt x="2369" y="435"/>
                    <a:pt x="2369" y="935"/>
                  </a:cubicBezTo>
                </a:path>
              </a:pathLst>
            </a:custGeom>
            <a:noFill/>
            <a:ln w="10850" cap="rnd" cmpd="sng">
              <a:solidFill>
                <a:srgbClr val="26262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4"/>
            <p:cNvSpPr/>
            <p:nvPr/>
          </p:nvSpPr>
          <p:spPr>
            <a:xfrm>
              <a:off x="34006950" y="931100"/>
              <a:ext cx="231850" cy="97600"/>
            </a:xfrm>
            <a:custGeom>
              <a:avLst/>
              <a:gdLst/>
              <a:ahLst/>
              <a:cxnLst/>
              <a:rect l="l" t="t" r="r" b="b"/>
              <a:pathLst>
                <a:path w="9274" h="3904" fill="none" extrusionOk="0">
                  <a:moveTo>
                    <a:pt x="8407" y="3904"/>
                  </a:moveTo>
                  <a:lnTo>
                    <a:pt x="868" y="3904"/>
                  </a:lnTo>
                  <a:cubicBezTo>
                    <a:pt x="401" y="3904"/>
                    <a:pt x="1" y="3503"/>
                    <a:pt x="1" y="3036"/>
                  </a:cubicBezTo>
                  <a:lnTo>
                    <a:pt x="1" y="868"/>
                  </a:lnTo>
                  <a:cubicBezTo>
                    <a:pt x="1" y="401"/>
                    <a:pt x="401" y="1"/>
                    <a:pt x="868" y="1"/>
                  </a:cubicBezTo>
                  <a:lnTo>
                    <a:pt x="8407" y="1"/>
                  </a:lnTo>
                  <a:cubicBezTo>
                    <a:pt x="8874" y="1"/>
                    <a:pt x="9274" y="401"/>
                    <a:pt x="9274" y="868"/>
                  </a:cubicBezTo>
                  <a:lnTo>
                    <a:pt x="9274" y="3036"/>
                  </a:lnTo>
                  <a:cubicBezTo>
                    <a:pt x="9274" y="3503"/>
                    <a:pt x="8874" y="3904"/>
                    <a:pt x="8407" y="3904"/>
                  </a:cubicBezTo>
                  <a:close/>
                </a:path>
              </a:pathLst>
            </a:custGeom>
            <a:noFill/>
            <a:ln w="20850" cap="flat" cmpd="sng">
              <a:solidFill>
                <a:srgbClr val="9DD4D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4"/>
            <p:cNvSpPr/>
            <p:nvPr/>
          </p:nvSpPr>
          <p:spPr>
            <a:xfrm>
              <a:off x="34293825" y="931100"/>
              <a:ext cx="231025" cy="97600"/>
            </a:xfrm>
            <a:custGeom>
              <a:avLst/>
              <a:gdLst/>
              <a:ahLst/>
              <a:cxnLst/>
              <a:rect l="l" t="t" r="r" b="b"/>
              <a:pathLst>
                <a:path w="9241" h="3904" fill="none" extrusionOk="0">
                  <a:moveTo>
                    <a:pt x="8373" y="3904"/>
                  </a:moveTo>
                  <a:lnTo>
                    <a:pt x="868" y="3904"/>
                  </a:lnTo>
                  <a:cubicBezTo>
                    <a:pt x="368" y="3904"/>
                    <a:pt x="1" y="3503"/>
                    <a:pt x="1" y="3036"/>
                  </a:cubicBezTo>
                  <a:lnTo>
                    <a:pt x="1" y="868"/>
                  </a:lnTo>
                  <a:cubicBezTo>
                    <a:pt x="1" y="401"/>
                    <a:pt x="368" y="1"/>
                    <a:pt x="868" y="1"/>
                  </a:cubicBezTo>
                  <a:lnTo>
                    <a:pt x="8373" y="1"/>
                  </a:lnTo>
                  <a:cubicBezTo>
                    <a:pt x="8874" y="1"/>
                    <a:pt x="9241" y="401"/>
                    <a:pt x="9241" y="868"/>
                  </a:cubicBezTo>
                  <a:lnTo>
                    <a:pt x="9241" y="3036"/>
                  </a:lnTo>
                  <a:cubicBezTo>
                    <a:pt x="9241" y="3503"/>
                    <a:pt x="8874" y="3904"/>
                    <a:pt x="8373" y="3904"/>
                  </a:cubicBezTo>
                  <a:close/>
                </a:path>
              </a:pathLst>
            </a:custGeom>
            <a:noFill/>
            <a:ln w="20850" cap="flat" cmpd="sng">
              <a:solidFill>
                <a:srgbClr val="9DD4D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4"/>
            <p:cNvSpPr/>
            <p:nvPr/>
          </p:nvSpPr>
          <p:spPr>
            <a:xfrm>
              <a:off x="34238800" y="950300"/>
              <a:ext cx="55050" cy="22525"/>
            </a:xfrm>
            <a:custGeom>
              <a:avLst/>
              <a:gdLst/>
              <a:ahLst/>
              <a:cxnLst/>
              <a:rect l="l" t="t" r="r" b="b"/>
              <a:pathLst>
                <a:path w="2202" h="901" fill="none" extrusionOk="0">
                  <a:moveTo>
                    <a:pt x="0" y="901"/>
                  </a:moveTo>
                  <a:cubicBezTo>
                    <a:pt x="0" y="901"/>
                    <a:pt x="1134" y="0"/>
                    <a:pt x="2202" y="901"/>
                  </a:cubicBezTo>
                </a:path>
              </a:pathLst>
            </a:custGeom>
            <a:noFill/>
            <a:ln w="20850" cap="flat" cmpd="sng">
              <a:solidFill>
                <a:srgbClr val="9DD4D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3" name="Google Shape;1383;p44"/>
          <p:cNvGrpSpPr/>
          <p:nvPr/>
        </p:nvGrpSpPr>
        <p:grpSpPr>
          <a:xfrm>
            <a:off x="334948" y="3277356"/>
            <a:ext cx="1557226" cy="1698761"/>
            <a:chOff x="32536375" y="807550"/>
            <a:chExt cx="961075" cy="1296925"/>
          </a:xfrm>
        </p:grpSpPr>
        <p:sp>
          <p:nvSpPr>
            <p:cNvPr id="1384" name="Google Shape;1384;p44"/>
            <p:cNvSpPr/>
            <p:nvPr/>
          </p:nvSpPr>
          <p:spPr>
            <a:xfrm>
              <a:off x="32844450" y="1051200"/>
              <a:ext cx="653000" cy="716375"/>
            </a:xfrm>
            <a:custGeom>
              <a:avLst/>
              <a:gdLst/>
              <a:ahLst/>
              <a:cxnLst/>
              <a:rect l="l" t="t" r="r" b="b"/>
              <a:pathLst>
                <a:path w="26120" h="28655" extrusionOk="0">
                  <a:moveTo>
                    <a:pt x="13978" y="0"/>
                  </a:moveTo>
                  <a:cubicBezTo>
                    <a:pt x="6272" y="0"/>
                    <a:pt x="1" y="6438"/>
                    <a:pt x="1" y="14344"/>
                  </a:cubicBezTo>
                  <a:cubicBezTo>
                    <a:pt x="1" y="22250"/>
                    <a:pt x="6239" y="28654"/>
                    <a:pt x="13978" y="28654"/>
                  </a:cubicBezTo>
                  <a:cubicBezTo>
                    <a:pt x="21683" y="28654"/>
                    <a:pt x="26120" y="22049"/>
                    <a:pt x="26120" y="14144"/>
                  </a:cubicBezTo>
                  <a:cubicBezTo>
                    <a:pt x="26120" y="6205"/>
                    <a:pt x="21683" y="0"/>
                    <a:pt x="13978" y="0"/>
                  </a:cubicBezTo>
                  <a:close/>
                </a:path>
              </a:pathLst>
            </a:custGeom>
            <a:solidFill>
              <a:srgbClr val="262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4"/>
            <p:cNvSpPr/>
            <p:nvPr/>
          </p:nvSpPr>
          <p:spPr>
            <a:xfrm>
              <a:off x="33043775" y="2104450"/>
              <a:ext cx="25" cy="25"/>
            </a:xfrm>
            <a:custGeom>
              <a:avLst/>
              <a:gdLst/>
              <a:ahLst/>
              <a:cxnLst/>
              <a:rect l="l" t="t" r="r" b="b"/>
              <a:pathLst>
                <a:path w="1" h="1" extrusionOk="0">
                  <a:moveTo>
                    <a:pt x="0" y="0"/>
                  </a:move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4"/>
            <p:cNvSpPr/>
            <p:nvPr/>
          </p:nvSpPr>
          <p:spPr>
            <a:xfrm>
              <a:off x="32662675" y="858550"/>
              <a:ext cx="762225" cy="1208400"/>
            </a:xfrm>
            <a:custGeom>
              <a:avLst/>
              <a:gdLst/>
              <a:ahLst/>
              <a:cxnLst/>
              <a:rect l="l" t="t" r="r" b="b"/>
              <a:pathLst>
                <a:path w="30489" h="48336" extrusionOk="0">
                  <a:moveTo>
                    <a:pt x="15244" y="1"/>
                  </a:moveTo>
                  <a:cubicBezTo>
                    <a:pt x="6838" y="1"/>
                    <a:pt x="0" y="19348"/>
                    <a:pt x="0" y="32924"/>
                  </a:cubicBezTo>
                  <a:cubicBezTo>
                    <a:pt x="0" y="46501"/>
                    <a:pt x="6838" y="48335"/>
                    <a:pt x="15244" y="48335"/>
                  </a:cubicBezTo>
                  <a:cubicBezTo>
                    <a:pt x="23650" y="48335"/>
                    <a:pt x="30489" y="46501"/>
                    <a:pt x="30489" y="32924"/>
                  </a:cubicBezTo>
                  <a:cubicBezTo>
                    <a:pt x="30489" y="19315"/>
                    <a:pt x="23650" y="1"/>
                    <a:pt x="15244"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4"/>
            <p:cNvSpPr/>
            <p:nvPr/>
          </p:nvSpPr>
          <p:spPr>
            <a:xfrm>
              <a:off x="33078800" y="995325"/>
              <a:ext cx="59225" cy="24200"/>
            </a:xfrm>
            <a:custGeom>
              <a:avLst/>
              <a:gdLst/>
              <a:ahLst/>
              <a:cxnLst/>
              <a:rect l="l" t="t" r="r" b="b"/>
              <a:pathLst>
                <a:path w="2369" h="968" fill="none" extrusionOk="0">
                  <a:moveTo>
                    <a:pt x="0" y="968"/>
                  </a:moveTo>
                  <a:cubicBezTo>
                    <a:pt x="0" y="434"/>
                    <a:pt x="534" y="0"/>
                    <a:pt x="1201" y="0"/>
                  </a:cubicBezTo>
                  <a:cubicBezTo>
                    <a:pt x="1835" y="0"/>
                    <a:pt x="2369" y="434"/>
                    <a:pt x="2369" y="968"/>
                  </a:cubicBezTo>
                </a:path>
              </a:pathLst>
            </a:custGeom>
            <a:noFill/>
            <a:ln w="10850" cap="rnd" cmpd="sng">
              <a:solidFill>
                <a:srgbClr val="26262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4"/>
            <p:cNvSpPr/>
            <p:nvPr/>
          </p:nvSpPr>
          <p:spPr>
            <a:xfrm>
              <a:off x="32917000" y="995325"/>
              <a:ext cx="59250" cy="24200"/>
            </a:xfrm>
            <a:custGeom>
              <a:avLst/>
              <a:gdLst/>
              <a:ahLst/>
              <a:cxnLst/>
              <a:rect l="l" t="t" r="r" b="b"/>
              <a:pathLst>
                <a:path w="2370" h="968" fill="none" extrusionOk="0">
                  <a:moveTo>
                    <a:pt x="1" y="968"/>
                  </a:moveTo>
                  <a:cubicBezTo>
                    <a:pt x="1" y="434"/>
                    <a:pt x="535" y="0"/>
                    <a:pt x="1202" y="0"/>
                  </a:cubicBezTo>
                  <a:cubicBezTo>
                    <a:pt x="1836" y="0"/>
                    <a:pt x="2369" y="434"/>
                    <a:pt x="2369" y="968"/>
                  </a:cubicBezTo>
                </a:path>
              </a:pathLst>
            </a:custGeom>
            <a:noFill/>
            <a:ln w="10850" cap="rnd" cmpd="sng">
              <a:solidFill>
                <a:srgbClr val="26262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4"/>
            <p:cNvSpPr/>
            <p:nvPr/>
          </p:nvSpPr>
          <p:spPr>
            <a:xfrm>
              <a:off x="32797750" y="1210475"/>
              <a:ext cx="492050" cy="779750"/>
            </a:xfrm>
            <a:custGeom>
              <a:avLst/>
              <a:gdLst/>
              <a:ahLst/>
              <a:cxnLst/>
              <a:rect l="l" t="t" r="r" b="b"/>
              <a:pathLst>
                <a:path w="19682" h="31190" extrusionOk="0">
                  <a:moveTo>
                    <a:pt x="9841" y="1"/>
                  </a:moveTo>
                  <a:cubicBezTo>
                    <a:pt x="4404" y="1"/>
                    <a:pt x="1" y="12476"/>
                    <a:pt x="1" y="21249"/>
                  </a:cubicBezTo>
                  <a:cubicBezTo>
                    <a:pt x="1" y="29989"/>
                    <a:pt x="4404" y="31190"/>
                    <a:pt x="9841" y="31190"/>
                  </a:cubicBezTo>
                  <a:cubicBezTo>
                    <a:pt x="15278" y="31190"/>
                    <a:pt x="19682" y="29989"/>
                    <a:pt x="19682" y="21249"/>
                  </a:cubicBezTo>
                  <a:cubicBezTo>
                    <a:pt x="19682" y="12476"/>
                    <a:pt x="15278" y="1"/>
                    <a:pt x="9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4"/>
            <p:cNvSpPr/>
            <p:nvPr/>
          </p:nvSpPr>
          <p:spPr>
            <a:xfrm>
              <a:off x="32961200" y="807550"/>
              <a:ext cx="146800" cy="72725"/>
            </a:xfrm>
            <a:custGeom>
              <a:avLst/>
              <a:gdLst/>
              <a:ahLst/>
              <a:cxnLst/>
              <a:rect l="l" t="t" r="r" b="b"/>
              <a:pathLst>
                <a:path w="5872" h="2909" extrusionOk="0">
                  <a:moveTo>
                    <a:pt x="1631" y="0"/>
                  </a:moveTo>
                  <a:cubicBezTo>
                    <a:pt x="1590" y="0"/>
                    <a:pt x="1546" y="2"/>
                    <a:pt x="1502" y="6"/>
                  </a:cubicBezTo>
                  <a:cubicBezTo>
                    <a:pt x="1" y="106"/>
                    <a:pt x="2569" y="2408"/>
                    <a:pt x="2569" y="2408"/>
                  </a:cubicBezTo>
                  <a:lnTo>
                    <a:pt x="2836" y="2908"/>
                  </a:lnTo>
                  <a:cubicBezTo>
                    <a:pt x="2836" y="2908"/>
                    <a:pt x="5872" y="1474"/>
                    <a:pt x="5338" y="873"/>
                  </a:cubicBezTo>
                  <a:cubicBezTo>
                    <a:pt x="5270" y="796"/>
                    <a:pt x="5177" y="763"/>
                    <a:pt x="5066" y="763"/>
                  </a:cubicBezTo>
                  <a:cubicBezTo>
                    <a:pt x="4364" y="763"/>
                    <a:pt x="2970" y="2107"/>
                    <a:pt x="2970" y="2107"/>
                  </a:cubicBezTo>
                  <a:cubicBezTo>
                    <a:pt x="2970" y="2107"/>
                    <a:pt x="3033" y="0"/>
                    <a:pt x="1631" y="0"/>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4"/>
            <p:cNvSpPr/>
            <p:nvPr/>
          </p:nvSpPr>
          <p:spPr>
            <a:xfrm>
              <a:off x="32649325" y="1271350"/>
              <a:ext cx="788925" cy="542075"/>
            </a:xfrm>
            <a:custGeom>
              <a:avLst/>
              <a:gdLst/>
              <a:ahLst/>
              <a:cxnLst/>
              <a:rect l="l" t="t" r="r" b="b"/>
              <a:pathLst>
                <a:path w="31557" h="21683" extrusionOk="0">
                  <a:moveTo>
                    <a:pt x="2569" y="1"/>
                  </a:moveTo>
                  <a:cubicBezTo>
                    <a:pt x="934" y="5471"/>
                    <a:pt x="0" y="11442"/>
                    <a:pt x="0" y="16579"/>
                  </a:cubicBezTo>
                  <a:cubicBezTo>
                    <a:pt x="0" y="18514"/>
                    <a:pt x="134" y="20182"/>
                    <a:pt x="367" y="21683"/>
                  </a:cubicBezTo>
                  <a:lnTo>
                    <a:pt x="31189" y="21683"/>
                  </a:lnTo>
                  <a:cubicBezTo>
                    <a:pt x="31423" y="20182"/>
                    <a:pt x="31556" y="18514"/>
                    <a:pt x="31556" y="16579"/>
                  </a:cubicBezTo>
                  <a:cubicBezTo>
                    <a:pt x="31556" y="11442"/>
                    <a:pt x="30622" y="5471"/>
                    <a:pt x="28988" y="1"/>
                  </a:cubicBezTo>
                  <a:cubicBezTo>
                    <a:pt x="24324" y="596"/>
                    <a:pt x="19738" y="914"/>
                    <a:pt x="15244" y="914"/>
                  </a:cubicBezTo>
                  <a:cubicBezTo>
                    <a:pt x="10931" y="914"/>
                    <a:pt x="6702" y="621"/>
                    <a:pt x="2569"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4"/>
            <p:cNvSpPr/>
            <p:nvPr/>
          </p:nvSpPr>
          <p:spPr>
            <a:xfrm>
              <a:off x="32932025" y="1069550"/>
              <a:ext cx="174300" cy="80075"/>
            </a:xfrm>
            <a:custGeom>
              <a:avLst/>
              <a:gdLst/>
              <a:ahLst/>
              <a:cxnLst/>
              <a:rect l="l" t="t" r="r" b="b"/>
              <a:pathLst>
                <a:path w="6972" h="3203" extrusionOk="0">
                  <a:moveTo>
                    <a:pt x="3503" y="0"/>
                  </a:moveTo>
                  <a:cubicBezTo>
                    <a:pt x="1568" y="0"/>
                    <a:pt x="0" y="734"/>
                    <a:pt x="0" y="1601"/>
                  </a:cubicBezTo>
                  <a:cubicBezTo>
                    <a:pt x="0" y="2502"/>
                    <a:pt x="1568" y="3202"/>
                    <a:pt x="3503" y="3202"/>
                  </a:cubicBezTo>
                  <a:cubicBezTo>
                    <a:pt x="5404" y="3202"/>
                    <a:pt x="6972" y="2502"/>
                    <a:pt x="6972" y="1601"/>
                  </a:cubicBezTo>
                  <a:cubicBezTo>
                    <a:pt x="6972" y="734"/>
                    <a:pt x="5404" y="0"/>
                    <a:pt x="35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4"/>
            <p:cNvSpPr/>
            <p:nvPr/>
          </p:nvSpPr>
          <p:spPr>
            <a:xfrm>
              <a:off x="32899500" y="1028675"/>
              <a:ext cx="206825" cy="96500"/>
            </a:xfrm>
            <a:custGeom>
              <a:avLst/>
              <a:gdLst/>
              <a:ahLst/>
              <a:cxnLst/>
              <a:rect l="l" t="t" r="r" b="b"/>
              <a:pathLst>
                <a:path w="8273" h="3860" extrusionOk="0">
                  <a:moveTo>
                    <a:pt x="4637" y="1"/>
                  </a:moveTo>
                  <a:cubicBezTo>
                    <a:pt x="3303" y="1"/>
                    <a:pt x="1502" y="1435"/>
                    <a:pt x="434" y="2369"/>
                  </a:cubicBezTo>
                  <a:cubicBezTo>
                    <a:pt x="0" y="2736"/>
                    <a:pt x="134" y="3436"/>
                    <a:pt x="668" y="3637"/>
                  </a:cubicBezTo>
                  <a:cubicBezTo>
                    <a:pt x="1128" y="3807"/>
                    <a:pt x="1701" y="3859"/>
                    <a:pt x="2305" y="3859"/>
                  </a:cubicBezTo>
                  <a:cubicBezTo>
                    <a:pt x="3235" y="3859"/>
                    <a:pt x="4236" y="3737"/>
                    <a:pt x="5004" y="3737"/>
                  </a:cubicBezTo>
                  <a:cubicBezTo>
                    <a:pt x="6972" y="3737"/>
                    <a:pt x="8273" y="3570"/>
                    <a:pt x="8273" y="2569"/>
                  </a:cubicBezTo>
                  <a:cubicBezTo>
                    <a:pt x="8273" y="801"/>
                    <a:pt x="6605" y="1"/>
                    <a:pt x="4637"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4"/>
            <p:cNvSpPr/>
            <p:nvPr/>
          </p:nvSpPr>
          <p:spPr>
            <a:xfrm>
              <a:off x="33141350" y="1210475"/>
              <a:ext cx="296900" cy="375300"/>
            </a:xfrm>
            <a:custGeom>
              <a:avLst/>
              <a:gdLst/>
              <a:ahLst/>
              <a:cxnLst/>
              <a:rect l="l" t="t" r="r" b="b"/>
              <a:pathLst>
                <a:path w="11876" h="15012" fill="none" extrusionOk="0">
                  <a:moveTo>
                    <a:pt x="9107" y="1"/>
                  </a:moveTo>
                  <a:cubicBezTo>
                    <a:pt x="9107" y="1"/>
                    <a:pt x="0" y="10308"/>
                    <a:pt x="11875" y="15011"/>
                  </a:cubicBezTo>
                </a:path>
              </a:pathLst>
            </a:custGeom>
            <a:noFill/>
            <a:ln w="31700" cap="rnd" cmpd="sng">
              <a:solidFill>
                <a:srgbClr val="26262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4"/>
            <p:cNvSpPr/>
            <p:nvPr/>
          </p:nvSpPr>
          <p:spPr>
            <a:xfrm>
              <a:off x="32536375" y="1294850"/>
              <a:ext cx="355650" cy="362625"/>
            </a:xfrm>
            <a:custGeom>
              <a:avLst/>
              <a:gdLst/>
              <a:ahLst/>
              <a:cxnLst/>
              <a:rect l="l" t="t" r="r" b="b"/>
              <a:pathLst>
                <a:path w="14226" h="14505" extrusionOk="0">
                  <a:moveTo>
                    <a:pt x="8815" y="1"/>
                  </a:moveTo>
                  <a:cubicBezTo>
                    <a:pt x="6880" y="1"/>
                    <a:pt x="4506" y="530"/>
                    <a:pt x="3651" y="1362"/>
                  </a:cubicBezTo>
                  <a:cubicBezTo>
                    <a:pt x="0" y="4953"/>
                    <a:pt x="27" y="14505"/>
                    <a:pt x="6454" y="14505"/>
                  </a:cubicBezTo>
                  <a:cubicBezTo>
                    <a:pt x="7191" y="14505"/>
                    <a:pt x="8012" y="14379"/>
                    <a:pt x="8921" y="14105"/>
                  </a:cubicBezTo>
                  <a:cubicBezTo>
                    <a:pt x="8921" y="14105"/>
                    <a:pt x="14225" y="2063"/>
                    <a:pt x="11090" y="395"/>
                  </a:cubicBezTo>
                  <a:cubicBezTo>
                    <a:pt x="10580" y="124"/>
                    <a:pt x="9748" y="1"/>
                    <a:pt x="8815"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4"/>
            <p:cNvSpPr/>
            <p:nvPr/>
          </p:nvSpPr>
          <p:spPr>
            <a:xfrm>
              <a:off x="32551750" y="1272175"/>
              <a:ext cx="466200" cy="113450"/>
            </a:xfrm>
            <a:custGeom>
              <a:avLst/>
              <a:gdLst/>
              <a:ahLst/>
              <a:cxnLst/>
              <a:rect l="l" t="t" r="r" b="b"/>
              <a:pathLst>
                <a:path w="18648" h="4538" extrusionOk="0">
                  <a:moveTo>
                    <a:pt x="2269" y="1"/>
                  </a:moveTo>
                  <a:cubicBezTo>
                    <a:pt x="1001" y="1"/>
                    <a:pt x="1" y="1035"/>
                    <a:pt x="1" y="2269"/>
                  </a:cubicBezTo>
                  <a:cubicBezTo>
                    <a:pt x="1" y="3537"/>
                    <a:pt x="1001" y="4538"/>
                    <a:pt x="2269" y="4538"/>
                  </a:cubicBezTo>
                  <a:lnTo>
                    <a:pt x="18647" y="4538"/>
                  </a:lnTo>
                  <a:lnTo>
                    <a:pt x="18647" y="1"/>
                  </a:ln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4"/>
            <p:cNvSpPr/>
            <p:nvPr/>
          </p:nvSpPr>
          <p:spPr>
            <a:xfrm>
              <a:off x="32565100" y="1365575"/>
              <a:ext cx="464525" cy="20050"/>
            </a:xfrm>
            <a:custGeom>
              <a:avLst/>
              <a:gdLst/>
              <a:ahLst/>
              <a:cxnLst/>
              <a:rect l="l" t="t" r="r" b="b"/>
              <a:pathLst>
                <a:path w="18581" h="802" extrusionOk="0">
                  <a:moveTo>
                    <a:pt x="0" y="1"/>
                  </a:moveTo>
                  <a:cubicBezTo>
                    <a:pt x="401" y="501"/>
                    <a:pt x="1034" y="802"/>
                    <a:pt x="1735" y="802"/>
                  </a:cubicBezTo>
                  <a:lnTo>
                    <a:pt x="18580" y="802"/>
                  </a:lnTo>
                  <a:lnTo>
                    <a:pt x="18580" y="1"/>
                  </a:ln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4"/>
            <p:cNvSpPr/>
            <p:nvPr/>
          </p:nvSpPr>
          <p:spPr>
            <a:xfrm>
              <a:off x="32701850" y="1272175"/>
              <a:ext cx="349450" cy="113450"/>
            </a:xfrm>
            <a:custGeom>
              <a:avLst/>
              <a:gdLst/>
              <a:ahLst/>
              <a:cxnLst/>
              <a:rect l="l" t="t" r="r" b="b"/>
              <a:pathLst>
                <a:path w="13978" h="4538" extrusionOk="0">
                  <a:moveTo>
                    <a:pt x="2269" y="1"/>
                  </a:moveTo>
                  <a:cubicBezTo>
                    <a:pt x="1035" y="1"/>
                    <a:pt x="1" y="1035"/>
                    <a:pt x="1" y="2269"/>
                  </a:cubicBezTo>
                  <a:cubicBezTo>
                    <a:pt x="1" y="3537"/>
                    <a:pt x="1002" y="4538"/>
                    <a:pt x="2269" y="4538"/>
                  </a:cubicBezTo>
                  <a:lnTo>
                    <a:pt x="13544" y="4538"/>
                  </a:lnTo>
                  <a:cubicBezTo>
                    <a:pt x="13777" y="4538"/>
                    <a:pt x="13977" y="4371"/>
                    <a:pt x="13977" y="4137"/>
                  </a:cubicBezTo>
                  <a:cubicBezTo>
                    <a:pt x="13977" y="3904"/>
                    <a:pt x="13777" y="3704"/>
                    <a:pt x="13544" y="3704"/>
                  </a:cubicBezTo>
                  <a:lnTo>
                    <a:pt x="12043" y="3704"/>
                  </a:lnTo>
                  <a:lnTo>
                    <a:pt x="12043" y="868"/>
                  </a:lnTo>
                  <a:lnTo>
                    <a:pt x="13544" y="868"/>
                  </a:lnTo>
                  <a:cubicBezTo>
                    <a:pt x="13777" y="868"/>
                    <a:pt x="13977" y="668"/>
                    <a:pt x="13977" y="435"/>
                  </a:cubicBezTo>
                  <a:cubicBezTo>
                    <a:pt x="13977" y="201"/>
                    <a:pt x="13777" y="1"/>
                    <a:pt x="13544"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4"/>
            <p:cNvSpPr/>
            <p:nvPr/>
          </p:nvSpPr>
          <p:spPr>
            <a:xfrm>
              <a:off x="32724375" y="1293875"/>
              <a:ext cx="305250" cy="70900"/>
            </a:xfrm>
            <a:custGeom>
              <a:avLst/>
              <a:gdLst/>
              <a:ahLst/>
              <a:cxnLst/>
              <a:rect l="l" t="t" r="r" b="b"/>
              <a:pathLst>
                <a:path w="12210" h="2836" extrusionOk="0">
                  <a:moveTo>
                    <a:pt x="1435" y="0"/>
                  </a:moveTo>
                  <a:cubicBezTo>
                    <a:pt x="634" y="0"/>
                    <a:pt x="0" y="634"/>
                    <a:pt x="0" y="1401"/>
                  </a:cubicBezTo>
                  <a:cubicBezTo>
                    <a:pt x="0" y="2202"/>
                    <a:pt x="634" y="2836"/>
                    <a:pt x="1435" y="2836"/>
                  </a:cubicBezTo>
                  <a:lnTo>
                    <a:pt x="12209" y="2836"/>
                  </a:lnTo>
                  <a:lnTo>
                    <a:pt x="12209" y="2736"/>
                  </a:lnTo>
                  <a:cubicBezTo>
                    <a:pt x="12042" y="2335"/>
                    <a:pt x="11942" y="1902"/>
                    <a:pt x="11909" y="1435"/>
                  </a:cubicBezTo>
                  <a:cubicBezTo>
                    <a:pt x="11876" y="934"/>
                    <a:pt x="12009" y="434"/>
                    <a:pt x="122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4"/>
            <p:cNvSpPr/>
            <p:nvPr/>
          </p:nvSpPr>
          <p:spPr>
            <a:xfrm>
              <a:off x="32727700" y="1293875"/>
              <a:ext cx="301925" cy="21700"/>
            </a:xfrm>
            <a:custGeom>
              <a:avLst/>
              <a:gdLst/>
              <a:ahLst/>
              <a:cxnLst/>
              <a:rect l="l" t="t" r="r" b="b"/>
              <a:pathLst>
                <a:path w="12077" h="868" extrusionOk="0">
                  <a:moveTo>
                    <a:pt x="1302" y="0"/>
                  </a:moveTo>
                  <a:cubicBezTo>
                    <a:pt x="701" y="0"/>
                    <a:pt x="201" y="367"/>
                    <a:pt x="1" y="868"/>
                  </a:cubicBezTo>
                  <a:lnTo>
                    <a:pt x="11809" y="868"/>
                  </a:lnTo>
                  <a:cubicBezTo>
                    <a:pt x="11843" y="567"/>
                    <a:pt x="11943" y="267"/>
                    <a:pt x="12076" y="0"/>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4"/>
            <p:cNvSpPr/>
            <p:nvPr/>
          </p:nvSpPr>
          <p:spPr>
            <a:xfrm>
              <a:off x="32649325" y="1385600"/>
              <a:ext cx="466175" cy="113450"/>
            </a:xfrm>
            <a:custGeom>
              <a:avLst/>
              <a:gdLst/>
              <a:ahLst/>
              <a:cxnLst/>
              <a:rect l="l" t="t" r="r" b="b"/>
              <a:pathLst>
                <a:path w="18647" h="4538" extrusionOk="0">
                  <a:moveTo>
                    <a:pt x="0" y="1"/>
                  </a:moveTo>
                  <a:lnTo>
                    <a:pt x="0" y="4537"/>
                  </a:lnTo>
                  <a:lnTo>
                    <a:pt x="16379" y="4537"/>
                  </a:lnTo>
                  <a:cubicBezTo>
                    <a:pt x="17613" y="4537"/>
                    <a:pt x="18647" y="3536"/>
                    <a:pt x="18647" y="2269"/>
                  </a:cubicBezTo>
                  <a:cubicBezTo>
                    <a:pt x="18647" y="1035"/>
                    <a:pt x="17613" y="1"/>
                    <a:pt x="16379"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4"/>
            <p:cNvSpPr/>
            <p:nvPr/>
          </p:nvSpPr>
          <p:spPr>
            <a:xfrm>
              <a:off x="32636800" y="1479000"/>
              <a:ext cx="465375" cy="20050"/>
            </a:xfrm>
            <a:custGeom>
              <a:avLst/>
              <a:gdLst/>
              <a:ahLst/>
              <a:cxnLst/>
              <a:rect l="l" t="t" r="r" b="b"/>
              <a:pathLst>
                <a:path w="18615" h="802" extrusionOk="0">
                  <a:moveTo>
                    <a:pt x="1" y="1"/>
                  </a:moveTo>
                  <a:lnTo>
                    <a:pt x="1" y="801"/>
                  </a:lnTo>
                  <a:lnTo>
                    <a:pt x="16880" y="801"/>
                  </a:lnTo>
                  <a:cubicBezTo>
                    <a:pt x="17580" y="801"/>
                    <a:pt x="18181" y="501"/>
                    <a:pt x="18614"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4"/>
            <p:cNvSpPr/>
            <p:nvPr/>
          </p:nvSpPr>
          <p:spPr>
            <a:xfrm>
              <a:off x="32615975" y="1385600"/>
              <a:ext cx="349425" cy="113450"/>
            </a:xfrm>
            <a:custGeom>
              <a:avLst/>
              <a:gdLst/>
              <a:ahLst/>
              <a:cxnLst/>
              <a:rect l="l" t="t" r="r" b="b"/>
              <a:pathLst>
                <a:path w="13977" h="4538" extrusionOk="0">
                  <a:moveTo>
                    <a:pt x="434" y="1"/>
                  </a:moveTo>
                  <a:cubicBezTo>
                    <a:pt x="167" y="1"/>
                    <a:pt x="0" y="201"/>
                    <a:pt x="0" y="434"/>
                  </a:cubicBezTo>
                  <a:cubicBezTo>
                    <a:pt x="0" y="668"/>
                    <a:pt x="167" y="868"/>
                    <a:pt x="434" y="868"/>
                  </a:cubicBezTo>
                  <a:lnTo>
                    <a:pt x="1935" y="868"/>
                  </a:lnTo>
                  <a:lnTo>
                    <a:pt x="1935" y="3703"/>
                  </a:lnTo>
                  <a:lnTo>
                    <a:pt x="434" y="3703"/>
                  </a:lnTo>
                  <a:cubicBezTo>
                    <a:pt x="167" y="3703"/>
                    <a:pt x="0" y="3903"/>
                    <a:pt x="0" y="4137"/>
                  </a:cubicBezTo>
                  <a:cubicBezTo>
                    <a:pt x="0" y="4370"/>
                    <a:pt x="167" y="4537"/>
                    <a:pt x="434" y="4537"/>
                  </a:cubicBezTo>
                  <a:lnTo>
                    <a:pt x="11708" y="4537"/>
                  </a:lnTo>
                  <a:cubicBezTo>
                    <a:pt x="12943" y="4537"/>
                    <a:pt x="13977" y="3536"/>
                    <a:pt x="13977" y="2269"/>
                  </a:cubicBezTo>
                  <a:cubicBezTo>
                    <a:pt x="13977" y="1035"/>
                    <a:pt x="12943" y="1"/>
                    <a:pt x="11708"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4"/>
            <p:cNvSpPr/>
            <p:nvPr/>
          </p:nvSpPr>
          <p:spPr>
            <a:xfrm>
              <a:off x="32636800" y="1407275"/>
              <a:ext cx="305250" cy="70925"/>
            </a:xfrm>
            <a:custGeom>
              <a:avLst/>
              <a:gdLst/>
              <a:ahLst/>
              <a:cxnLst/>
              <a:rect l="l" t="t" r="r" b="b"/>
              <a:pathLst>
                <a:path w="12210" h="2837" extrusionOk="0">
                  <a:moveTo>
                    <a:pt x="1" y="1"/>
                  </a:moveTo>
                  <a:cubicBezTo>
                    <a:pt x="234" y="434"/>
                    <a:pt x="335" y="935"/>
                    <a:pt x="335" y="1435"/>
                  </a:cubicBezTo>
                  <a:cubicBezTo>
                    <a:pt x="301" y="1902"/>
                    <a:pt x="201" y="2336"/>
                    <a:pt x="1" y="2736"/>
                  </a:cubicBezTo>
                  <a:lnTo>
                    <a:pt x="1" y="2836"/>
                  </a:lnTo>
                  <a:lnTo>
                    <a:pt x="10809" y="2836"/>
                  </a:lnTo>
                  <a:cubicBezTo>
                    <a:pt x="11576" y="2836"/>
                    <a:pt x="12210" y="2202"/>
                    <a:pt x="12210" y="1402"/>
                  </a:cubicBezTo>
                  <a:cubicBezTo>
                    <a:pt x="12210" y="635"/>
                    <a:pt x="11576" y="1"/>
                    <a:pt x="108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4"/>
            <p:cNvSpPr/>
            <p:nvPr/>
          </p:nvSpPr>
          <p:spPr>
            <a:xfrm>
              <a:off x="32636800" y="1407275"/>
              <a:ext cx="302750" cy="21725"/>
            </a:xfrm>
            <a:custGeom>
              <a:avLst/>
              <a:gdLst/>
              <a:ahLst/>
              <a:cxnLst/>
              <a:rect l="l" t="t" r="r" b="b"/>
              <a:pathLst>
                <a:path w="12110" h="869" extrusionOk="0">
                  <a:moveTo>
                    <a:pt x="1" y="1"/>
                  </a:moveTo>
                  <a:cubicBezTo>
                    <a:pt x="134" y="268"/>
                    <a:pt x="234" y="568"/>
                    <a:pt x="301" y="868"/>
                  </a:cubicBezTo>
                  <a:lnTo>
                    <a:pt x="12110" y="868"/>
                  </a:lnTo>
                  <a:cubicBezTo>
                    <a:pt x="11876" y="368"/>
                    <a:pt x="11376" y="1"/>
                    <a:pt x="10809"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4"/>
            <p:cNvSpPr/>
            <p:nvPr/>
          </p:nvSpPr>
          <p:spPr>
            <a:xfrm>
              <a:off x="32538400" y="1499025"/>
              <a:ext cx="553750" cy="120925"/>
            </a:xfrm>
            <a:custGeom>
              <a:avLst/>
              <a:gdLst/>
              <a:ahLst/>
              <a:cxnLst/>
              <a:rect l="l" t="t" r="r" b="b"/>
              <a:pathLst>
                <a:path w="22150" h="4837" extrusionOk="0">
                  <a:moveTo>
                    <a:pt x="2403" y="0"/>
                  </a:moveTo>
                  <a:cubicBezTo>
                    <a:pt x="1068" y="0"/>
                    <a:pt x="1" y="1101"/>
                    <a:pt x="1" y="2435"/>
                  </a:cubicBezTo>
                  <a:cubicBezTo>
                    <a:pt x="1" y="3736"/>
                    <a:pt x="1068" y="4837"/>
                    <a:pt x="2403" y="4837"/>
                  </a:cubicBezTo>
                  <a:lnTo>
                    <a:pt x="21750" y="4837"/>
                  </a:lnTo>
                  <a:cubicBezTo>
                    <a:pt x="21950" y="4837"/>
                    <a:pt x="22150" y="4637"/>
                    <a:pt x="22150" y="4403"/>
                  </a:cubicBezTo>
                  <a:lnTo>
                    <a:pt x="22150" y="4337"/>
                  </a:lnTo>
                  <a:cubicBezTo>
                    <a:pt x="22150" y="4136"/>
                    <a:pt x="21950" y="3936"/>
                    <a:pt x="21750" y="3936"/>
                  </a:cubicBezTo>
                  <a:lnTo>
                    <a:pt x="21116" y="3936"/>
                  </a:lnTo>
                  <a:lnTo>
                    <a:pt x="21116" y="834"/>
                  </a:lnTo>
                  <a:lnTo>
                    <a:pt x="21750" y="834"/>
                  </a:lnTo>
                  <a:cubicBezTo>
                    <a:pt x="21950" y="834"/>
                    <a:pt x="22150" y="634"/>
                    <a:pt x="22150" y="434"/>
                  </a:cubicBezTo>
                  <a:cubicBezTo>
                    <a:pt x="22150" y="200"/>
                    <a:pt x="21950" y="0"/>
                    <a:pt x="21750"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4"/>
            <p:cNvSpPr/>
            <p:nvPr/>
          </p:nvSpPr>
          <p:spPr>
            <a:xfrm>
              <a:off x="32538400" y="1499025"/>
              <a:ext cx="130950" cy="120925"/>
            </a:xfrm>
            <a:custGeom>
              <a:avLst/>
              <a:gdLst/>
              <a:ahLst/>
              <a:cxnLst/>
              <a:rect l="l" t="t" r="r" b="b"/>
              <a:pathLst>
                <a:path w="5238" h="4837" extrusionOk="0">
                  <a:moveTo>
                    <a:pt x="2403" y="0"/>
                  </a:moveTo>
                  <a:cubicBezTo>
                    <a:pt x="1068" y="0"/>
                    <a:pt x="1" y="1101"/>
                    <a:pt x="1" y="2435"/>
                  </a:cubicBezTo>
                  <a:cubicBezTo>
                    <a:pt x="1" y="3769"/>
                    <a:pt x="1068" y="4837"/>
                    <a:pt x="2403" y="4837"/>
                  </a:cubicBezTo>
                  <a:lnTo>
                    <a:pt x="5238" y="4837"/>
                  </a:lnTo>
                  <a:lnTo>
                    <a:pt x="5238" y="0"/>
                  </a:lnTo>
                  <a:close/>
                </a:path>
              </a:pathLst>
            </a:custGeom>
            <a:solidFill>
              <a:srgbClr val="262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4"/>
            <p:cNvSpPr/>
            <p:nvPr/>
          </p:nvSpPr>
          <p:spPr>
            <a:xfrm>
              <a:off x="32560925" y="1519875"/>
              <a:ext cx="505375" cy="78400"/>
            </a:xfrm>
            <a:custGeom>
              <a:avLst/>
              <a:gdLst/>
              <a:ahLst/>
              <a:cxnLst/>
              <a:rect l="l" t="t" r="r" b="b"/>
              <a:pathLst>
                <a:path w="20215" h="3136" extrusionOk="0">
                  <a:moveTo>
                    <a:pt x="1568" y="0"/>
                  </a:moveTo>
                  <a:cubicBezTo>
                    <a:pt x="701" y="0"/>
                    <a:pt x="0" y="701"/>
                    <a:pt x="0" y="1568"/>
                  </a:cubicBezTo>
                  <a:cubicBezTo>
                    <a:pt x="0" y="2435"/>
                    <a:pt x="701" y="3136"/>
                    <a:pt x="1568" y="3136"/>
                  </a:cubicBezTo>
                  <a:lnTo>
                    <a:pt x="20215" y="3136"/>
                  </a:lnTo>
                  <a:lnTo>
                    <a:pt x="202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4"/>
            <p:cNvSpPr/>
            <p:nvPr/>
          </p:nvSpPr>
          <p:spPr>
            <a:xfrm>
              <a:off x="32569275" y="1519875"/>
              <a:ext cx="497025" cy="15025"/>
            </a:xfrm>
            <a:custGeom>
              <a:avLst/>
              <a:gdLst/>
              <a:ahLst/>
              <a:cxnLst/>
              <a:rect l="l" t="t" r="r" b="b"/>
              <a:pathLst>
                <a:path w="19881" h="601" extrusionOk="0">
                  <a:moveTo>
                    <a:pt x="1234" y="0"/>
                  </a:moveTo>
                  <a:cubicBezTo>
                    <a:pt x="734" y="0"/>
                    <a:pt x="300" y="234"/>
                    <a:pt x="0" y="600"/>
                  </a:cubicBezTo>
                  <a:lnTo>
                    <a:pt x="19881" y="600"/>
                  </a:lnTo>
                  <a:lnTo>
                    <a:pt x="19881" y="0"/>
                  </a:ln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4"/>
            <p:cNvSpPr/>
            <p:nvPr/>
          </p:nvSpPr>
          <p:spPr>
            <a:xfrm>
              <a:off x="32585100" y="1177125"/>
              <a:ext cx="440350" cy="95075"/>
            </a:xfrm>
            <a:custGeom>
              <a:avLst/>
              <a:gdLst/>
              <a:ahLst/>
              <a:cxnLst/>
              <a:rect l="l" t="t" r="r" b="b"/>
              <a:pathLst>
                <a:path w="17614" h="3803" extrusionOk="0">
                  <a:moveTo>
                    <a:pt x="1902" y="0"/>
                  </a:moveTo>
                  <a:cubicBezTo>
                    <a:pt x="835" y="0"/>
                    <a:pt x="1" y="834"/>
                    <a:pt x="1" y="1902"/>
                  </a:cubicBezTo>
                  <a:cubicBezTo>
                    <a:pt x="1" y="2969"/>
                    <a:pt x="835" y="3803"/>
                    <a:pt x="1902" y="3803"/>
                  </a:cubicBezTo>
                  <a:lnTo>
                    <a:pt x="17280" y="3803"/>
                  </a:lnTo>
                  <a:cubicBezTo>
                    <a:pt x="17447" y="3803"/>
                    <a:pt x="17613" y="3670"/>
                    <a:pt x="17613" y="3469"/>
                  </a:cubicBezTo>
                  <a:lnTo>
                    <a:pt x="17613" y="3436"/>
                  </a:lnTo>
                  <a:cubicBezTo>
                    <a:pt x="17613" y="3269"/>
                    <a:pt x="17447" y="3102"/>
                    <a:pt x="17280" y="3102"/>
                  </a:cubicBezTo>
                  <a:lnTo>
                    <a:pt x="16779" y="3102"/>
                  </a:lnTo>
                  <a:lnTo>
                    <a:pt x="16779" y="634"/>
                  </a:lnTo>
                  <a:lnTo>
                    <a:pt x="17280" y="634"/>
                  </a:lnTo>
                  <a:cubicBezTo>
                    <a:pt x="17480" y="634"/>
                    <a:pt x="17613" y="501"/>
                    <a:pt x="17613" y="300"/>
                  </a:cubicBezTo>
                  <a:cubicBezTo>
                    <a:pt x="17613" y="134"/>
                    <a:pt x="17447" y="0"/>
                    <a:pt x="17280"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4"/>
            <p:cNvSpPr/>
            <p:nvPr/>
          </p:nvSpPr>
          <p:spPr>
            <a:xfrm>
              <a:off x="32585100" y="1176275"/>
              <a:ext cx="104275" cy="95925"/>
            </a:xfrm>
            <a:custGeom>
              <a:avLst/>
              <a:gdLst/>
              <a:ahLst/>
              <a:cxnLst/>
              <a:rect l="l" t="t" r="r" b="b"/>
              <a:pathLst>
                <a:path w="4171" h="3837" extrusionOk="0">
                  <a:moveTo>
                    <a:pt x="1902" y="1"/>
                  </a:moveTo>
                  <a:cubicBezTo>
                    <a:pt x="835" y="1"/>
                    <a:pt x="1" y="868"/>
                    <a:pt x="1" y="1936"/>
                  </a:cubicBezTo>
                  <a:cubicBezTo>
                    <a:pt x="1" y="3003"/>
                    <a:pt x="835" y="3837"/>
                    <a:pt x="1902" y="3837"/>
                  </a:cubicBezTo>
                  <a:lnTo>
                    <a:pt x="4170" y="3837"/>
                  </a:lnTo>
                  <a:lnTo>
                    <a:pt x="4170" y="1"/>
                  </a:lnTo>
                  <a:close/>
                </a:path>
              </a:pathLst>
            </a:custGeom>
            <a:solidFill>
              <a:srgbClr val="262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4"/>
            <p:cNvSpPr/>
            <p:nvPr/>
          </p:nvSpPr>
          <p:spPr>
            <a:xfrm>
              <a:off x="32603450" y="1192975"/>
              <a:ext cx="401150" cy="61725"/>
            </a:xfrm>
            <a:custGeom>
              <a:avLst/>
              <a:gdLst/>
              <a:ahLst/>
              <a:cxnLst/>
              <a:rect l="l" t="t" r="r" b="b"/>
              <a:pathLst>
                <a:path w="16046" h="2469" extrusionOk="0">
                  <a:moveTo>
                    <a:pt x="1235" y="0"/>
                  </a:moveTo>
                  <a:cubicBezTo>
                    <a:pt x="534" y="0"/>
                    <a:pt x="1" y="534"/>
                    <a:pt x="1" y="1234"/>
                  </a:cubicBezTo>
                  <a:cubicBezTo>
                    <a:pt x="1" y="1935"/>
                    <a:pt x="534" y="2468"/>
                    <a:pt x="1235" y="2468"/>
                  </a:cubicBezTo>
                  <a:lnTo>
                    <a:pt x="16045" y="2468"/>
                  </a:lnTo>
                  <a:lnTo>
                    <a:pt x="160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4"/>
            <p:cNvSpPr/>
            <p:nvPr/>
          </p:nvSpPr>
          <p:spPr>
            <a:xfrm>
              <a:off x="32610125" y="1192975"/>
              <a:ext cx="394475" cy="11700"/>
            </a:xfrm>
            <a:custGeom>
              <a:avLst/>
              <a:gdLst/>
              <a:ahLst/>
              <a:cxnLst/>
              <a:rect l="l" t="t" r="r" b="b"/>
              <a:pathLst>
                <a:path w="15779" h="468" extrusionOk="0">
                  <a:moveTo>
                    <a:pt x="968" y="0"/>
                  </a:moveTo>
                  <a:cubicBezTo>
                    <a:pt x="568" y="0"/>
                    <a:pt x="234" y="167"/>
                    <a:pt x="1" y="467"/>
                  </a:cubicBezTo>
                  <a:lnTo>
                    <a:pt x="15778" y="467"/>
                  </a:lnTo>
                  <a:lnTo>
                    <a:pt x="15778" y="0"/>
                  </a:ln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4"/>
            <p:cNvSpPr/>
            <p:nvPr/>
          </p:nvSpPr>
          <p:spPr>
            <a:xfrm>
              <a:off x="32965375" y="1401575"/>
              <a:ext cx="424700" cy="247875"/>
            </a:xfrm>
            <a:custGeom>
              <a:avLst/>
              <a:gdLst/>
              <a:ahLst/>
              <a:cxnLst/>
              <a:rect l="l" t="t" r="r" b="b"/>
              <a:pathLst>
                <a:path w="16988" h="9915" extrusionOk="0">
                  <a:moveTo>
                    <a:pt x="14698" y="1"/>
                  </a:moveTo>
                  <a:cubicBezTo>
                    <a:pt x="14408" y="1"/>
                    <a:pt x="14106" y="72"/>
                    <a:pt x="13811" y="229"/>
                  </a:cubicBezTo>
                  <a:cubicBezTo>
                    <a:pt x="10642" y="1930"/>
                    <a:pt x="7506" y="4499"/>
                    <a:pt x="5071" y="6333"/>
                  </a:cubicBezTo>
                  <a:cubicBezTo>
                    <a:pt x="1" y="7868"/>
                    <a:pt x="1" y="9469"/>
                    <a:pt x="1" y="9469"/>
                  </a:cubicBezTo>
                  <a:cubicBezTo>
                    <a:pt x="1682" y="9776"/>
                    <a:pt x="3201" y="9914"/>
                    <a:pt x="4573" y="9914"/>
                  </a:cubicBezTo>
                  <a:cubicBezTo>
                    <a:pt x="11994" y="9914"/>
                    <a:pt x="15123" y="5873"/>
                    <a:pt x="16446" y="2664"/>
                  </a:cubicBezTo>
                  <a:cubicBezTo>
                    <a:pt x="16987" y="1310"/>
                    <a:pt x="15947" y="1"/>
                    <a:pt x="14698"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4"/>
            <p:cNvSpPr/>
            <p:nvPr/>
          </p:nvSpPr>
          <p:spPr>
            <a:xfrm>
              <a:off x="32761900" y="2000200"/>
              <a:ext cx="185150" cy="75075"/>
            </a:xfrm>
            <a:custGeom>
              <a:avLst/>
              <a:gdLst/>
              <a:ahLst/>
              <a:cxnLst/>
              <a:rect l="l" t="t" r="r" b="b"/>
              <a:pathLst>
                <a:path w="7406" h="3003" extrusionOk="0">
                  <a:moveTo>
                    <a:pt x="3703" y="1"/>
                  </a:moveTo>
                  <a:cubicBezTo>
                    <a:pt x="1635" y="1"/>
                    <a:pt x="1" y="1335"/>
                    <a:pt x="1" y="2102"/>
                  </a:cubicBezTo>
                  <a:cubicBezTo>
                    <a:pt x="1" y="2870"/>
                    <a:pt x="1635" y="3003"/>
                    <a:pt x="3703" y="3003"/>
                  </a:cubicBezTo>
                  <a:cubicBezTo>
                    <a:pt x="5738" y="3003"/>
                    <a:pt x="7406" y="2870"/>
                    <a:pt x="7406" y="2102"/>
                  </a:cubicBezTo>
                  <a:cubicBezTo>
                    <a:pt x="7406" y="1335"/>
                    <a:pt x="5738" y="1"/>
                    <a:pt x="3703"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4"/>
            <p:cNvSpPr/>
            <p:nvPr/>
          </p:nvSpPr>
          <p:spPr>
            <a:xfrm>
              <a:off x="33102150" y="2000200"/>
              <a:ext cx="185150" cy="75075"/>
            </a:xfrm>
            <a:custGeom>
              <a:avLst/>
              <a:gdLst/>
              <a:ahLst/>
              <a:cxnLst/>
              <a:rect l="l" t="t" r="r" b="b"/>
              <a:pathLst>
                <a:path w="7406" h="3003" extrusionOk="0">
                  <a:moveTo>
                    <a:pt x="3703" y="1"/>
                  </a:moveTo>
                  <a:cubicBezTo>
                    <a:pt x="1668" y="1"/>
                    <a:pt x="0" y="1335"/>
                    <a:pt x="0" y="2102"/>
                  </a:cubicBezTo>
                  <a:cubicBezTo>
                    <a:pt x="0" y="2870"/>
                    <a:pt x="1668" y="3003"/>
                    <a:pt x="3703" y="3003"/>
                  </a:cubicBezTo>
                  <a:cubicBezTo>
                    <a:pt x="5738" y="3003"/>
                    <a:pt x="7406" y="2870"/>
                    <a:pt x="7406" y="2102"/>
                  </a:cubicBezTo>
                  <a:cubicBezTo>
                    <a:pt x="7406" y="1335"/>
                    <a:pt x="5738" y="1"/>
                    <a:pt x="3703"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634;p36"/>
          <p:cNvGrpSpPr/>
          <p:nvPr/>
        </p:nvGrpSpPr>
        <p:grpSpPr>
          <a:xfrm flipH="1">
            <a:off x="4009628" y="3185883"/>
            <a:ext cx="1827862" cy="1957617"/>
            <a:chOff x="4989727" y="713479"/>
            <a:chExt cx="2815762" cy="3506375"/>
          </a:xfrm>
        </p:grpSpPr>
        <p:sp>
          <p:nvSpPr>
            <p:cNvPr id="262" name="Google Shape;635;p36"/>
            <p:cNvSpPr/>
            <p:nvPr/>
          </p:nvSpPr>
          <p:spPr>
            <a:xfrm>
              <a:off x="5992231" y="2275064"/>
              <a:ext cx="755552" cy="1701356"/>
            </a:xfrm>
            <a:custGeom>
              <a:avLst/>
              <a:gdLst/>
              <a:ahLst/>
              <a:cxnLst/>
              <a:rect l="l" t="t" r="r" b="b"/>
              <a:pathLst>
                <a:path w="18014" h="40564" extrusionOk="0">
                  <a:moveTo>
                    <a:pt x="18014" y="1"/>
                  </a:moveTo>
                  <a:cubicBezTo>
                    <a:pt x="1" y="1"/>
                    <a:pt x="1535" y="30589"/>
                    <a:pt x="1535" y="32757"/>
                  </a:cubicBezTo>
                  <a:lnTo>
                    <a:pt x="1535" y="36660"/>
                  </a:lnTo>
                  <a:cubicBezTo>
                    <a:pt x="1535" y="38828"/>
                    <a:pt x="8907" y="40563"/>
                    <a:pt x="18014" y="40563"/>
                  </a:cubicBezTo>
                  <a:lnTo>
                    <a:pt x="18014" y="1"/>
                  </a:ln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36;p36"/>
            <p:cNvSpPr/>
            <p:nvPr/>
          </p:nvSpPr>
          <p:spPr>
            <a:xfrm>
              <a:off x="6747741" y="2275064"/>
              <a:ext cx="755552" cy="1701356"/>
            </a:xfrm>
            <a:custGeom>
              <a:avLst/>
              <a:gdLst/>
              <a:ahLst/>
              <a:cxnLst/>
              <a:rect l="l" t="t" r="r" b="b"/>
              <a:pathLst>
                <a:path w="18014" h="40564" extrusionOk="0">
                  <a:moveTo>
                    <a:pt x="1" y="1"/>
                  </a:moveTo>
                  <a:lnTo>
                    <a:pt x="1" y="40563"/>
                  </a:lnTo>
                  <a:cubicBezTo>
                    <a:pt x="9107" y="40563"/>
                    <a:pt x="16479" y="38828"/>
                    <a:pt x="16479" y="36660"/>
                  </a:cubicBezTo>
                  <a:lnTo>
                    <a:pt x="16479" y="32757"/>
                  </a:lnTo>
                  <a:cubicBezTo>
                    <a:pt x="16479" y="30589"/>
                    <a:pt x="18013" y="1"/>
                    <a:pt x="1" y="1"/>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37;p36"/>
            <p:cNvSpPr/>
            <p:nvPr/>
          </p:nvSpPr>
          <p:spPr>
            <a:xfrm>
              <a:off x="5729210" y="2297839"/>
              <a:ext cx="984978" cy="1047891"/>
            </a:xfrm>
            <a:custGeom>
              <a:avLst/>
              <a:gdLst/>
              <a:ahLst/>
              <a:cxnLst/>
              <a:rect l="l" t="t" r="r" b="b"/>
              <a:pathLst>
                <a:path w="23484" h="24984" extrusionOk="0">
                  <a:moveTo>
                    <a:pt x="17693" y="0"/>
                  </a:moveTo>
                  <a:cubicBezTo>
                    <a:pt x="16764" y="0"/>
                    <a:pt x="15824" y="256"/>
                    <a:pt x="14978" y="792"/>
                  </a:cubicBezTo>
                  <a:cubicBezTo>
                    <a:pt x="14978" y="792"/>
                    <a:pt x="14678" y="1025"/>
                    <a:pt x="14077" y="1392"/>
                  </a:cubicBezTo>
                  <a:cubicBezTo>
                    <a:pt x="13944" y="1459"/>
                    <a:pt x="13777" y="1559"/>
                    <a:pt x="13610" y="1693"/>
                  </a:cubicBezTo>
                  <a:cubicBezTo>
                    <a:pt x="13410" y="1826"/>
                    <a:pt x="13177" y="1959"/>
                    <a:pt x="12943" y="2126"/>
                  </a:cubicBezTo>
                  <a:cubicBezTo>
                    <a:pt x="12710" y="2293"/>
                    <a:pt x="12476" y="2460"/>
                    <a:pt x="12209" y="2627"/>
                  </a:cubicBezTo>
                  <a:cubicBezTo>
                    <a:pt x="12076" y="2727"/>
                    <a:pt x="11942" y="2827"/>
                    <a:pt x="11776" y="2927"/>
                  </a:cubicBezTo>
                  <a:cubicBezTo>
                    <a:pt x="11676" y="3027"/>
                    <a:pt x="11542" y="3127"/>
                    <a:pt x="11409" y="3227"/>
                  </a:cubicBezTo>
                  <a:cubicBezTo>
                    <a:pt x="10875" y="3627"/>
                    <a:pt x="10275" y="4061"/>
                    <a:pt x="9708" y="4595"/>
                  </a:cubicBezTo>
                  <a:cubicBezTo>
                    <a:pt x="9441" y="4828"/>
                    <a:pt x="9140" y="5095"/>
                    <a:pt x="8840" y="5362"/>
                  </a:cubicBezTo>
                  <a:cubicBezTo>
                    <a:pt x="8540" y="5629"/>
                    <a:pt x="8240" y="5929"/>
                    <a:pt x="7940" y="6229"/>
                  </a:cubicBezTo>
                  <a:cubicBezTo>
                    <a:pt x="7806" y="6363"/>
                    <a:pt x="7639" y="6496"/>
                    <a:pt x="7506" y="6663"/>
                  </a:cubicBezTo>
                  <a:cubicBezTo>
                    <a:pt x="7373" y="6830"/>
                    <a:pt x="7206" y="6963"/>
                    <a:pt x="7072" y="7130"/>
                  </a:cubicBezTo>
                  <a:cubicBezTo>
                    <a:pt x="6772" y="7463"/>
                    <a:pt x="6472" y="7764"/>
                    <a:pt x="6205" y="8097"/>
                  </a:cubicBezTo>
                  <a:cubicBezTo>
                    <a:pt x="5638" y="8798"/>
                    <a:pt x="5104" y="9465"/>
                    <a:pt x="4604" y="10199"/>
                  </a:cubicBezTo>
                  <a:lnTo>
                    <a:pt x="4204" y="10732"/>
                  </a:lnTo>
                  <a:cubicBezTo>
                    <a:pt x="4070" y="10933"/>
                    <a:pt x="3970" y="11133"/>
                    <a:pt x="3870" y="11299"/>
                  </a:cubicBezTo>
                  <a:cubicBezTo>
                    <a:pt x="3637" y="11700"/>
                    <a:pt x="3370" y="12033"/>
                    <a:pt x="3170" y="12434"/>
                  </a:cubicBezTo>
                  <a:cubicBezTo>
                    <a:pt x="2969" y="12801"/>
                    <a:pt x="2769" y="13201"/>
                    <a:pt x="2569" y="13568"/>
                  </a:cubicBezTo>
                  <a:cubicBezTo>
                    <a:pt x="2369" y="13935"/>
                    <a:pt x="2202" y="14335"/>
                    <a:pt x="2035" y="14702"/>
                  </a:cubicBezTo>
                  <a:cubicBezTo>
                    <a:pt x="1969" y="14902"/>
                    <a:pt x="1869" y="15069"/>
                    <a:pt x="1802" y="15269"/>
                  </a:cubicBezTo>
                  <a:cubicBezTo>
                    <a:pt x="1735" y="15436"/>
                    <a:pt x="1668" y="15636"/>
                    <a:pt x="1568" y="15803"/>
                  </a:cubicBezTo>
                  <a:cubicBezTo>
                    <a:pt x="1435" y="16203"/>
                    <a:pt x="1302" y="16537"/>
                    <a:pt x="1201" y="16903"/>
                  </a:cubicBezTo>
                  <a:cubicBezTo>
                    <a:pt x="968" y="17604"/>
                    <a:pt x="768" y="18271"/>
                    <a:pt x="634" y="18905"/>
                  </a:cubicBezTo>
                  <a:cubicBezTo>
                    <a:pt x="568" y="19238"/>
                    <a:pt x="501" y="19539"/>
                    <a:pt x="434" y="19839"/>
                  </a:cubicBezTo>
                  <a:cubicBezTo>
                    <a:pt x="368" y="20106"/>
                    <a:pt x="334" y="20373"/>
                    <a:pt x="301" y="20639"/>
                  </a:cubicBezTo>
                  <a:cubicBezTo>
                    <a:pt x="234" y="21173"/>
                    <a:pt x="167" y="21607"/>
                    <a:pt x="134" y="21974"/>
                  </a:cubicBezTo>
                  <a:cubicBezTo>
                    <a:pt x="101" y="22708"/>
                    <a:pt x="67" y="23141"/>
                    <a:pt x="67" y="23141"/>
                  </a:cubicBezTo>
                  <a:cubicBezTo>
                    <a:pt x="1" y="23908"/>
                    <a:pt x="468" y="24609"/>
                    <a:pt x="1201" y="24876"/>
                  </a:cubicBezTo>
                  <a:cubicBezTo>
                    <a:pt x="1399" y="24949"/>
                    <a:pt x="1601" y="24984"/>
                    <a:pt x="1800" y="24984"/>
                  </a:cubicBezTo>
                  <a:cubicBezTo>
                    <a:pt x="2507" y="24984"/>
                    <a:pt x="3169" y="24545"/>
                    <a:pt x="3403" y="23842"/>
                  </a:cubicBezTo>
                  <a:lnTo>
                    <a:pt x="3470" y="23675"/>
                  </a:lnTo>
                  <a:cubicBezTo>
                    <a:pt x="3470" y="23675"/>
                    <a:pt x="3570" y="23341"/>
                    <a:pt x="3770" y="22741"/>
                  </a:cubicBezTo>
                  <a:cubicBezTo>
                    <a:pt x="3870" y="22441"/>
                    <a:pt x="4037" y="22107"/>
                    <a:pt x="4204" y="21707"/>
                  </a:cubicBezTo>
                  <a:cubicBezTo>
                    <a:pt x="4304" y="21507"/>
                    <a:pt x="4370" y="21307"/>
                    <a:pt x="4470" y="21106"/>
                  </a:cubicBezTo>
                  <a:cubicBezTo>
                    <a:pt x="4604" y="20873"/>
                    <a:pt x="4704" y="20673"/>
                    <a:pt x="4837" y="20439"/>
                  </a:cubicBezTo>
                  <a:cubicBezTo>
                    <a:pt x="5071" y="19972"/>
                    <a:pt x="5404" y="19505"/>
                    <a:pt x="5705" y="18972"/>
                  </a:cubicBezTo>
                  <a:cubicBezTo>
                    <a:pt x="5871" y="18738"/>
                    <a:pt x="6038" y="18505"/>
                    <a:pt x="6205" y="18238"/>
                  </a:cubicBezTo>
                  <a:cubicBezTo>
                    <a:pt x="6305" y="18104"/>
                    <a:pt x="6405" y="18004"/>
                    <a:pt x="6505" y="17871"/>
                  </a:cubicBezTo>
                  <a:cubicBezTo>
                    <a:pt x="6605" y="17737"/>
                    <a:pt x="6705" y="17604"/>
                    <a:pt x="6805" y="17504"/>
                  </a:cubicBezTo>
                  <a:cubicBezTo>
                    <a:pt x="7006" y="17237"/>
                    <a:pt x="7206" y="16970"/>
                    <a:pt x="7439" y="16737"/>
                  </a:cubicBezTo>
                  <a:cubicBezTo>
                    <a:pt x="7673" y="16503"/>
                    <a:pt x="7873" y="16270"/>
                    <a:pt x="8106" y="16036"/>
                  </a:cubicBezTo>
                  <a:cubicBezTo>
                    <a:pt x="8340" y="15769"/>
                    <a:pt x="8607" y="15569"/>
                    <a:pt x="8840" y="15336"/>
                  </a:cubicBezTo>
                  <a:cubicBezTo>
                    <a:pt x="8974" y="15202"/>
                    <a:pt x="9107" y="15102"/>
                    <a:pt x="9207" y="15002"/>
                  </a:cubicBezTo>
                  <a:lnTo>
                    <a:pt x="9607" y="14669"/>
                  </a:lnTo>
                  <a:cubicBezTo>
                    <a:pt x="10141" y="14235"/>
                    <a:pt x="10675" y="13835"/>
                    <a:pt x="11209" y="13468"/>
                  </a:cubicBezTo>
                  <a:cubicBezTo>
                    <a:pt x="11475" y="13268"/>
                    <a:pt x="11776" y="13101"/>
                    <a:pt x="12043" y="12934"/>
                  </a:cubicBezTo>
                  <a:cubicBezTo>
                    <a:pt x="12176" y="12834"/>
                    <a:pt x="12309" y="12734"/>
                    <a:pt x="12443" y="12667"/>
                  </a:cubicBezTo>
                  <a:cubicBezTo>
                    <a:pt x="12576" y="12567"/>
                    <a:pt x="12743" y="12500"/>
                    <a:pt x="12876" y="12434"/>
                  </a:cubicBezTo>
                  <a:cubicBezTo>
                    <a:pt x="13143" y="12267"/>
                    <a:pt x="13410" y="12133"/>
                    <a:pt x="13677" y="12000"/>
                  </a:cubicBezTo>
                  <a:cubicBezTo>
                    <a:pt x="13944" y="11867"/>
                    <a:pt x="14211" y="11733"/>
                    <a:pt x="14478" y="11600"/>
                  </a:cubicBezTo>
                  <a:cubicBezTo>
                    <a:pt x="14978" y="11333"/>
                    <a:pt x="15512" y="11166"/>
                    <a:pt x="15979" y="10966"/>
                  </a:cubicBezTo>
                  <a:cubicBezTo>
                    <a:pt x="16079" y="10899"/>
                    <a:pt x="16179" y="10866"/>
                    <a:pt x="16312" y="10799"/>
                  </a:cubicBezTo>
                  <a:cubicBezTo>
                    <a:pt x="16412" y="10766"/>
                    <a:pt x="16512" y="10732"/>
                    <a:pt x="16612" y="10699"/>
                  </a:cubicBezTo>
                  <a:cubicBezTo>
                    <a:pt x="16813" y="10632"/>
                    <a:pt x="17013" y="10566"/>
                    <a:pt x="17180" y="10532"/>
                  </a:cubicBezTo>
                  <a:cubicBezTo>
                    <a:pt x="17346" y="10466"/>
                    <a:pt x="17513" y="10399"/>
                    <a:pt x="17680" y="10332"/>
                  </a:cubicBezTo>
                  <a:cubicBezTo>
                    <a:pt x="17880" y="10265"/>
                    <a:pt x="18047" y="10232"/>
                    <a:pt x="18214" y="10165"/>
                  </a:cubicBezTo>
                  <a:cubicBezTo>
                    <a:pt x="18881" y="9965"/>
                    <a:pt x="19248" y="9832"/>
                    <a:pt x="19248" y="9832"/>
                  </a:cubicBezTo>
                  <a:cubicBezTo>
                    <a:pt x="19648" y="9698"/>
                    <a:pt x="20082" y="9532"/>
                    <a:pt x="20449" y="9298"/>
                  </a:cubicBezTo>
                  <a:cubicBezTo>
                    <a:pt x="22784" y="7797"/>
                    <a:pt x="23484" y="4661"/>
                    <a:pt x="21983" y="2326"/>
                  </a:cubicBezTo>
                  <a:cubicBezTo>
                    <a:pt x="20997" y="826"/>
                    <a:pt x="19363" y="0"/>
                    <a:pt x="17693"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38;p36"/>
            <p:cNvSpPr/>
            <p:nvPr/>
          </p:nvSpPr>
          <p:spPr>
            <a:xfrm>
              <a:off x="6095787" y="3179219"/>
              <a:ext cx="457509" cy="1040216"/>
            </a:xfrm>
            <a:custGeom>
              <a:avLst/>
              <a:gdLst/>
              <a:ahLst/>
              <a:cxnLst/>
              <a:rect l="l" t="t" r="r" b="b"/>
              <a:pathLst>
                <a:path w="10908" h="24801" extrusionOk="0">
                  <a:moveTo>
                    <a:pt x="5653" y="0"/>
                  </a:moveTo>
                  <a:cubicBezTo>
                    <a:pt x="5395" y="0"/>
                    <a:pt x="5134" y="19"/>
                    <a:pt x="4870" y="59"/>
                  </a:cubicBezTo>
                  <a:cubicBezTo>
                    <a:pt x="2002" y="459"/>
                    <a:pt x="0" y="3128"/>
                    <a:pt x="400" y="6030"/>
                  </a:cubicBezTo>
                  <a:lnTo>
                    <a:pt x="400" y="6063"/>
                  </a:lnTo>
                  <a:cubicBezTo>
                    <a:pt x="400" y="6063"/>
                    <a:pt x="467" y="6330"/>
                    <a:pt x="534" y="6831"/>
                  </a:cubicBezTo>
                  <a:cubicBezTo>
                    <a:pt x="601" y="7331"/>
                    <a:pt x="701" y="7998"/>
                    <a:pt x="867" y="8832"/>
                  </a:cubicBezTo>
                  <a:cubicBezTo>
                    <a:pt x="1168" y="10467"/>
                    <a:pt x="1635" y="12601"/>
                    <a:pt x="2168" y="14736"/>
                  </a:cubicBezTo>
                  <a:cubicBezTo>
                    <a:pt x="2735" y="16838"/>
                    <a:pt x="3403" y="18939"/>
                    <a:pt x="3970" y="20474"/>
                  </a:cubicBezTo>
                  <a:cubicBezTo>
                    <a:pt x="4103" y="20874"/>
                    <a:pt x="4237" y="21241"/>
                    <a:pt x="4370" y="21575"/>
                  </a:cubicBezTo>
                  <a:cubicBezTo>
                    <a:pt x="4503" y="21875"/>
                    <a:pt x="4603" y="22175"/>
                    <a:pt x="4704" y="22375"/>
                  </a:cubicBezTo>
                  <a:cubicBezTo>
                    <a:pt x="4870" y="22809"/>
                    <a:pt x="4970" y="23042"/>
                    <a:pt x="4970" y="23042"/>
                  </a:cubicBezTo>
                  <a:cubicBezTo>
                    <a:pt x="5423" y="24099"/>
                    <a:pt x="6477" y="24800"/>
                    <a:pt x="7638" y="24800"/>
                  </a:cubicBezTo>
                  <a:cubicBezTo>
                    <a:pt x="7760" y="24800"/>
                    <a:pt x="7882" y="24793"/>
                    <a:pt x="8006" y="24777"/>
                  </a:cubicBezTo>
                  <a:cubicBezTo>
                    <a:pt x="9607" y="24577"/>
                    <a:pt x="10741" y="23109"/>
                    <a:pt x="10541" y="21541"/>
                  </a:cubicBezTo>
                  <a:cubicBezTo>
                    <a:pt x="10541" y="21541"/>
                    <a:pt x="10508" y="21274"/>
                    <a:pt x="10441" y="20807"/>
                  </a:cubicBezTo>
                  <a:cubicBezTo>
                    <a:pt x="10408" y="20574"/>
                    <a:pt x="10408" y="20340"/>
                    <a:pt x="10374" y="20073"/>
                  </a:cubicBezTo>
                  <a:cubicBezTo>
                    <a:pt x="10341" y="19773"/>
                    <a:pt x="10308" y="19440"/>
                    <a:pt x="10308" y="19106"/>
                  </a:cubicBezTo>
                  <a:cubicBezTo>
                    <a:pt x="10207" y="17638"/>
                    <a:pt x="10141" y="15670"/>
                    <a:pt x="10207" y="13736"/>
                  </a:cubicBezTo>
                  <a:cubicBezTo>
                    <a:pt x="10241" y="11768"/>
                    <a:pt x="10408" y="9799"/>
                    <a:pt x="10541" y="8365"/>
                  </a:cubicBezTo>
                  <a:cubicBezTo>
                    <a:pt x="10608" y="7631"/>
                    <a:pt x="10708" y="7064"/>
                    <a:pt x="10741" y="6631"/>
                  </a:cubicBezTo>
                  <a:lnTo>
                    <a:pt x="10841" y="5997"/>
                  </a:lnTo>
                  <a:cubicBezTo>
                    <a:pt x="10908" y="5530"/>
                    <a:pt x="10908" y="4996"/>
                    <a:pt x="10841" y="4496"/>
                  </a:cubicBezTo>
                  <a:cubicBezTo>
                    <a:pt x="10447" y="1890"/>
                    <a:pt x="8210" y="0"/>
                    <a:pt x="5653"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39;p36"/>
            <p:cNvSpPr/>
            <p:nvPr/>
          </p:nvSpPr>
          <p:spPr>
            <a:xfrm>
              <a:off x="6778527" y="2296035"/>
              <a:ext cx="980783" cy="1049443"/>
            </a:xfrm>
            <a:custGeom>
              <a:avLst/>
              <a:gdLst/>
              <a:ahLst/>
              <a:cxnLst/>
              <a:rect l="l" t="t" r="r" b="b"/>
              <a:pathLst>
                <a:path w="23384" h="25021" extrusionOk="0">
                  <a:moveTo>
                    <a:pt x="5650" y="1"/>
                  </a:moveTo>
                  <a:cubicBezTo>
                    <a:pt x="3500" y="1"/>
                    <a:pt x="1510" y="1375"/>
                    <a:pt x="834" y="3537"/>
                  </a:cubicBezTo>
                  <a:cubicBezTo>
                    <a:pt x="0" y="6205"/>
                    <a:pt x="1468" y="9041"/>
                    <a:pt x="4137" y="9875"/>
                  </a:cubicBezTo>
                  <a:cubicBezTo>
                    <a:pt x="4137" y="9875"/>
                    <a:pt x="4504" y="10008"/>
                    <a:pt x="5137" y="10208"/>
                  </a:cubicBezTo>
                  <a:cubicBezTo>
                    <a:pt x="5304" y="10242"/>
                    <a:pt x="5504" y="10308"/>
                    <a:pt x="5671" y="10375"/>
                  </a:cubicBezTo>
                  <a:cubicBezTo>
                    <a:pt x="5838" y="10408"/>
                    <a:pt x="6005" y="10475"/>
                    <a:pt x="6205" y="10542"/>
                  </a:cubicBezTo>
                  <a:cubicBezTo>
                    <a:pt x="6372" y="10609"/>
                    <a:pt x="6572" y="10675"/>
                    <a:pt x="6772" y="10742"/>
                  </a:cubicBezTo>
                  <a:cubicBezTo>
                    <a:pt x="6872" y="10775"/>
                    <a:pt x="6972" y="10809"/>
                    <a:pt x="7072" y="10842"/>
                  </a:cubicBezTo>
                  <a:cubicBezTo>
                    <a:pt x="7172" y="10875"/>
                    <a:pt x="7272" y="10942"/>
                    <a:pt x="7406" y="10976"/>
                  </a:cubicBezTo>
                  <a:cubicBezTo>
                    <a:pt x="7873" y="11176"/>
                    <a:pt x="8373" y="11376"/>
                    <a:pt x="8873" y="11643"/>
                  </a:cubicBezTo>
                  <a:cubicBezTo>
                    <a:pt x="9140" y="11743"/>
                    <a:pt x="9407" y="11876"/>
                    <a:pt x="9674" y="12010"/>
                  </a:cubicBezTo>
                  <a:cubicBezTo>
                    <a:pt x="9941" y="12143"/>
                    <a:pt x="10208" y="12310"/>
                    <a:pt x="10508" y="12443"/>
                  </a:cubicBezTo>
                  <a:cubicBezTo>
                    <a:pt x="10641" y="12543"/>
                    <a:pt x="10775" y="12610"/>
                    <a:pt x="10908" y="12677"/>
                  </a:cubicBezTo>
                  <a:cubicBezTo>
                    <a:pt x="11042" y="12777"/>
                    <a:pt x="11175" y="12877"/>
                    <a:pt x="11309" y="12944"/>
                  </a:cubicBezTo>
                  <a:cubicBezTo>
                    <a:pt x="11575" y="13110"/>
                    <a:pt x="11876" y="13277"/>
                    <a:pt x="12142" y="13477"/>
                  </a:cubicBezTo>
                  <a:cubicBezTo>
                    <a:pt x="12676" y="13878"/>
                    <a:pt x="13243" y="14245"/>
                    <a:pt x="13744" y="14678"/>
                  </a:cubicBezTo>
                  <a:lnTo>
                    <a:pt x="14144" y="15012"/>
                  </a:lnTo>
                  <a:cubicBezTo>
                    <a:pt x="14277" y="15112"/>
                    <a:pt x="14377" y="15245"/>
                    <a:pt x="14511" y="15345"/>
                  </a:cubicBezTo>
                  <a:cubicBezTo>
                    <a:pt x="14744" y="15579"/>
                    <a:pt x="15011" y="15812"/>
                    <a:pt x="15245" y="16046"/>
                  </a:cubicBezTo>
                  <a:cubicBezTo>
                    <a:pt x="15478" y="16279"/>
                    <a:pt x="15712" y="16546"/>
                    <a:pt x="15945" y="16780"/>
                  </a:cubicBezTo>
                  <a:cubicBezTo>
                    <a:pt x="16179" y="17013"/>
                    <a:pt x="16345" y="17280"/>
                    <a:pt x="16579" y="17514"/>
                  </a:cubicBezTo>
                  <a:cubicBezTo>
                    <a:pt x="16679" y="17647"/>
                    <a:pt x="16779" y="17780"/>
                    <a:pt x="16879" y="17880"/>
                  </a:cubicBezTo>
                  <a:cubicBezTo>
                    <a:pt x="16979" y="18014"/>
                    <a:pt x="17046" y="18147"/>
                    <a:pt x="17146" y="18281"/>
                  </a:cubicBezTo>
                  <a:cubicBezTo>
                    <a:pt x="17313" y="18514"/>
                    <a:pt x="17513" y="18748"/>
                    <a:pt x="17680" y="19015"/>
                  </a:cubicBezTo>
                  <a:cubicBezTo>
                    <a:pt x="17980" y="19515"/>
                    <a:pt x="18314" y="19982"/>
                    <a:pt x="18547" y="20449"/>
                  </a:cubicBezTo>
                  <a:cubicBezTo>
                    <a:pt x="18647" y="20682"/>
                    <a:pt x="18781" y="20916"/>
                    <a:pt x="18881" y="21116"/>
                  </a:cubicBezTo>
                  <a:cubicBezTo>
                    <a:pt x="18981" y="21350"/>
                    <a:pt x="19081" y="21550"/>
                    <a:pt x="19147" y="21750"/>
                  </a:cubicBezTo>
                  <a:cubicBezTo>
                    <a:pt x="19348" y="22150"/>
                    <a:pt x="19481" y="22484"/>
                    <a:pt x="19581" y="22784"/>
                  </a:cubicBezTo>
                  <a:cubicBezTo>
                    <a:pt x="19781" y="23351"/>
                    <a:pt x="19915" y="23718"/>
                    <a:pt x="19915" y="23718"/>
                  </a:cubicBezTo>
                  <a:lnTo>
                    <a:pt x="19948" y="23851"/>
                  </a:lnTo>
                  <a:cubicBezTo>
                    <a:pt x="20206" y="24561"/>
                    <a:pt x="20869" y="25021"/>
                    <a:pt x="21636" y="25021"/>
                  </a:cubicBezTo>
                  <a:cubicBezTo>
                    <a:pt x="21662" y="25021"/>
                    <a:pt x="21689" y="25020"/>
                    <a:pt x="21716" y="25019"/>
                  </a:cubicBezTo>
                  <a:cubicBezTo>
                    <a:pt x="22650" y="24952"/>
                    <a:pt x="23384" y="24118"/>
                    <a:pt x="23317" y="23151"/>
                  </a:cubicBezTo>
                  <a:cubicBezTo>
                    <a:pt x="23317" y="23151"/>
                    <a:pt x="23284" y="22751"/>
                    <a:pt x="23217" y="22017"/>
                  </a:cubicBezTo>
                  <a:cubicBezTo>
                    <a:pt x="23217" y="21616"/>
                    <a:pt x="23117" y="21183"/>
                    <a:pt x="23050" y="20682"/>
                  </a:cubicBezTo>
                  <a:cubicBezTo>
                    <a:pt x="23017" y="20416"/>
                    <a:pt x="22984" y="20149"/>
                    <a:pt x="22917" y="19849"/>
                  </a:cubicBezTo>
                  <a:cubicBezTo>
                    <a:pt x="22883" y="19548"/>
                    <a:pt x="22817" y="19248"/>
                    <a:pt x="22750" y="18948"/>
                  </a:cubicBezTo>
                  <a:cubicBezTo>
                    <a:pt x="22617" y="18314"/>
                    <a:pt x="22383" y="17647"/>
                    <a:pt x="22183" y="16913"/>
                  </a:cubicBezTo>
                  <a:cubicBezTo>
                    <a:pt x="22050" y="16580"/>
                    <a:pt x="21916" y="16213"/>
                    <a:pt x="21783" y="15846"/>
                  </a:cubicBezTo>
                  <a:cubicBezTo>
                    <a:pt x="21716" y="15646"/>
                    <a:pt x="21649" y="15479"/>
                    <a:pt x="21583" y="15279"/>
                  </a:cubicBezTo>
                  <a:cubicBezTo>
                    <a:pt x="21482" y="15112"/>
                    <a:pt x="21416" y="14912"/>
                    <a:pt x="21316" y="14712"/>
                  </a:cubicBezTo>
                  <a:cubicBezTo>
                    <a:pt x="21149" y="14345"/>
                    <a:pt x="20982" y="13944"/>
                    <a:pt x="20782" y="13577"/>
                  </a:cubicBezTo>
                  <a:cubicBezTo>
                    <a:pt x="20582" y="13210"/>
                    <a:pt x="20382" y="12844"/>
                    <a:pt x="20182" y="12443"/>
                  </a:cubicBezTo>
                  <a:cubicBezTo>
                    <a:pt x="19981" y="12076"/>
                    <a:pt x="19748" y="11709"/>
                    <a:pt x="19514" y="11342"/>
                  </a:cubicBezTo>
                  <a:cubicBezTo>
                    <a:pt x="19381" y="11142"/>
                    <a:pt x="19281" y="10942"/>
                    <a:pt x="19147" y="10775"/>
                  </a:cubicBezTo>
                  <a:lnTo>
                    <a:pt x="18781" y="10242"/>
                  </a:lnTo>
                  <a:cubicBezTo>
                    <a:pt x="18280" y="9508"/>
                    <a:pt x="17713" y="8807"/>
                    <a:pt x="17146" y="8140"/>
                  </a:cubicBezTo>
                  <a:cubicBezTo>
                    <a:pt x="16879" y="7807"/>
                    <a:pt x="16579" y="7473"/>
                    <a:pt x="16279" y="7173"/>
                  </a:cubicBezTo>
                  <a:cubicBezTo>
                    <a:pt x="16145" y="7006"/>
                    <a:pt x="16012" y="6839"/>
                    <a:pt x="15845" y="6672"/>
                  </a:cubicBezTo>
                  <a:cubicBezTo>
                    <a:pt x="15712" y="6539"/>
                    <a:pt x="15545" y="6406"/>
                    <a:pt x="15411" y="6239"/>
                  </a:cubicBezTo>
                  <a:cubicBezTo>
                    <a:pt x="15111" y="5939"/>
                    <a:pt x="14811" y="5672"/>
                    <a:pt x="14511" y="5372"/>
                  </a:cubicBezTo>
                  <a:cubicBezTo>
                    <a:pt x="14211" y="5105"/>
                    <a:pt x="13944" y="4871"/>
                    <a:pt x="13644" y="4604"/>
                  </a:cubicBezTo>
                  <a:cubicBezTo>
                    <a:pt x="13076" y="4104"/>
                    <a:pt x="12476" y="3670"/>
                    <a:pt x="11976" y="3237"/>
                  </a:cubicBezTo>
                  <a:cubicBezTo>
                    <a:pt x="11842" y="3137"/>
                    <a:pt x="11709" y="3037"/>
                    <a:pt x="11575" y="2936"/>
                  </a:cubicBezTo>
                  <a:cubicBezTo>
                    <a:pt x="11442" y="2836"/>
                    <a:pt x="11309" y="2770"/>
                    <a:pt x="11175" y="2670"/>
                  </a:cubicBezTo>
                  <a:cubicBezTo>
                    <a:pt x="10908" y="2503"/>
                    <a:pt x="10641" y="2303"/>
                    <a:pt x="10408" y="2136"/>
                  </a:cubicBezTo>
                  <a:cubicBezTo>
                    <a:pt x="10174" y="2002"/>
                    <a:pt x="9941" y="1836"/>
                    <a:pt x="9741" y="1702"/>
                  </a:cubicBezTo>
                  <a:cubicBezTo>
                    <a:pt x="9574" y="1602"/>
                    <a:pt x="9407" y="1502"/>
                    <a:pt x="9274" y="1402"/>
                  </a:cubicBezTo>
                  <a:cubicBezTo>
                    <a:pt x="8707" y="1035"/>
                    <a:pt x="8373" y="835"/>
                    <a:pt x="8373" y="835"/>
                  </a:cubicBezTo>
                  <a:cubicBezTo>
                    <a:pt x="8006" y="601"/>
                    <a:pt x="7573" y="401"/>
                    <a:pt x="7172" y="235"/>
                  </a:cubicBezTo>
                  <a:cubicBezTo>
                    <a:pt x="6666" y="76"/>
                    <a:pt x="6153" y="1"/>
                    <a:pt x="5650"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40;p36"/>
            <p:cNvSpPr/>
            <p:nvPr/>
          </p:nvSpPr>
          <p:spPr>
            <a:xfrm>
              <a:off x="6919831" y="3179219"/>
              <a:ext cx="457551" cy="1040635"/>
            </a:xfrm>
            <a:custGeom>
              <a:avLst/>
              <a:gdLst/>
              <a:ahLst/>
              <a:cxnLst/>
              <a:rect l="l" t="t" r="r" b="b"/>
              <a:pathLst>
                <a:path w="10909" h="24811" extrusionOk="0">
                  <a:moveTo>
                    <a:pt x="5652" y="1"/>
                  </a:moveTo>
                  <a:cubicBezTo>
                    <a:pt x="5394" y="1"/>
                    <a:pt x="5133" y="20"/>
                    <a:pt x="4871" y="59"/>
                  </a:cubicBezTo>
                  <a:cubicBezTo>
                    <a:pt x="2002" y="459"/>
                    <a:pt x="1" y="3128"/>
                    <a:pt x="401" y="5997"/>
                  </a:cubicBezTo>
                  <a:lnTo>
                    <a:pt x="501" y="6631"/>
                  </a:lnTo>
                  <a:cubicBezTo>
                    <a:pt x="534" y="7064"/>
                    <a:pt x="634" y="7631"/>
                    <a:pt x="701" y="8365"/>
                  </a:cubicBezTo>
                  <a:cubicBezTo>
                    <a:pt x="834" y="9799"/>
                    <a:pt x="1001" y="11768"/>
                    <a:pt x="1035" y="13736"/>
                  </a:cubicBezTo>
                  <a:cubicBezTo>
                    <a:pt x="1101" y="15670"/>
                    <a:pt x="1035" y="17638"/>
                    <a:pt x="935" y="19106"/>
                  </a:cubicBezTo>
                  <a:cubicBezTo>
                    <a:pt x="935" y="19440"/>
                    <a:pt x="901" y="19773"/>
                    <a:pt x="868" y="20073"/>
                  </a:cubicBezTo>
                  <a:cubicBezTo>
                    <a:pt x="868" y="20340"/>
                    <a:pt x="834" y="20574"/>
                    <a:pt x="801" y="20807"/>
                  </a:cubicBezTo>
                  <a:cubicBezTo>
                    <a:pt x="734" y="21274"/>
                    <a:pt x="701" y="21541"/>
                    <a:pt x="701" y="21541"/>
                  </a:cubicBezTo>
                  <a:cubicBezTo>
                    <a:pt x="568" y="22775"/>
                    <a:pt x="1235" y="24043"/>
                    <a:pt x="2436" y="24577"/>
                  </a:cubicBezTo>
                  <a:cubicBezTo>
                    <a:pt x="2804" y="24736"/>
                    <a:pt x="3189" y="24811"/>
                    <a:pt x="3569" y="24811"/>
                  </a:cubicBezTo>
                  <a:cubicBezTo>
                    <a:pt x="4704" y="24811"/>
                    <a:pt x="5797" y="24142"/>
                    <a:pt x="6272" y="23042"/>
                  </a:cubicBezTo>
                  <a:cubicBezTo>
                    <a:pt x="6272" y="23042"/>
                    <a:pt x="6372" y="22809"/>
                    <a:pt x="6539" y="22375"/>
                  </a:cubicBezTo>
                  <a:cubicBezTo>
                    <a:pt x="6639" y="22175"/>
                    <a:pt x="6739" y="21908"/>
                    <a:pt x="6872" y="21575"/>
                  </a:cubicBezTo>
                  <a:cubicBezTo>
                    <a:pt x="7006" y="21241"/>
                    <a:pt x="7139" y="20874"/>
                    <a:pt x="7272" y="20474"/>
                  </a:cubicBezTo>
                  <a:cubicBezTo>
                    <a:pt x="7839" y="18939"/>
                    <a:pt x="8507" y="16838"/>
                    <a:pt x="9040" y="14736"/>
                  </a:cubicBezTo>
                  <a:cubicBezTo>
                    <a:pt x="9607" y="12601"/>
                    <a:pt x="10074" y="10467"/>
                    <a:pt x="10375" y="8832"/>
                  </a:cubicBezTo>
                  <a:cubicBezTo>
                    <a:pt x="10508" y="7998"/>
                    <a:pt x="10641" y="7331"/>
                    <a:pt x="10708" y="6831"/>
                  </a:cubicBezTo>
                  <a:cubicBezTo>
                    <a:pt x="10775" y="6330"/>
                    <a:pt x="10808" y="6063"/>
                    <a:pt x="10808" y="6063"/>
                  </a:cubicBezTo>
                  <a:lnTo>
                    <a:pt x="10842" y="5997"/>
                  </a:lnTo>
                  <a:cubicBezTo>
                    <a:pt x="10908" y="5530"/>
                    <a:pt x="10908" y="5029"/>
                    <a:pt x="10842" y="4529"/>
                  </a:cubicBezTo>
                  <a:cubicBezTo>
                    <a:pt x="10478" y="1920"/>
                    <a:pt x="8237" y="1"/>
                    <a:pt x="5652"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41;p36"/>
            <p:cNvSpPr/>
            <p:nvPr/>
          </p:nvSpPr>
          <p:spPr>
            <a:xfrm>
              <a:off x="6066385" y="2219113"/>
              <a:ext cx="1354365" cy="1634164"/>
            </a:xfrm>
            <a:custGeom>
              <a:avLst/>
              <a:gdLst/>
              <a:ahLst/>
              <a:cxnLst/>
              <a:rect l="l" t="t" r="r" b="b"/>
              <a:pathLst>
                <a:path w="32291" h="38962" extrusionOk="0">
                  <a:moveTo>
                    <a:pt x="16146" y="0"/>
                  </a:moveTo>
                  <a:cubicBezTo>
                    <a:pt x="7239" y="0"/>
                    <a:pt x="1" y="7606"/>
                    <a:pt x="1" y="19481"/>
                  </a:cubicBezTo>
                  <a:cubicBezTo>
                    <a:pt x="1" y="34091"/>
                    <a:pt x="5705" y="38962"/>
                    <a:pt x="16146" y="38962"/>
                  </a:cubicBezTo>
                  <a:cubicBezTo>
                    <a:pt x="26586" y="38962"/>
                    <a:pt x="32290" y="34091"/>
                    <a:pt x="32290" y="19481"/>
                  </a:cubicBezTo>
                  <a:cubicBezTo>
                    <a:pt x="32290" y="7606"/>
                    <a:pt x="25052" y="0"/>
                    <a:pt x="16146"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42;p36"/>
            <p:cNvSpPr/>
            <p:nvPr/>
          </p:nvSpPr>
          <p:spPr>
            <a:xfrm>
              <a:off x="6260873" y="2307234"/>
              <a:ext cx="964006" cy="1284405"/>
            </a:xfrm>
            <a:custGeom>
              <a:avLst/>
              <a:gdLst/>
              <a:ahLst/>
              <a:cxnLst/>
              <a:rect l="l" t="t" r="r" b="b"/>
              <a:pathLst>
                <a:path w="22984" h="30623" extrusionOk="0">
                  <a:moveTo>
                    <a:pt x="11509" y="1"/>
                  </a:moveTo>
                  <a:cubicBezTo>
                    <a:pt x="5171" y="1"/>
                    <a:pt x="0" y="6872"/>
                    <a:pt x="0" y="15312"/>
                  </a:cubicBezTo>
                  <a:cubicBezTo>
                    <a:pt x="0" y="23785"/>
                    <a:pt x="5171" y="30623"/>
                    <a:pt x="11509" y="30623"/>
                  </a:cubicBezTo>
                  <a:cubicBezTo>
                    <a:pt x="17846" y="30623"/>
                    <a:pt x="22983" y="23785"/>
                    <a:pt x="22983" y="15312"/>
                  </a:cubicBezTo>
                  <a:cubicBezTo>
                    <a:pt x="22983" y="6872"/>
                    <a:pt x="17846" y="1"/>
                    <a:pt x="115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43;p36"/>
            <p:cNvSpPr/>
            <p:nvPr/>
          </p:nvSpPr>
          <p:spPr>
            <a:xfrm>
              <a:off x="5779582" y="2275064"/>
              <a:ext cx="691170" cy="1547427"/>
            </a:xfrm>
            <a:custGeom>
              <a:avLst/>
              <a:gdLst/>
              <a:ahLst/>
              <a:cxnLst/>
              <a:rect l="l" t="t" r="r" b="b"/>
              <a:pathLst>
                <a:path w="16479" h="36894" extrusionOk="0">
                  <a:moveTo>
                    <a:pt x="16479" y="1"/>
                  </a:moveTo>
                  <a:lnTo>
                    <a:pt x="16479" y="1"/>
                  </a:lnTo>
                  <a:cubicBezTo>
                    <a:pt x="9874" y="2969"/>
                    <a:pt x="4103" y="7573"/>
                    <a:pt x="0" y="13177"/>
                  </a:cubicBezTo>
                  <a:cubicBezTo>
                    <a:pt x="167" y="13377"/>
                    <a:pt x="334" y="13610"/>
                    <a:pt x="467" y="13844"/>
                  </a:cubicBezTo>
                  <a:cubicBezTo>
                    <a:pt x="2269" y="17246"/>
                    <a:pt x="3503" y="20982"/>
                    <a:pt x="4037" y="24818"/>
                  </a:cubicBezTo>
                  <a:cubicBezTo>
                    <a:pt x="4370" y="24085"/>
                    <a:pt x="4737" y="23351"/>
                    <a:pt x="5004" y="22517"/>
                  </a:cubicBezTo>
                  <a:cubicBezTo>
                    <a:pt x="5571" y="20816"/>
                    <a:pt x="6238" y="19181"/>
                    <a:pt x="7072" y="17613"/>
                  </a:cubicBezTo>
                  <a:lnTo>
                    <a:pt x="7072" y="17613"/>
                  </a:lnTo>
                  <a:cubicBezTo>
                    <a:pt x="6205" y="23984"/>
                    <a:pt x="6038" y="30489"/>
                    <a:pt x="6605" y="36894"/>
                  </a:cubicBezTo>
                  <a:cubicBezTo>
                    <a:pt x="8673" y="35092"/>
                    <a:pt x="11609" y="33691"/>
                    <a:pt x="14878" y="32991"/>
                  </a:cubicBezTo>
                  <a:cubicBezTo>
                    <a:pt x="14010" y="21950"/>
                    <a:pt x="14578" y="10775"/>
                    <a:pt x="16479"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44;p36"/>
            <p:cNvSpPr/>
            <p:nvPr/>
          </p:nvSpPr>
          <p:spPr>
            <a:xfrm>
              <a:off x="7033160" y="2275064"/>
              <a:ext cx="692597" cy="1547427"/>
            </a:xfrm>
            <a:custGeom>
              <a:avLst/>
              <a:gdLst/>
              <a:ahLst/>
              <a:cxnLst/>
              <a:rect l="l" t="t" r="r" b="b"/>
              <a:pathLst>
                <a:path w="16513" h="36894" extrusionOk="0">
                  <a:moveTo>
                    <a:pt x="0" y="1"/>
                  </a:moveTo>
                  <a:cubicBezTo>
                    <a:pt x="1935" y="10775"/>
                    <a:pt x="2502" y="21950"/>
                    <a:pt x="1635" y="32991"/>
                  </a:cubicBezTo>
                  <a:cubicBezTo>
                    <a:pt x="4904" y="33691"/>
                    <a:pt x="7839" y="35092"/>
                    <a:pt x="9908" y="36894"/>
                  </a:cubicBezTo>
                  <a:cubicBezTo>
                    <a:pt x="10475" y="30489"/>
                    <a:pt x="10308" y="23984"/>
                    <a:pt x="9441" y="17613"/>
                  </a:cubicBezTo>
                  <a:lnTo>
                    <a:pt x="9441" y="17613"/>
                  </a:lnTo>
                  <a:cubicBezTo>
                    <a:pt x="10241" y="19181"/>
                    <a:pt x="10942" y="20816"/>
                    <a:pt x="11509" y="22517"/>
                  </a:cubicBezTo>
                  <a:cubicBezTo>
                    <a:pt x="11776" y="23351"/>
                    <a:pt x="12142" y="24085"/>
                    <a:pt x="12476" y="24818"/>
                  </a:cubicBezTo>
                  <a:cubicBezTo>
                    <a:pt x="13010" y="20982"/>
                    <a:pt x="14211" y="17246"/>
                    <a:pt x="16045" y="13844"/>
                  </a:cubicBezTo>
                  <a:cubicBezTo>
                    <a:pt x="16145" y="13610"/>
                    <a:pt x="16312" y="13377"/>
                    <a:pt x="16512" y="13177"/>
                  </a:cubicBezTo>
                  <a:cubicBezTo>
                    <a:pt x="12409" y="7573"/>
                    <a:pt x="6639" y="2969"/>
                    <a:pt x="0"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45;p36"/>
            <p:cNvSpPr/>
            <p:nvPr/>
          </p:nvSpPr>
          <p:spPr>
            <a:xfrm>
              <a:off x="7013573" y="1264711"/>
              <a:ext cx="791916" cy="1315527"/>
            </a:xfrm>
            <a:custGeom>
              <a:avLst/>
              <a:gdLst/>
              <a:ahLst/>
              <a:cxnLst/>
              <a:rect l="l" t="t" r="r" b="b"/>
              <a:pathLst>
                <a:path w="18881" h="31365" extrusionOk="0">
                  <a:moveTo>
                    <a:pt x="2833" y="1"/>
                  </a:moveTo>
                  <a:cubicBezTo>
                    <a:pt x="2135" y="1"/>
                    <a:pt x="1444" y="231"/>
                    <a:pt x="1001" y="740"/>
                  </a:cubicBezTo>
                  <a:cubicBezTo>
                    <a:pt x="0" y="1907"/>
                    <a:pt x="568" y="3708"/>
                    <a:pt x="1235" y="5109"/>
                  </a:cubicBezTo>
                  <a:cubicBezTo>
                    <a:pt x="2436" y="7745"/>
                    <a:pt x="3636" y="10413"/>
                    <a:pt x="4837" y="13048"/>
                  </a:cubicBezTo>
                  <a:cubicBezTo>
                    <a:pt x="5738" y="15016"/>
                    <a:pt x="6672" y="17085"/>
                    <a:pt x="6705" y="19253"/>
                  </a:cubicBezTo>
                  <a:cubicBezTo>
                    <a:pt x="6772" y="21521"/>
                    <a:pt x="5871" y="23689"/>
                    <a:pt x="5771" y="25958"/>
                  </a:cubicBezTo>
                  <a:cubicBezTo>
                    <a:pt x="5671" y="27592"/>
                    <a:pt x="6138" y="29393"/>
                    <a:pt x="7506" y="30294"/>
                  </a:cubicBezTo>
                  <a:cubicBezTo>
                    <a:pt x="8273" y="30828"/>
                    <a:pt x="9240" y="30995"/>
                    <a:pt x="10208" y="31128"/>
                  </a:cubicBezTo>
                  <a:cubicBezTo>
                    <a:pt x="11084" y="31253"/>
                    <a:pt x="12022" y="31364"/>
                    <a:pt x="12937" y="31364"/>
                  </a:cubicBezTo>
                  <a:cubicBezTo>
                    <a:pt x="14461" y="31364"/>
                    <a:pt x="15925" y="31057"/>
                    <a:pt x="16946" y="29994"/>
                  </a:cubicBezTo>
                  <a:cubicBezTo>
                    <a:pt x="18881" y="28026"/>
                    <a:pt x="18147" y="24790"/>
                    <a:pt x="17279" y="22188"/>
                  </a:cubicBezTo>
                  <a:cubicBezTo>
                    <a:pt x="14811" y="14816"/>
                    <a:pt x="12142" y="7144"/>
                    <a:pt x="6505" y="1774"/>
                  </a:cubicBezTo>
                  <a:cubicBezTo>
                    <a:pt x="5771" y="1073"/>
                    <a:pt x="4871" y="473"/>
                    <a:pt x="3870" y="173"/>
                  </a:cubicBezTo>
                  <a:cubicBezTo>
                    <a:pt x="3544" y="60"/>
                    <a:pt x="3188" y="1"/>
                    <a:pt x="2833"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46;p36"/>
            <p:cNvSpPr/>
            <p:nvPr/>
          </p:nvSpPr>
          <p:spPr>
            <a:xfrm>
              <a:off x="6143350" y="1233506"/>
              <a:ext cx="1312381" cy="1188525"/>
            </a:xfrm>
            <a:custGeom>
              <a:avLst/>
              <a:gdLst/>
              <a:ahLst/>
              <a:cxnLst/>
              <a:rect l="l" t="t" r="r" b="b"/>
              <a:pathLst>
                <a:path w="31290" h="28337" extrusionOk="0">
                  <a:moveTo>
                    <a:pt x="8521" y="0"/>
                  </a:moveTo>
                  <a:cubicBezTo>
                    <a:pt x="6716" y="0"/>
                    <a:pt x="4734" y="396"/>
                    <a:pt x="3469" y="3285"/>
                  </a:cubicBezTo>
                  <a:cubicBezTo>
                    <a:pt x="1535" y="8322"/>
                    <a:pt x="434" y="13659"/>
                    <a:pt x="100" y="19063"/>
                  </a:cubicBezTo>
                  <a:cubicBezTo>
                    <a:pt x="0" y="20998"/>
                    <a:pt x="34" y="23032"/>
                    <a:pt x="1034" y="24667"/>
                  </a:cubicBezTo>
                  <a:cubicBezTo>
                    <a:pt x="2602" y="27269"/>
                    <a:pt x="6005" y="27969"/>
                    <a:pt x="9040" y="28203"/>
                  </a:cubicBezTo>
                  <a:cubicBezTo>
                    <a:pt x="10358" y="28292"/>
                    <a:pt x="11679" y="28337"/>
                    <a:pt x="13000" y="28337"/>
                  </a:cubicBezTo>
                  <a:cubicBezTo>
                    <a:pt x="16126" y="28337"/>
                    <a:pt x="19254" y="28085"/>
                    <a:pt x="22350" y="27569"/>
                  </a:cubicBezTo>
                  <a:cubicBezTo>
                    <a:pt x="24685" y="27202"/>
                    <a:pt x="27153" y="26602"/>
                    <a:pt x="28821" y="24900"/>
                  </a:cubicBezTo>
                  <a:cubicBezTo>
                    <a:pt x="31156" y="22565"/>
                    <a:pt x="31289" y="18729"/>
                    <a:pt x="30355" y="15560"/>
                  </a:cubicBezTo>
                  <a:cubicBezTo>
                    <a:pt x="29455" y="12358"/>
                    <a:pt x="27653" y="9489"/>
                    <a:pt x="26553" y="6354"/>
                  </a:cubicBezTo>
                  <a:cubicBezTo>
                    <a:pt x="25919" y="4486"/>
                    <a:pt x="25352" y="2351"/>
                    <a:pt x="23651" y="1384"/>
                  </a:cubicBezTo>
                  <a:cubicBezTo>
                    <a:pt x="22783" y="850"/>
                    <a:pt x="21749" y="750"/>
                    <a:pt x="20748" y="683"/>
                  </a:cubicBezTo>
                  <a:cubicBezTo>
                    <a:pt x="17179" y="383"/>
                    <a:pt x="13610" y="149"/>
                    <a:pt x="10041" y="49"/>
                  </a:cubicBezTo>
                  <a:cubicBezTo>
                    <a:pt x="9565" y="34"/>
                    <a:pt x="9051" y="0"/>
                    <a:pt x="8521"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47;p36"/>
            <p:cNvSpPr/>
            <p:nvPr/>
          </p:nvSpPr>
          <p:spPr>
            <a:xfrm>
              <a:off x="6101365" y="1541951"/>
              <a:ext cx="489721" cy="485526"/>
            </a:xfrm>
            <a:custGeom>
              <a:avLst/>
              <a:gdLst/>
              <a:ahLst/>
              <a:cxnLst/>
              <a:rect l="l" t="t" r="r" b="b"/>
              <a:pathLst>
                <a:path w="11676" h="11576" extrusionOk="0">
                  <a:moveTo>
                    <a:pt x="5838" y="0"/>
                  </a:moveTo>
                  <a:cubicBezTo>
                    <a:pt x="2602" y="0"/>
                    <a:pt x="1" y="2602"/>
                    <a:pt x="1" y="5771"/>
                  </a:cubicBezTo>
                  <a:cubicBezTo>
                    <a:pt x="1" y="8974"/>
                    <a:pt x="2602" y="11575"/>
                    <a:pt x="5838" y="11575"/>
                  </a:cubicBezTo>
                  <a:cubicBezTo>
                    <a:pt x="9040" y="11575"/>
                    <a:pt x="11676" y="8974"/>
                    <a:pt x="11676" y="5771"/>
                  </a:cubicBezTo>
                  <a:cubicBezTo>
                    <a:pt x="11676" y="2602"/>
                    <a:pt x="9040" y="0"/>
                    <a:pt x="58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48;p36"/>
            <p:cNvSpPr/>
            <p:nvPr/>
          </p:nvSpPr>
          <p:spPr>
            <a:xfrm>
              <a:off x="6539287" y="1858156"/>
              <a:ext cx="467323" cy="463129"/>
            </a:xfrm>
            <a:custGeom>
              <a:avLst/>
              <a:gdLst/>
              <a:ahLst/>
              <a:cxnLst/>
              <a:rect l="l" t="t" r="r" b="b"/>
              <a:pathLst>
                <a:path w="11142" h="11042" extrusionOk="0">
                  <a:moveTo>
                    <a:pt x="5571" y="0"/>
                  </a:moveTo>
                  <a:cubicBezTo>
                    <a:pt x="2502" y="0"/>
                    <a:pt x="0" y="2469"/>
                    <a:pt x="0" y="5504"/>
                  </a:cubicBezTo>
                  <a:cubicBezTo>
                    <a:pt x="0" y="8540"/>
                    <a:pt x="2502" y="11041"/>
                    <a:pt x="5571" y="11041"/>
                  </a:cubicBezTo>
                  <a:cubicBezTo>
                    <a:pt x="8640" y="11041"/>
                    <a:pt x="11142" y="8540"/>
                    <a:pt x="11142" y="5504"/>
                  </a:cubicBezTo>
                  <a:cubicBezTo>
                    <a:pt x="11142" y="2469"/>
                    <a:pt x="8640" y="0"/>
                    <a:pt x="55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49;p36"/>
            <p:cNvSpPr/>
            <p:nvPr/>
          </p:nvSpPr>
          <p:spPr>
            <a:xfrm>
              <a:off x="5681647" y="1217148"/>
              <a:ext cx="791916" cy="1316575"/>
            </a:xfrm>
            <a:custGeom>
              <a:avLst/>
              <a:gdLst/>
              <a:ahLst/>
              <a:cxnLst/>
              <a:rect l="l" t="t" r="r" b="b"/>
              <a:pathLst>
                <a:path w="18881" h="31390" extrusionOk="0">
                  <a:moveTo>
                    <a:pt x="16031" y="1"/>
                  </a:moveTo>
                  <a:cubicBezTo>
                    <a:pt x="15675" y="1"/>
                    <a:pt x="15315" y="60"/>
                    <a:pt x="14978" y="172"/>
                  </a:cubicBezTo>
                  <a:cubicBezTo>
                    <a:pt x="14010" y="506"/>
                    <a:pt x="13110" y="1073"/>
                    <a:pt x="12343" y="1774"/>
                  </a:cubicBezTo>
                  <a:cubicBezTo>
                    <a:pt x="6705" y="7144"/>
                    <a:pt x="4070" y="14816"/>
                    <a:pt x="1602" y="22188"/>
                  </a:cubicBezTo>
                  <a:cubicBezTo>
                    <a:pt x="734" y="24823"/>
                    <a:pt x="0" y="28059"/>
                    <a:pt x="1935" y="30027"/>
                  </a:cubicBezTo>
                  <a:cubicBezTo>
                    <a:pt x="2964" y="31076"/>
                    <a:pt x="4398" y="31390"/>
                    <a:pt x="5902" y="31390"/>
                  </a:cubicBezTo>
                  <a:cubicBezTo>
                    <a:pt x="6837" y="31390"/>
                    <a:pt x="7799" y="31269"/>
                    <a:pt x="8707" y="31128"/>
                  </a:cubicBezTo>
                  <a:cubicBezTo>
                    <a:pt x="9641" y="30994"/>
                    <a:pt x="10608" y="30828"/>
                    <a:pt x="11409" y="30294"/>
                  </a:cubicBezTo>
                  <a:cubicBezTo>
                    <a:pt x="12743" y="29393"/>
                    <a:pt x="13210" y="27592"/>
                    <a:pt x="13143" y="25958"/>
                  </a:cubicBezTo>
                  <a:cubicBezTo>
                    <a:pt x="13010" y="23689"/>
                    <a:pt x="12109" y="21521"/>
                    <a:pt x="12176" y="19253"/>
                  </a:cubicBezTo>
                  <a:cubicBezTo>
                    <a:pt x="12209" y="17084"/>
                    <a:pt x="13143" y="15016"/>
                    <a:pt x="14044" y="13048"/>
                  </a:cubicBezTo>
                  <a:cubicBezTo>
                    <a:pt x="15245" y="10413"/>
                    <a:pt x="16446" y="7744"/>
                    <a:pt x="17646" y="5109"/>
                  </a:cubicBezTo>
                  <a:cubicBezTo>
                    <a:pt x="18280" y="3708"/>
                    <a:pt x="18881" y="1907"/>
                    <a:pt x="17880" y="739"/>
                  </a:cubicBezTo>
                  <a:cubicBezTo>
                    <a:pt x="17415" y="231"/>
                    <a:pt x="16731" y="1"/>
                    <a:pt x="16031"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50;p36"/>
            <p:cNvSpPr/>
            <p:nvPr/>
          </p:nvSpPr>
          <p:spPr>
            <a:xfrm>
              <a:off x="6774333" y="1063303"/>
              <a:ext cx="761131" cy="647634"/>
            </a:xfrm>
            <a:custGeom>
              <a:avLst/>
              <a:gdLst/>
              <a:ahLst/>
              <a:cxnLst/>
              <a:rect l="l" t="t" r="r" b="b"/>
              <a:pathLst>
                <a:path w="18147" h="15441" extrusionOk="0">
                  <a:moveTo>
                    <a:pt x="10567" y="1"/>
                  </a:moveTo>
                  <a:cubicBezTo>
                    <a:pt x="9408" y="1"/>
                    <a:pt x="1550" y="1920"/>
                    <a:pt x="834" y="3807"/>
                  </a:cubicBezTo>
                  <a:cubicBezTo>
                    <a:pt x="0" y="6009"/>
                    <a:pt x="801" y="8744"/>
                    <a:pt x="2802" y="9945"/>
                  </a:cubicBezTo>
                  <a:cubicBezTo>
                    <a:pt x="3703" y="10445"/>
                    <a:pt x="4737" y="10679"/>
                    <a:pt x="5571" y="11279"/>
                  </a:cubicBezTo>
                  <a:cubicBezTo>
                    <a:pt x="6672" y="12013"/>
                    <a:pt x="7372" y="13247"/>
                    <a:pt x="8373" y="14114"/>
                  </a:cubicBezTo>
                  <a:cubicBezTo>
                    <a:pt x="9382" y="14977"/>
                    <a:pt x="10723" y="15441"/>
                    <a:pt x="12052" y="15441"/>
                  </a:cubicBezTo>
                  <a:cubicBezTo>
                    <a:pt x="12832" y="15441"/>
                    <a:pt x="13608" y="15281"/>
                    <a:pt x="14311" y="14948"/>
                  </a:cubicBezTo>
                  <a:cubicBezTo>
                    <a:pt x="16245" y="14081"/>
                    <a:pt x="17546" y="12013"/>
                    <a:pt x="17546" y="9911"/>
                  </a:cubicBezTo>
                  <a:cubicBezTo>
                    <a:pt x="17546" y="9911"/>
                    <a:pt x="18147" y="6776"/>
                    <a:pt x="16245" y="4741"/>
                  </a:cubicBezTo>
                  <a:cubicBezTo>
                    <a:pt x="14377" y="2706"/>
                    <a:pt x="11475" y="104"/>
                    <a:pt x="10641" y="4"/>
                  </a:cubicBezTo>
                  <a:cubicBezTo>
                    <a:pt x="10621" y="2"/>
                    <a:pt x="10596" y="1"/>
                    <a:pt x="10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651;p36"/>
            <p:cNvSpPr/>
            <p:nvPr/>
          </p:nvSpPr>
          <p:spPr>
            <a:xfrm>
              <a:off x="6364387" y="1791006"/>
              <a:ext cx="124569" cy="124527"/>
            </a:xfrm>
            <a:custGeom>
              <a:avLst/>
              <a:gdLst/>
              <a:ahLst/>
              <a:cxnLst/>
              <a:rect l="l" t="t" r="r" b="b"/>
              <a:pathLst>
                <a:path w="2970" h="2969" extrusionOk="0">
                  <a:moveTo>
                    <a:pt x="1502" y="0"/>
                  </a:moveTo>
                  <a:cubicBezTo>
                    <a:pt x="668" y="0"/>
                    <a:pt x="1" y="667"/>
                    <a:pt x="1" y="1501"/>
                  </a:cubicBezTo>
                  <a:cubicBezTo>
                    <a:pt x="1" y="2302"/>
                    <a:pt x="668" y="2969"/>
                    <a:pt x="1502" y="2969"/>
                  </a:cubicBezTo>
                  <a:cubicBezTo>
                    <a:pt x="2302" y="2969"/>
                    <a:pt x="2970" y="2302"/>
                    <a:pt x="2970" y="1501"/>
                  </a:cubicBezTo>
                  <a:cubicBezTo>
                    <a:pt x="2970" y="667"/>
                    <a:pt x="2302" y="0"/>
                    <a:pt x="150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652;p36"/>
            <p:cNvSpPr/>
            <p:nvPr/>
          </p:nvSpPr>
          <p:spPr>
            <a:xfrm>
              <a:off x="6283270" y="1964480"/>
              <a:ext cx="211264" cy="124569"/>
            </a:xfrm>
            <a:custGeom>
              <a:avLst/>
              <a:gdLst/>
              <a:ahLst/>
              <a:cxnLst/>
              <a:rect l="l" t="t" r="r" b="b"/>
              <a:pathLst>
                <a:path w="5037" h="2970" extrusionOk="0">
                  <a:moveTo>
                    <a:pt x="2535" y="0"/>
                  </a:moveTo>
                  <a:cubicBezTo>
                    <a:pt x="1134" y="0"/>
                    <a:pt x="0" y="667"/>
                    <a:pt x="0" y="1501"/>
                  </a:cubicBezTo>
                  <a:cubicBezTo>
                    <a:pt x="0" y="2302"/>
                    <a:pt x="1134" y="2969"/>
                    <a:pt x="2535" y="2969"/>
                  </a:cubicBezTo>
                  <a:cubicBezTo>
                    <a:pt x="3936" y="2969"/>
                    <a:pt x="5037" y="2302"/>
                    <a:pt x="5037" y="1501"/>
                  </a:cubicBezTo>
                  <a:cubicBezTo>
                    <a:pt x="5037" y="667"/>
                    <a:pt x="3936" y="0"/>
                    <a:pt x="2535"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653;p36"/>
            <p:cNvSpPr/>
            <p:nvPr/>
          </p:nvSpPr>
          <p:spPr>
            <a:xfrm>
              <a:off x="7056941" y="1791006"/>
              <a:ext cx="124569" cy="124527"/>
            </a:xfrm>
            <a:custGeom>
              <a:avLst/>
              <a:gdLst/>
              <a:ahLst/>
              <a:cxnLst/>
              <a:rect l="l" t="t" r="r" b="b"/>
              <a:pathLst>
                <a:path w="2970" h="2969" extrusionOk="0">
                  <a:moveTo>
                    <a:pt x="1468" y="0"/>
                  </a:moveTo>
                  <a:cubicBezTo>
                    <a:pt x="668" y="0"/>
                    <a:pt x="1" y="667"/>
                    <a:pt x="1" y="1501"/>
                  </a:cubicBezTo>
                  <a:cubicBezTo>
                    <a:pt x="1" y="2302"/>
                    <a:pt x="668" y="2969"/>
                    <a:pt x="1468" y="2969"/>
                  </a:cubicBezTo>
                  <a:cubicBezTo>
                    <a:pt x="2302" y="2969"/>
                    <a:pt x="2969" y="2302"/>
                    <a:pt x="2969" y="1501"/>
                  </a:cubicBezTo>
                  <a:cubicBezTo>
                    <a:pt x="2969" y="667"/>
                    <a:pt x="2302" y="0"/>
                    <a:pt x="146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654;p36"/>
            <p:cNvSpPr/>
            <p:nvPr/>
          </p:nvSpPr>
          <p:spPr>
            <a:xfrm>
              <a:off x="7049937" y="1964480"/>
              <a:ext cx="212690" cy="124569"/>
            </a:xfrm>
            <a:custGeom>
              <a:avLst/>
              <a:gdLst/>
              <a:ahLst/>
              <a:cxnLst/>
              <a:rect l="l" t="t" r="r" b="b"/>
              <a:pathLst>
                <a:path w="5071" h="2970" extrusionOk="0">
                  <a:moveTo>
                    <a:pt x="2536" y="0"/>
                  </a:moveTo>
                  <a:cubicBezTo>
                    <a:pt x="1135" y="0"/>
                    <a:pt x="1" y="667"/>
                    <a:pt x="1" y="1501"/>
                  </a:cubicBezTo>
                  <a:cubicBezTo>
                    <a:pt x="1" y="2302"/>
                    <a:pt x="1135" y="2969"/>
                    <a:pt x="2536" y="2969"/>
                  </a:cubicBezTo>
                  <a:cubicBezTo>
                    <a:pt x="3937" y="2969"/>
                    <a:pt x="5071" y="2302"/>
                    <a:pt x="5071" y="1501"/>
                  </a:cubicBezTo>
                  <a:cubicBezTo>
                    <a:pt x="5071" y="667"/>
                    <a:pt x="3937" y="0"/>
                    <a:pt x="2536"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655;p36"/>
            <p:cNvSpPr/>
            <p:nvPr/>
          </p:nvSpPr>
          <p:spPr>
            <a:xfrm>
              <a:off x="6680591" y="2037208"/>
              <a:ext cx="184715" cy="81201"/>
            </a:xfrm>
            <a:custGeom>
              <a:avLst/>
              <a:gdLst/>
              <a:ahLst/>
              <a:cxnLst/>
              <a:rect l="l" t="t" r="r" b="b"/>
              <a:pathLst>
                <a:path w="4404" h="1936" fill="none" extrusionOk="0">
                  <a:moveTo>
                    <a:pt x="4404" y="1"/>
                  </a:moveTo>
                  <a:cubicBezTo>
                    <a:pt x="4337" y="701"/>
                    <a:pt x="3670" y="1936"/>
                    <a:pt x="2202" y="1936"/>
                  </a:cubicBezTo>
                  <a:cubicBezTo>
                    <a:pt x="734" y="1936"/>
                    <a:pt x="67" y="701"/>
                    <a:pt x="0" y="1"/>
                  </a:cubicBezTo>
                </a:path>
              </a:pathLst>
            </a:custGeom>
            <a:noFill/>
            <a:ln w="22525" cap="rnd"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656;p36"/>
            <p:cNvSpPr/>
            <p:nvPr/>
          </p:nvSpPr>
          <p:spPr>
            <a:xfrm>
              <a:off x="6772949" y="1981257"/>
              <a:ext cx="0" cy="137152"/>
            </a:xfrm>
            <a:custGeom>
              <a:avLst/>
              <a:gdLst/>
              <a:ahLst/>
              <a:cxnLst/>
              <a:rect l="l" t="t" r="r" b="b"/>
              <a:pathLst>
                <a:path h="3270" fill="none" extrusionOk="0">
                  <a:moveTo>
                    <a:pt x="0" y="1"/>
                  </a:moveTo>
                  <a:lnTo>
                    <a:pt x="0" y="3270"/>
                  </a:lnTo>
                </a:path>
              </a:pathLst>
            </a:custGeom>
            <a:noFill/>
            <a:ln w="22525" cap="rnd"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657;p36"/>
            <p:cNvSpPr/>
            <p:nvPr/>
          </p:nvSpPr>
          <p:spPr>
            <a:xfrm>
              <a:off x="6642801" y="1881937"/>
              <a:ext cx="260295" cy="155313"/>
            </a:xfrm>
            <a:custGeom>
              <a:avLst/>
              <a:gdLst/>
              <a:ahLst/>
              <a:cxnLst/>
              <a:rect l="l" t="t" r="r" b="b"/>
              <a:pathLst>
                <a:path w="6206" h="3703" extrusionOk="0">
                  <a:moveTo>
                    <a:pt x="3103" y="0"/>
                  </a:moveTo>
                  <a:cubicBezTo>
                    <a:pt x="1969" y="0"/>
                    <a:pt x="535" y="534"/>
                    <a:pt x="268" y="1268"/>
                  </a:cubicBezTo>
                  <a:cubicBezTo>
                    <a:pt x="1" y="2035"/>
                    <a:pt x="3103" y="3703"/>
                    <a:pt x="3103" y="3703"/>
                  </a:cubicBezTo>
                  <a:cubicBezTo>
                    <a:pt x="3103" y="3703"/>
                    <a:pt x="6205" y="2035"/>
                    <a:pt x="5938" y="1268"/>
                  </a:cubicBezTo>
                  <a:cubicBezTo>
                    <a:pt x="5672" y="534"/>
                    <a:pt x="4237" y="0"/>
                    <a:pt x="310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658;p36"/>
            <p:cNvGrpSpPr/>
            <p:nvPr/>
          </p:nvGrpSpPr>
          <p:grpSpPr>
            <a:xfrm rot="-1397085">
              <a:off x="5084564" y="2769067"/>
              <a:ext cx="675882" cy="619032"/>
              <a:chOff x="4814374" y="2713812"/>
              <a:chExt cx="556850" cy="510051"/>
            </a:xfrm>
          </p:grpSpPr>
          <p:sp>
            <p:nvSpPr>
              <p:cNvPr id="294" name="Google Shape;659;p36"/>
              <p:cNvSpPr/>
              <p:nvPr/>
            </p:nvSpPr>
            <p:spPr>
              <a:xfrm flipH="1">
                <a:off x="5306883" y="2889845"/>
                <a:ext cx="29261" cy="334018"/>
              </a:xfrm>
              <a:custGeom>
                <a:avLst/>
                <a:gdLst/>
                <a:ahLst/>
                <a:cxnLst/>
                <a:rect l="l" t="t" r="r" b="b"/>
                <a:pathLst>
                  <a:path w="2069" h="23618" extrusionOk="0">
                    <a:moveTo>
                      <a:pt x="201" y="0"/>
                    </a:moveTo>
                    <a:cubicBezTo>
                      <a:pt x="1835" y="667"/>
                      <a:pt x="1835" y="667"/>
                      <a:pt x="1835" y="2235"/>
                    </a:cubicBezTo>
                    <a:cubicBezTo>
                      <a:pt x="1868" y="7973"/>
                      <a:pt x="1868" y="13677"/>
                      <a:pt x="1902" y="19414"/>
                    </a:cubicBezTo>
                    <a:cubicBezTo>
                      <a:pt x="1902" y="20515"/>
                      <a:pt x="2002" y="21616"/>
                      <a:pt x="2069" y="22717"/>
                    </a:cubicBezTo>
                    <a:cubicBezTo>
                      <a:pt x="2069" y="22983"/>
                      <a:pt x="2069" y="23350"/>
                      <a:pt x="1735" y="23450"/>
                    </a:cubicBezTo>
                    <a:cubicBezTo>
                      <a:pt x="1268" y="23617"/>
                      <a:pt x="801" y="23617"/>
                      <a:pt x="367" y="23417"/>
                    </a:cubicBezTo>
                    <a:cubicBezTo>
                      <a:pt x="201" y="23350"/>
                      <a:pt x="167" y="23150"/>
                      <a:pt x="167" y="22983"/>
                    </a:cubicBezTo>
                    <a:cubicBezTo>
                      <a:pt x="167" y="22750"/>
                      <a:pt x="134" y="22483"/>
                      <a:pt x="134" y="22216"/>
                    </a:cubicBezTo>
                    <a:cubicBezTo>
                      <a:pt x="134" y="15111"/>
                      <a:pt x="134" y="7973"/>
                      <a:pt x="101" y="868"/>
                    </a:cubicBezTo>
                    <a:cubicBezTo>
                      <a:pt x="101" y="567"/>
                      <a:pt x="0" y="267"/>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660;p36"/>
              <p:cNvSpPr/>
              <p:nvPr/>
            </p:nvSpPr>
            <p:spPr>
              <a:xfrm flipH="1">
                <a:off x="4814374" y="2713812"/>
                <a:ext cx="556850" cy="244980"/>
              </a:xfrm>
              <a:custGeom>
                <a:avLst/>
                <a:gdLst/>
                <a:ahLst/>
                <a:cxnLst/>
                <a:rect l="l" t="t" r="r" b="b"/>
                <a:pathLst>
                  <a:path w="52471" h="23084" extrusionOk="0">
                    <a:moveTo>
                      <a:pt x="52237" y="3637"/>
                    </a:moveTo>
                    <a:cubicBezTo>
                      <a:pt x="52204" y="2803"/>
                      <a:pt x="52171" y="1935"/>
                      <a:pt x="51770" y="1168"/>
                    </a:cubicBezTo>
                    <a:cubicBezTo>
                      <a:pt x="51203" y="67"/>
                      <a:pt x="50469" y="1"/>
                      <a:pt x="49769" y="968"/>
                    </a:cubicBezTo>
                    <a:cubicBezTo>
                      <a:pt x="48935" y="2069"/>
                      <a:pt x="48234" y="3236"/>
                      <a:pt x="47334" y="4237"/>
                    </a:cubicBezTo>
                    <a:cubicBezTo>
                      <a:pt x="45099" y="6739"/>
                      <a:pt x="42197" y="7706"/>
                      <a:pt x="38828" y="6138"/>
                    </a:cubicBezTo>
                    <a:cubicBezTo>
                      <a:pt x="37594" y="5538"/>
                      <a:pt x="36293" y="4938"/>
                      <a:pt x="34992" y="4437"/>
                    </a:cubicBezTo>
                    <a:cubicBezTo>
                      <a:pt x="32256" y="3336"/>
                      <a:pt x="29621" y="3370"/>
                      <a:pt x="27153" y="5171"/>
                    </a:cubicBezTo>
                    <a:cubicBezTo>
                      <a:pt x="26652" y="5538"/>
                      <a:pt x="26219" y="5972"/>
                      <a:pt x="25718" y="6405"/>
                    </a:cubicBezTo>
                    <a:cubicBezTo>
                      <a:pt x="24384" y="4904"/>
                      <a:pt x="22616" y="4571"/>
                      <a:pt x="20748" y="4604"/>
                    </a:cubicBezTo>
                    <a:cubicBezTo>
                      <a:pt x="19147" y="4604"/>
                      <a:pt x="17813" y="5371"/>
                      <a:pt x="16412" y="5972"/>
                    </a:cubicBezTo>
                    <a:cubicBezTo>
                      <a:pt x="14610" y="6806"/>
                      <a:pt x="12809" y="7639"/>
                      <a:pt x="10774" y="7940"/>
                    </a:cubicBezTo>
                    <a:cubicBezTo>
                      <a:pt x="9073" y="8207"/>
                      <a:pt x="7505" y="7906"/>
                      <a:pt x="6138" y="6772"/>
                    </a:cubicBezTo>
                    <a:cubicBezTo>
                      <a:pt x="4670" y="5571"/>
                      <a:pt x="3536" y="4137"/>
                      <a:pt x="2835" y="2336"/>
                    </a:cubicBezTo>
                    <a:cubicBezTo>
                      <a:pt x="2669" y="1902"/>
                      <a:pt x="2535" y="1468"/>
                      <a:pt x="2302" y="1035"/>
                    </a:cubicBezTo>
                    <a:cubicBezTo>
                      <a:pt x="2035" y="534"/>
                      <a:pt x="1701" y="534"/>
                      <a:pt x="1334" y="968"/>
                    </a:cubicBezTo>
                    <a:cubicBezTo>
                      <a:pt x="1034" y="1335"/>
                      <a:pt x="967" y="1802"/>
                      <a:pt x="867" y="2269"/>
                    </a:cubicBezTo>
                    <a:cubicBezTo>
                      <a:pt x="0" y="5905"/>
                      <a:pt x="33" y="9574"/>
                      <a:pt x="600" y="13277"/>
                    </a:cubicBezTo>
                    <a:cubicBezTo>
                      <a:pt x="934" y="15445"/>
                      <a:pt x="1801" y="17413"/>
                      <a:pt x="3302" y="19081"/>
                    </a:cubicBezTo>
                    <a:cubicBezTo>
                      <a:pt x="3869" y="19715"/>
                      <a:pt x="7305" y="22517"/>
                      <a:pt x="10541" y="22750"/>
                    </a:cubicBezTo>
                    <a:cubicBezTo>
                      <a:pt x="15945" y="23084"/>
                      <a:pt x="22383" y="21483"/>
                      <a:pt x="25785" y="15645"/>
                    </a:cubicBezTo>
                    <a:cubicBezTo>
                      <a:pt x="27753" y="17947"/>
                      <a:pt x="29788" y="19948"/>
                      <a:pt x="32423" y="21283"/>
                    </a:cubicBezTo>
                    <a:cubicBezTo>
                      <a:pt x="34725" y="22417"/>
                      <a:pt x="37093" y="22750"/>
                      <a:pt x="39595" y="22150"/>
                    </a:cubicBezTo>
                    <a:cubicBezTo>
                      <a:pt x="44065" y="21082"/>
                      <a:pt x="47334" y="18380"/>
                      <a:pt x="49669" y="14511"/>
                    </a:cubicBezTo>
                    <a:cubicBezTo>
                      <a:pt x="51670" y="11175"/>
                      <a:pt x="52471" y="7506"/>
                      <a:pt x="52237" y="363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661;p36"/>
            <p:cNvGrpSpPr/>
            <p:nvPr/>
          </p:nvGrpSpPr>
          <p:grpSpPr>
            <a:xfrm>
              <a:off x="6006527" y="713479"/>
              <a:ext cx="840272" cy="773913"/>
              <a:chOff x="9384727" y="2218854"/>
              <a:chExt cx="840272" cy="773913"/>
            </a:xfrm>
          </p:grpSpPr>
          <p:sp>
            <p:nvSpPr>
              <p:cNvPr id="287" name="Google Shape;662;p36"/>
              <p:cNvSpPr/>
              <p:nvPr/>
            </p:nvSpPr>
            <p:spPr>
              <a:xfrm rot="-812769">
                <a:off x="9491888" y="2699374"/>
                <a:ext cx="718246" cy="21222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663;p36"/>
              <p:cNvSpPr/>
              <p:nvPr/>
            </p:nvSpPr>
            <p:spPr>
              <a:xfrm rot="-812681">
                <a:off x="9448397" y="2342101"/>
                <a:ext cx="707462" cy="538904"/>
              </a:xfrm>
              <a:custGeom>
                <a:avLst/>
                <a:gdLst/>
                <a:ahLst/>
                <a:cxnLst/>
                <a:rect l="l" t="t" r="r" b="b"/>
                <a:pathLst>
                  <a:path w="40363" h="34125" extrusionOk="0">
                    <a:moveTo>
                      <a:pt x="18313" y="1"/>
                    </a:moveTo>
                    <a:cubicBezTo>
                      <a:pt x="19114" y="1001"/>
                      <a:pt x="19514" y="2035"/>
                      <a:pt x="20014" y="3003"/>
                    </a:cubicBezTo>
                    <a:cubicBezTo>
                      <a:pt x="22650" y="8173"/>
                      <a:pt x="25452" y="13210"/>
                      <a:pt x="28187" y="18280"/>
                    </a:cubicBezTo>
                    <a:cubicBezTo>
                      <a:pt x="28454" y="18747"/>
                      <a:pt x="28787" y="19214"/>
                      <a:pt x="29121" y="19648"/>
                    </a:cubicBezTo>
                    <a:cubicBezTo>
                      <a:pt x="30122" y="20849"/>
                      <a:pt x="30689" y="20849"/>
                      <a:pt x="31656" y="19715"/>
                    </a:cubicBezTo>
                    <a:cubicBezTo>
                      <a:pt x="32257" y="19014"/>
                      <a:pt x="32790" y="18314"/>
                      <a:pt x="33324" y="17580"/>
                    </a:cubicBezTo>
                    <a:cubicBezTo>
                      <a:pt x="34592" y="15745"/>
                      <a:pt x="35959" y="13944"/>
                      <a:pt x="37160" y="12043"/>
                    </a:cubicBezTo>
                    <a:cubicBezTo>
                      <a:pt x="37794" y="11008"/>
                      <a:pt x="38594" y="10074"/>
                      <a:pt x="39395" y="9007"/>
                    </a:cubicBezTo>
                    <a:cubicBezTo>
                      <a:pt x="39829" y="9541"/>
                      <a:pt x="39695" y="10041"/>
                      <a:pt x="39729" y="10508"/>
                    </a:cubicBezTo>
                    <a:cubicBezTo>
                      <a:pt x="40095" y="16012"/>
                      <a:pt x="40262" y="21549"/>
                      <a:pt x="40329" y="27053"/>
                    </a:cubicBezTo>
                    <a:cubicBezTo>
                      <a:pt x="40329" y="27320"/>
                      <a:pt x="40329" y="27554"/>
                      <a:pt x="40329" y="27820"/>
                    </a:cubicBezTo>
                    <a:cubicBezTo>
                      <a:pt x="40362" y="29488"/>
                      <a:pt x="40262" y="29722"/>
                      <a:pt x="38694" y="30322"/>
                    </a:cubicBezTo>
                    <a:cubicBezTo>
                      <a:pt x="35993" y="31390"/>
                      <a:pt x="33291" y="32357"/>
                      <a:pt x="30422" y="32824"/>
                    </a:cubicBezTo>
                    <a:cubicBezTo>
                      <a:pt x="25485" y="33691"/>
                      <a:pt x="20481" y="34125"/>
                      <a:pt x="15478" y="33491"/>
                    </a:cubicBezTo>
                    <a:cubicBezTo>
                      <a:pt x="10374" y="32891"/>
                      <a:pt x="5504" y="31556"/>
                      <a:pt x="834" y="29355"/>
                    </a:cubicBezTo>
                    <a:cubicBezTo>
                      <a:pt x="200" y="29055"/>
                      <a:pt x="0" y="28654"/>
                      <a:pt x="34" y="27954"/>
                    </a:cubicBezTo>
                    <a:cubicBezTo>
                      <a:pt x="67" y="25519"/>
                      <a:pt x="34" y="23050"/>
                      <a:pt x="67" y="20582"/>
                    </a:cubicBezTo>
                    <a:cubicBezTo>
                      <a:pt x="100" y="18447"/>
                      <a:pt x="167" y="16346"/>
                      <a:pt x="234" y="14211"/>
                    </a:cubicBezTo>
                    <a:cubicBezTo>
                      <a:pt x="234" y="13677"/>
                      <a:pt x="300" y="13143"/>
                      <a:pt x="334" y="12676"/>
                    </a:cubicBezTo>
                    <a:cubicBezTo>
                      <a:pt x="567" y="12543"/>
                      <a:pt x="667" y="12576"/>
                      <a:pt x="767" y="12676"/>
                    </a:cubicBezTo>
                    <a:cubicBezTo>
                      <a:pt x="3202" y="15345"/>
                      <a:pt x="5638" y="17980"/>
                      <a:pt x="8073" y="20649"/>
                    </a:cubicBezTo>
                    <a:cubicBezTo>
                      <a:pt x="9474" y="22150"/>
                      <a:pt x="10041" y="22083"/>
                      <a:pt x="10741" y="20115"/>
                    </a:cubicBezTo>
                    <a:cubicBezTo>
                      <a:pt x="11608" y="17580"/>
                      <a:pt x="12376" y="15011"/>
                      <a:pt x="13243" y="12476"/>
                    </a:cubicBezTo>
                    <a:cubicBezTo>
                      <a:pt x="14611" y="8440"/>
                      <a:pt x="16345" y="4504"/>
                      <a:pt x="17980" y="534"/>
                    </a:cubicBezTo>
                    <a:cubicBezTo>
                      <a:pt x="18046" y="401"/>
                      <a:pt x="18146" y="267"/>
                      <a:pt x="18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9" name="Google Shape;664;p36"/>
              <p:cNvGrpSpPr/>
              <p:nvPr/>
            </p:nvGrpSpPr>
            <p:grpSpPr>
              <a:xfrm rot="-812769">
                <a:off x="9433779" y="2293009"/>
                <a:ext cx="692696" cy="501107"/>
                <a:chOff x="9302050" y="2556750"/>
                <a:chExt cx="973300" cy="704100"/>
              </a:xfrm>
            </p:grpSpPr>
            <p:sp>
              <p:nvSpPr>
                <p:cNvPr id="291" name="Google Shape;665;p36"/>
                <p:cNvSpPr/>
                <p:nvPr/>
              </p:nvSpPr>
              <p:spPr>
                <a:xfrm>
                  <a:off x="9302050" y="2845075"/>
                  <a:ext cx="414600" cy="4146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666;p36"/>
                <p:cNvSpPr/>
                <p:nvPr/>
              </p:nvSpPr>
              <p:spPr>
                <a:xfrm flipH="1">
                  <a:off x="9860750" y="2845075"/>
                  <a:ext cx="414600" cy="4146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667;p36"/>
                <p:cNvSpPr/>
                <p:nvPr/>
              </p:nvSpPr>
              <p:spPr>
                <a:xfrm>
                  <a:off x="9367825" y="2556750"/>
                  <a:ext cx="846300" cy="7041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 name="Google Shape;668;p36"/>
              <p:cNvSpPr/>
              <p:nvPr/>
            </p:nvSpPr>
            <p:spPr>
              <a:xfrm rot="-812769">
                <a:off x="9744795" y="2637140"/>
                <a:ext cx="156716" cy="156716"/>
              </a:xfrm>
              <a:prstGeom prst="hear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p:nvPr/>
        </p:nvSpPr>
        <p:spPr>
          <a:xfrm>
            <a:off x="3535083" y="190790"/>
            <a:ext cx="1152880" cy="369332"/>
          </a:xfrm>
          <a:prstGeom prst="rect">
            <a:avLst/>
          </a:prstGeom>
        </p:spPr>
        <p:txBody>
          <a:bodyPr wrap="none">
            <a:spAutoFit/>
          </a:bodyPr>
          <a:lstStyle/>
          <a:p>
            <a:pPr algn="just"/>
            <a:r>
              <a:rPr lang="en-US" sz="1800" b="1" dirty="0" err="1" smtClean="0">
                <a:solidFill>
                  <a:srgbClr val="0070C0"/>
                </a:solidFill>
                <a:latin typeface="Times New Roman" panose="02020603050405020304" pitchFamily="18" charset="0"/>
              </a:rPr>
              <a:t>Giáo</a:t>
            </a:r>
            <a:r>
              <a:rPr lang="en-US" sz="1800" b="1" dirty="0" smtClean="0">
                <a:solidFill>
                  <a:srgbClr val="0070C0"/>
                </a:solidFill>
                <a:latin typeface="Times New Roman" panose="02020603050405020304" pitchFamily="18" charset="0"/>
              </a:rPr>
              <a:t> </a:t>
            </a:r>
            <a:r>
              <a:rPr lang="en-US" sz="1800" b="1" dirty="0" err="1" smtClean="0">
                <a:solidFill>
                  <a:srgbClr val="0070C0"/>
                </a:solidFill>
                <a:latin typeface="Times New Roman" panose="02020603050405020304" pitchFamily="18" charset="0"/>
              </a:rPr>
              <a:t>dục</a:t>
            </a:r>
            <a:r>
              <a:rPr lang="vi-VN" sz="1800" b="1" dirty="0" smtClean="0">
                <a:solidFill>
                  <a:srgbClr val="0070C0"/>
                </a:solidFill>
                <a:latin typeface="Times New Roman" panose="02020603050405020304" pitchFamily="18" charset="0"/>
              </a:rPr>
              <a:t>:</a:t>
            </a:r>
            <a:endParaRPr lang="vi-VN" sz="1800" dirty="0">
              <a:solidFill>
                <a:srgbClr val="0070C0"/>
              </a:solidFill>
              <a:latin typeface="Times New Roman" panose="02020603050405020304" pitchFamily="18" charset="0"/>
            </a:endParaRPr>
          </a:p>
        </p:txBody>
      </p:sp>
      <p:sp>
        <p:nvSpPr>
          <p:cNvPr id="4" name="Rectangle 3"/>
          <p:cNvSpPr/>
          <p:nvPr/>
        </p:nvSpPr>
        <p:spPr>
          <a:xfrm>
            <a:off x="381491" y="875074"/>
            <a:ext cx="8202281" cy="1384995"/>
          </a:xfrm>
          <a:prstGeom prst="rect">
            <a:avLst/>
          </a:prstGeom>
        </p:spPr>
        <p:txBody>
          <a:bodyPr wrap="square">
            <a:spAutoFit/>
          </a:bodyPr>
          <a:lstStyle/>
          <a:p>
            <a:pPr algn="ctr"/>
            <a:r>
              <a:rPr lang="en-US" sz="2800" dirty="0" err="1" smtClean="0">
                <a:solidFill>
                  <a:srgbClr val="0070C0"/>
                </a:solidFill>
                <a:latin typeface="Times New Roman" panose="02020603050405020304" pitchFamily="18" charset="0"/>
              </a:rPr>
              <a:t>Các</a:t>
            </a:r>
            <a:r>
              <a:rPr lang="en-US" sz="2800" dirty="0" smtClean="0">
                <a:solidFill>
                  <a:srgbClr val="0070C0"/>
                </a:solidFill>
                <a:latin typeface="Times New Roman" panose="02020603050405020304" pitchFamily="18" charset="0"/>
              </a:rPr>
              <a:t> con </a:t>
            </a:r>
            <a:r>
              <a:rPr lang="vi-VN" sz="2800" dirty="0" smtClean="0">
                <a:solidFill>
                  <a:srgbClr val="0070C0"/>
                </a:solidFill>
                <a:latin typeface="Times New Roman" panose="02020603050405020304" pitchFamily="18" charset="0"/>
              </a:rPr>
              <a:t>ạ khi mùa đến, thì chúng mình không được chơi ở ngoài trời nắng, trời mưa và chúng mình phải biết sử dụng nước tiết kiệm.</a:t>
            </a:r>
            <a:endParaRPr lang="vi-VN" sz="2800" dirty="0">
              <a:solidFill>
                <a:srgbClr val="0070C0"/>
              </a:solidFill>
              <a:latin typeface="Times New Roman" panose="02020603050405020304" pitchFamily="18" charset="0"/>
            </a:endParaRPr>
          </a:p>
        </p:txBody>
      </p:sp>
    </p:spTree>
    <p:extLst>
      <p:ext uri="{BB962C8B-B14F-4D97-AF65-F5344CB8AC3E}">
        <p14:creationId xmlns:p14="http://schemas.microsoft.com/office/powerpoint/2010/main" val="3911536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grpSp>
        <p:nvGrpSpPr>
          <p:cNvPr id="496" name="Google Shape;496;p34"/>
          <p:cNvGrpSpPr/>
          <p:nvPr/>
        </p:nvGrpSpPr>
        <p:grpSpPr>
          <a:xfrm>
            <a:off x="7047216" y="1661894"/>
            <a:ext cx="366921" cy="526036"/>
            <a:chOff x="12204499" y="1620104"/>
            <a:chExt cx="628936" cy="901827"/>
          </a:xfrm>
        </p:grpSpPr>
        <p:sp>
          <p:nvSpPr>
            <p:cNvPr id="497" name="Google Shape;497;p34"/>
            <p:cNvSpPr/>
            <p:nvPr/>
          </p:nvSpPr>
          <p:spPr>
            <a:xfrm>
              <a:off x="12347031" y="1620104"/>
              <a:ext cx="343866" cy="125572"/>
            </a:xfrm>
            <a:custGeom>
              <a:avLst/>
              <a:gdLst/>
              <a:ahLst/>
              <a:cxnLst/>
              <a:rect l="l" t="t" r="r" b="b"/>
              <a:pathLst>
                <a:path w="29055" h="10608" extrusionOk="0">
                  <a:moveTo>
                    <a:pt x="0" y="0"/>
                  </a:moveTo>
                  <a:lnTo>
                    <a:pt x="3836" y="10608"/>
                  </a:lnTo>
                  <a:lnTo>
                    <a:pt x="25218" y="10608"/>
                  </a:lnTo>
                  <a:lnTo>
                    <a:pt x="29054" y="0"/>
                  </a:ln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4"/>
            <p:cNvSpPr/>
            <p:nvPr/>
          </p:nvSpPr>
          <p:spPr>
            <a:xfrm>
              <a:off x="12204499" y="1620104"/>
              <a:ext cx="287022" cy="498726"/>
            </a:xfrm>
            <a:custGeom>
              <a:avLst/>
              <a:gdLst/>
              <a:ahLst/>
              <a:cxnLst/>
              <a:rect l="l" t="t" r="r" b="b"/>
              <a:pathLst>
                <a:path w="24252" h="42131" extrusionOk="0">
                  <a:moveTo>
                    <a:pt x="10675" y="0"/>
                  </a:moveTo>
                  <a:lnTo>
                    <a:pt x="0" y="10608"/>
                  </a:lnTo>
                  <a:lnTo>
                    <a:pt x="13644" y="42130"/>
                  </a:lnTo>
                  <a:cubicBezTo>
                    <a:pt x="16579" y="39628"/>
                    <a:pt x="20215" y="37961"/>
                    <a:pt x="24251" y="37460"/>
                  </a:cubicBezTo>
                  <a:lnTo>
                    <a:pt x="14511" y="10608"/>
                  </a:lnTo>
                  <a:lnTo>
                    <a:pt x="10675" y="0"/>
                  </a:ln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4"/>
            <p:cNvSpPr/>
            <p:nvPr/>
          </p:nvSpPr>
          <p:spPr>
            <a:xfrm>
              <a:off x="12546814" y="1620104"/>
              <a:ext cx="286620" cy="497542"/>
            </a:xfrm>
            <a:custGeom>
              <a:avLst/>
              <a:gdLst/>
              <a:ahLst/>
              <a:cxnLst/>
              <a:rect l="l" t="t" r="r" b="b"/>
              <a:pathLst>
                <a:path w="24218" h="42031" extrusionOk="0">
                  <a:moveTo>
                    <a:pt x="13576" y="0"/>
                  </a:moveTo>
                  <a:lnTo>
                    <a:pt x="9707" y="10608"/>
                  </a:lnTo>
                  <a:lnTo>
                    <a:pt x="0" y="37460"/>
                  </a:lnTo>
                  <a:cubicBezTo>
                    <a:pt x="4003" y="37894"/>
                    <a:pt x="7672" y="39562"/>
                    <a:pt x="10608" y="42030"/>
                  </a:cubicBezTo>
                  <a:lnTo>
                    <a:pt x="24217" y="10608"/>
                  </a:lnTo>
                  <a:lnTo>
                    <a:pt x="13576" y="0"/>
                  </a:ln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4"/>
            <p:cNvSpPr/>
            <p:nvPr/>
          </p:nvSpPr>
          <p:spPr>
            <a:xfrm>
              <a:off x="12297674" y="2077303"/>
              <a:ext cx="444534" cy="444628"/>
            </a:xfrm>
            <a:custGeom>
              <a:avLst/>
              <a:gdLst/>
              <a:ahLst/>
              <a:cxnLst/>
              <a:rect l="l" t="t" r="r" b="b"/>
              <a:pathLst>
                <a:path w="37561" h="37561" extrusionOk="0">
                  <a:moveTo>
                    <a:pt x="18180" y="1"/>
                  </a:moveTo>
                  <a:cubicBezTo>
                    <a:pt x="17947" y="34"/>
                    <a:pt x="17713" y="34"/>
                    <a:pt x="17480" y="34"/>
                  </a:cubicBezTo>
                  <a:cubicBezTo>
                    <a:pt x="17280" y="67"/>
                    <a:pt x="17046" y="67"/>
                    <a:pt x="16813" y="101"/>
                  </a:cubicBezTo>
                  <a:cubicBezTo>
                    <a:pt x="12810" y="501"/>
                    <a:pt x="9174" y="2202"/>
                    <a:pt x="6305" y="4737"/>
                  </a:cubicBezTo>
                  <a:cubicBezTo>
                    <a:pt x="6138" y="4904"/>
                    <a:pt x="5972" y="5038"/>
                    <a:pt x="5805" y="5204"/>
                  </a:cubicBezTo>
                  <a:cubicBezTo>
                    <a:pt x="5638" y="5371"/>
                    <a:pt x="5471" y="5538"/>
                    <a:pt x="5305" y="5705"/>
                  </a:cubicBezTo>
                  <a:cubicBezTo>
                    <a:pt x="2002" y="9074"/>
                    <a:pt x="1" y="13677"/>
                    <a:pt x="1" y="18781"/>
                  </a:cubicBezTo>
                  <a:cubicBezTo>
                    <a:pt x="1" y="29155"/>
                    <a:pt x="8407" y="37561"/>
                    <a:pt x="18781" y="37561"/>
                  </a:cubicBezTo>
                  <a:cubicBezTo>
                    <a:pt x="29155" y="37561"/>
                    <a:pt x="37561" y="29155"/>
                    <a:pt x="37561" y="18781"/>
                  </a:cubicBezTo>
                  <a:cubicBezTo>
                    <a:pt x="37561" y="13644"/>
                    <a:pt x="35493" y="8974"/>
                    <a:pt x="32157" y="5605"/>
                  </a:cubicBezTo>
                  <a:cubicBezTo>
                    <a:pt x="31990" y="5438"/>
                    <a:pt x="31823" y="5271"/>
                    <a:pt x="31657" y="5104"/>
                  </a:cubicBezTo>
                  <a:cubicBezTo>
                    <a:pt x="31490" y="4971"/>
                    <a:pt x="31290" y="4804"/>
                    <a:pt x="31123" y="4637"/>
                  </a:cubicBezTo>
                  <a:cubicBezTo>
                    <a:pt x="28254" y="2136"/>
                    <a:pt x="24618" y="468"/>
                    <a:pt x="20582" y="67"/>
                  </a:cubicBezTo>
                  <a:cubicBezTo>
                    <a:pt x="20349" y="67"/>
                    <a:pt x="20115" y="67"/>
                    <a:pt x="19915" y="34"/>
                  </a:cubicBezTo>
                  <a:cubicBezTo>
                    <a:pt x="19681" y="34"/>
                    <a:pt x="19448" y="1"/>
                    <a:pt x="19214"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4"/>
            <p:cNvSpPr/>
            <p:nvPr/>
          </p:nvSpPr>
          <p:spPr>
            <a:xfrm>
              <a:off x="12331632" y="2111261"/>
              <a:ext cx="376235" cy="376314"/>
            </a:xfrm>
            <a:custGeom>
              <a:avLst/>
              <a:gdLst/>
              <a:ahLst/>
              <a:cxnLst/>
              <a:rect l="l" t="t" r="r" b="b"/>
              <a:pathLst>
                <a:path w="31790" h="31790" extrusionOk="0">
                  <a:moveTo>
                    <a:pt x="15912" y="0"/>
                  </a:moveTo>
                  <a:cubicBezTo>
                    <a:pt x="15745" y="0"/>
                    <a:pt x="15578" y="34"/>
                    <a:pt x="15411" y="34"/>
                  </a:cubicBezTo>
                  <a:cubicBezTo>
                    <a:pt x="15211" y="34"/>
                    <a:pt x="15011" y="67"/>
                    <a:pt x="14811" y="67"/>
                  </a:cubicBezTo>
                  <a:cubicBezTo>
                    <a:pt x="14644" y="67"/>
                    <a:pt x="14444" y="67"/>
                    <a:pt x="14244" y="100"/>
                  </a:cubicBezTo>
                  <a:cubicBezTo>
                    <a:pt x="10842" y="434"/>
                    <a:pt x="7773" y="1868"/>
                    <a:pt x="5371" y="4037"/>
                  </a:cubicBezTo>
                  <a:cubicBezTo>
                    <a:pt x="5204" y="4170"/>
                    <a:pt x="5071" y="4303"/>
                    <a:pt x="4937" y="4437"/>
                  </a:cubicBezTo>
                  <a:cubicBezTo>
                    <a:pt x="4804" y="4570"/>
                    <a:pt x="4637" y="4704"/>
                    <a:pt x="4504" y="4837"/>
                  </a:cubicBezTo>
                  <a:cubicBezTo>
                    <a:pt x="1735" y="7706"/>
                    <a:pt x="0" y="11609"/>
                    <a:pt x="0" y="15878"/>
                  </a:cubicBezTo>
                  <a:cubicBezTo>
                    <a:pt x="34" y="24685"/>
                    <a:pt x="7139" y="31790"/>
                    <a:pt x="15912" y="31790"/>
                  </a:cubicBezTo>
                  <a:cubicBezTo>
                    <a:pt x="24685" y="31790"/>
                    <a:pt x="31790" y="24685"/>
                    <a:pt x="31790" y="15912"/>
                  </a:cubicBezTo>
                  <a:cubicBezTo>
                    <a:pt x="31790" y="11542"/>
                    <a:pt x="30022" y="7639"/>
                    <a:pt x="27220" y="4770"/>
                  </a:cubicBezTo>
                  <a:cubicBezTo>
                    <a:pt x="27053" y="4604"/>
                    <a:pt x="26920" y="4504"/>
                    <a:pt x="26786" y="4370"/>
                  </a:cubicBezTo>
                  <a:cubicBezTo>
                    <a:pt x="26653" y="4237"/>
                    <a:pt x="26486" y="4103"/>
                    <a:pt x="26353" y="3970"/>
                  </a:cubicBezTo>
                  <a:cubicBezTo>
                    <a:pt x="23918" y="1835"/>
                    <a:pt x="20849" y="434"/>
                    <a:pt x="17413" y="100"/>
                  </a:cubicBezTo>
                  <a:cubicBezTo>
                    <a:pt x="17246" y="67"/>
                    <a:pt x="17046" y="67"/>
                    <a:pt x="16846" y="67"/>
                  </a:cubicBezTo>
                  <a:cubicBezTo>
                    <a:pt x="16679" y="67"/>
                    <a:pt x="16479" y="34"/>
                    <a:pt x="16279" y="34"/>
                  </a:cubicBezTo>
                  <a:cubicBezTo>
                    <a:pt x="16145" y="34"/>
                    <a:pt x="16045" y="0"/>
                    <a:pt x="15912"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4"/>
            <p:cNvSpPr/>
            <p:nvPr/>
          </p:nvSpPr>
          <p:spPr>
            <a:xfrm>
              <a:off x="12357695" y="2137313"/>
              <a:ext cx="324516" cy="324596"/>
            </a:xfrm>
            <a:custGeom>
              <a:avLst/>
              <a:gdLst/>
              <a:ahLst/>
              <a:cxnLst/>
              <a:rect l="l" t="t" r="r" b="b"/>
              <a:pathLst>
                <a:path w="27420" h="27421" extrusionOk="0">
                  <a:moveTo>
                    <a:pt x="13276" y="1"/>
                  </a:moveTo>
                  <a:cubicBezTo>
                    <a:pt x="13109" y="34"/>
                    <a:pt x="12943" y="34"/>
                    <a:pt x="12776" y="34"/>
                  </a:cubicBezTo>
                  <a:cubicBezTo>
                    <a:pt x="12609" y="68"/>
                    <a:pt x="12442" y="68"/>
                    <a:pt x="12275" y="68"/>
                  </a:cubicBezTo>
                  <a:cubicBezTo>
                    <a:pt x="9340" y="368"/>
                    <a:pt x="6671" y="1602"/>
                    <a:pt x="4603" y="3470"/>
                  </a:cubicBezTo>
                  <a:cubicBezTo>
                    <a:pt x="4470" y="3570"/>
                    <a:pt x="4336" y="3670"/>
                    <a:pt x="4236" y="3804"/>
                  </a:cubicBezTo>
                  <a:cubicBezTo>
                    <a:pt x="4103" y="3904"/>
                    <a:pt x="3970" y="4037"/>
                    <a:pt x="3869" y="4171"/>
                  </a:cubicBezTo>
                  <a:cubicBezTo>
                    <a:pt x="1468" y="6639"/>
                    <a:pt x="0" y="9975"/>
                    <a:pt x="0" y="13711"/>
                  </a:cubicBezTo>
                  <a:cubicBezTo>
                    <a:pt x="0" y="21250"/>
                    <a:pt x="6138" y="27421"/>
                    <a:pt x="13710" y="27421"/>
                  </a:cubicBezTo>
                  <a:cubicBezTo>
                    <a:pt x="21282" y="27421"/>
                    <a:pt x="27420" y="21250"/>
                    <a:pt x="27420" y="13711"/>
                  </a:cubicBezTo>
                  <a:cubicBezTo>
                    <a:pt x="27420" y="9941"/>
                    <a:pt x="25885" y="6572"/>
                    <a:pt x="23450" y="4071"/>
                  </a:cubicBezTo>
                  <a:cubicBezTo>
                    <a:pt x="23350" y="3970"/>
                    <a:pt x="23217" y="3870"/>
                    <a:pt x="23083" y="3737"/>
                  </a:cubicBezTo>
                  <a:cubicBezTo>
                    <a:pt x="22983" y="3637"/>
                    <a:pt x="22850" y="3503"/>
                    <a:pt x="22716" y="3403"/>
                  </a:cubicBezTo>
                  <a:cubicBezTo>
                    <a:pt x="20615" y="1569"/>
                    <a:pt x="17946" y="335"/>
                    <a:pt x="15011" y="68"/>
                  </a:cubicBezTo>
                  <a:cubicBezTo>
                    <a:pt x="14844" y="34"/>
                    <a:pt x="14677" y="34"/>
                    <a:pt x="14510" y="34"/>
                  </a:cubicBezTo>
                  <a:cubicBezTo>
                    <a:pt x="14344" y="34"/>
                    <a:pt x="14177" y="1"/>
                    <a:pt x="14010"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 name="Google Shape;503;p34"/>
          <p:cNvGrpSpPr/>
          <p:nvPr/>
        </p:nvGrpSpPr>
        <p:grpSpPr>
          <a:xfrm>
            <a:off x="6995677" y="2897403"/>
            <a:ext cx="485257" cy="561613"/>
            <a:chOff x="9753439" y="1677427"/>
            <a:chExt cx="841291" cy="973670"/>
          </a:xfrm>
        </p:grpSpPr>
        <p:sp>
          <p:nvSpPr>
            <p:cNvPr id="504" name="Google Shape;504;p34"/>
            <p:cNvSpPr/>
            <p:nvPr/>
          </p:nvSpPr>
          <p:spPr>
            <a:xfrm>
              <a:off x="9753439" y="1677427"/>
              <a:ext cx="841291" cy="973670"/>
            </a:xfrm>
            <a:custGeom>
              <a:avLst/>
              <a:gdLst/>
              <a:ahLst/>
              <a:cxnLst/>
              <a:rect l="l" t="t" r="r" b="b"/>
              <a:pathLst>
                <a:path w="71085" h="82253" extrusionOk="0">
                  <a:moveTo>
                    <a:pt x="28499" y="1"/>
                  </a:moveTo>
                  <a:cubicBezTo>
                    <a:pt x="26984" y="1"/>
                    <a:pt x="25710" y="871"/>
                    <a:pt x="24651" y="2629"/>
                  </a:cubicBezTo>
                  <a:cubicBezTo>
                    <a:pt x="23017" y="5398"/>
                    <a:pt x="20582" y="6799"/>
                    <a:pt x="17346" y="6865"/>
                  </a:cubicBezTo>
                  <a:cubicBezTo>
                    <a:pt x="14144" y="6899"/>
                    <a:pt x="12509" y="8533"/>
                    <a:pt x="12476" y="11736"/>
                  </a:cubicBezTo>
                  <a:cubicBezTo>
                    <a:pt x="12409" y="14971"/>
                    <a:pt x="11008" y="17406"/>
                    <a:pt x="8239" y="19041"/>
                  </a:cubicBezTo>
                  <a:cubicBezTo>
                    <a:pt x="5504" y="20675"/>
                    <a:pt x="4904" y="22910"/>
                    <a:pt x="6472" y="25712"/>
                  </a:cubicBezTo>
                  <a:cubicBezTo>
                    <a:pt x="8039" y="28514"/>
                    <a:pt x="8039" y="31350"/>
                    <a:pt x="6472" y="34152"/>
                  </a:cubicBezTo>
                  <a:cubicBezTo>
                    <a:pt x="4904" y="36954"/>
                    <a:pt x="5504" y="39189"/>
                    <a:pt x="8273" y="40823"/>
                  </a:cubicBezTo>
                  <a:cubicBezTo>
                    <a:pt x="11008" y="42491"/>
                    <a:pt x="12442" y="44893"/>
                    <a:pt x="12476" y="48128"/>
                  </a:cubicBezTo>
                  <a:cubicBezTo>
                    <a:pt x="12476" y="48729"/>
                    <a:pt x="12576" y="49196"/>
                    <a:pt x="12709" y="49663"/>
                  </a:cubicBezTo>
                  <a:lnTo>
                    <a:pt x="0" y="74614"/>
                  </a:lnTo>
                  <a:lnTo>
                    <a:pt x="0" y="74614"/>
                  </a:lnTo>
                  <a:lnTo>
                    <a:pt x="10608" y="73413"/>
                  </a:lnTo>
                  <a:lnTo>
                    <a:pt x="16479" y="82253"/>
                  </a:lnTo>
                  <a:cubicBezTo>
                    <a:pt x="16479" y="82253"/>
                    <a:pt x="24184" y="66208"/>
                    <a:pt x="27320" y="59670"/>
                  </a:cubicBezTo>
                  <a:cubicBezTo>
                    <a:pt x="27705" y="59802"/>
                    <a:pt x="28109" y="59869"/>
                    <a:pt x="28531" y="59869"/>
                  </a:cubicBezTo>
                  <a:cubicBezTo>
                    <a:pt x="29387" y="59869"/>
                    <a:pt x="30317" y="59595"/>
                    <a:pt x="31323" y="59036"/>
                  </a:cubicBezTo>
                  <a:cubicBezTo>
                    <a:pt x="32724" y="58236"/>
                    <a:pt x="34133" y="57835"/>
                    <a:pt x="35542" y="57835"/>
                  </a:cubicBezTo>
                  <a:cubicBezTo>
                    <a:pt x="36952" y="57835"/>
                    <a:pt x="38361" y="58236"/>
                    <a:pt x="39762" y="59036"/>
                  </a:cubicBezTo>
                  <a:cubicBezTo>
                    <a:pt x="40747" y="59581"/>
                    <a:pt x="41667" y="59850"/>
                    <a:pt x="42520" y="59850"/>
                  </a:cubicBezTo>
                  <a:cubicBezTo>
                    <a:pt x="43025" y="59850"/>
                    <a:pt x="43506" y="59756"/>
                    <a:pt x="43965" y="59570"/>
                  </a:cubicBezTo>
                  <a:lnTo>
                    <a:pt x="56974" y="81986"/>
                  </a:lnTo>
                  <a:lnTo>
                    <a:pt x="60644" y="72479"/>
                  </a:lnTo>
                  <a:lnTo>
                    <a:pt x="71084" y="73847"/>
                  </a:lnTo>
                  <a:lnTo>
                    <a:pt x="71084" y="73847"/>
                  </a:lnTo>
                  <a:lnTo>
                    <a:pt x="58309" y="50063"/>
                  </a:lnTo>
                  <a:cubicBezTo>
                    <a:pt x="58509" y="49496"/>
                    <a:pt x="58609" y="48862"/>
                    <a:pt x="58642" y="48128"/>
                  </a:cubicBezTo>
                  <a:cubicBezTo>
                    <a:pt x="58675" y="44893"/>
                    <a:pt x="60076" y="42491"/>
                    <a:pt x="62845" y="40823"/>
                  </a:cubicBezTo>
                  <a:cubicBezTo>
                    <a:pt x="65614" y="39189"/>
                    <a:pt x="66214" y="36954"/>
                    <a:pt x="64646" y="34152"/>
                  </a:cubicBezTo>
                  <a:cubicBezTo>
                    <a:pt x="63045" y="31350"/>
                    <a:pt x="63045" y="28514"/>
                    <a:pt x="64646" y="25712"/>
                  </a:cubicBezTo>
                  <a:cubicBezTo>
                    <a:pt x="66214" y="22910"/>
                    <a:pt x="65614" y="20675"/>
                    <a:pt x="62845" y="19041"/>
                  </a:cubicBezTo>
                  <a:cubicBezTo>
                    <a:pt x="60076" y="17406"/>
                    <a:pt x="58675" y="14971"/>
                    <a:pt x="58642" y="11736"/>
                  </a:cubicBezTo>
                  <a:cubicBezTo>
                    <a:pt x="58575" y="8533"/>
                    <a:pt x="56974" y="6899"/>
                    <a:pt x="53739" y="6865"/>
                  </a:cubicBezTo>
                  <a:cubicBezTo>
                    <a:pt x="50536" y="6799"/>
                    <a:pt x="48101" y="5398"/>
                    <a:pt x="46433" y="2629"/>
                  </a:cubicBezTo>
                  <a:cubicBezTo>
                    <a:pt x="45392" y="885"/>
                    <a:pt x="44106" y="9"/>
                    <a:pt x="42584" y="9"/>
                  </a:cubicBezTo>
                  <a:cubicBezTo>
                    <a:pt x="41719" y="9"/>
                    <a:pt x="40778" y="293"/>
                    <a:pt x="39762" y="861"/>
                  </a:cubicBezTo>
                  <a:cubicBezTo>
                    <a:pt x="38361" y="1645"/>
                    <a:pt x="36960" y="2037"/>
                    <a:pt x="35559" y="2037"/>
                  </a:cubicBezTo>
                  <a:cubicBezTo>
                    <a:pt x="34158" y="2037"/>
                    <a:pt x="32757" y="1645"/>
                    <a:pt x="31356" y="861"/>
                  </a:cubicBezTo>
                  <a:cubicBezTo>
                    <a:pt x="30321" y="289"/>
                    <a:pt x="29370" y="1"/>
                    <a:pt x="28499" y="1"/>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4"/>
            <p:cNvSpPr/>
            <p:nvPr/>
          </p:nvSpPr>
          <p:spPr>
            <a:xfrm>
              <a:off x="9940582" y="1791848"/>
              <a:ext cx="467033" cy="467131"/>
            </a:xfrm>
            <a:custGeom>
              <a:avLst/>
              <a:gdLst/>
              <a:ahLst/>
              <a:cxnLst/>
              <a:rect l="l" t="t" r="r" b="b"/>
              <a:pathLst>
                <a:path w="39462" h="39462" extrusionOk="0">
                  <a:moveTo>
                    <a:pt x="19748" y="0"/>
                  </a:moveTo>
                  <a:cubicBezTo>
                    <a:pt x="8840" y="0"/>
                    <a:pt x="1" y="8840"/>
                    <a:pt x="1" y="19748"/>
                  </a:cubicBezTo>
                  <a:cubicBezTo>
                    <a:pt x="1" y="30622"/>
                    <a:pt x="8840" y="39462"/>
                    <a:pt x="19748" y="39462"/>
                  </a:cubicBezTo>
                  <a:cubicBezTo>
                    <a:pt x="30622" y="39462"/>
                    <a:pt x="39462" y="30622"/>
                    <a:pt x="39462" y="19748"/>
                  </a:cubicBezTo>
                  <a:cubicBezTo>
                    <a:pt x="39462" y="8840"/>
                    <a:pt x="30622" y="0"/>
                    <a:pt x="19748"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4"/>
            <p:cNvSpPr/>
            <p:nvPr/>
          </p:nvSpPr>
          <p:spPr>
            <a:xfrm>
              <a:off x="9961899" y="1813165"/>
              <a:ext cx="424403" cy="424493"/>
            </a:xfrm>
            <a:custGeom>
              <a:avLst/>
              <a:gdLst/>
              <a:ahLst/>
              <a:cxnLst/>
              <a:rect l="l" t="t" r="r" b="b"/>
              <a:pathLst>
                <a:path w="35860" h="35860" extrusionOk="0">
                  <a:moveTo>
                    <a:pt x="17947" y="1"/>
                  </a:moveTo>
                  <a:cubicBezTo>
                    <a:pt x="8040" y="1"/>
                    <a:pt x="1" y="8040"/>
                    <a:pt x="1" y="17947"/>
                  </a:cubicBezTo>
                  <a:cubicBezTo>
                    <a:pt x="1" y="27821"/>
                    <a:pt x="8040" y="35860"/>
                    <a:pt x="17947" y="35860"/>
                  </a:cubicBezTo>
                  <a:cubicBezTo>
                    <a:pt x="27821" y="35860"/>
                    <a:pt x="35860" y="27821"/>
                    <a:pt x="35860" y="17947"/>
                  </a:cubicBezTo>
                  <a:cubicBezTo>
                    <a:pt x="35860" y="8040"/>
                    <a:pt x="27821" y="1"/>
                    <a:pt x="17947"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4"/>
            <p:cNvSpPr/>
            <p:nvPr/>
          </p:nvSpPr>
          <p:spPr>
            <a:xfrm>
              <a:off x="10005338" y="1891344"/>
              <a:ext cx="380969" cy="346306"/>
            </a:xfrm>
            <a:custGeom>
              <a:avLst/>
              <a:gdLst/>
              <a:ahLst/>
              <a:cxnLst/>
              <a:rect l="l" t="t" r="r" b="b"/>
              <a:pathLst>
                <a:path w="32190" h="29255" extrusionOk="0">
                  <a:moveTo>
                    <a:pt x="28154" y="0"/>
                  </a:moveTo>
                  <a:lnTo>
                    <a:pt x="0" y="22150"/>
                  </a:lnTo>
                  <a:cubicBezTo>
                    <a:pt x="3269" y="26453"/>
                    <a:pt x="8439" y="29255"/>
                    <a:pt x="14277" y="29255"/>
                  </a:cubicBezTo>
                  <a:cubicBezTo>
                    <a:pt x="24151" y="29255"/>
                    <a:pt x="32190" y="21216"/>
                    <a:pt x="32190" y="11342"/>
                  </a:cubicBezTo>
                  <a:cubicBezTo>
                    <a:pt x="32190" y="7039"/>
                    <a:pt x="30655" y="3103"/>
                    <a:pt x="28154" y="0"/>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34"/>
          <p:cNvGrpSpPr/>
          <p:nvPr/>
        </p:nvGrpSpPr>
        <p:grpSpPr>
          <a:xfrm>
            <a:off x="6976524" y="4124283"/>
            <a:ext cx="504410" cy="527549"/>
            <a:chOff x="9755416" y="538282"/>
            <a:chExt cx="761144" cy="796060"/>
          </a:xfrm>
        </p:grpSpPr>
        <p:sp>
          <p:nvSpPr>
            <p:cNvPr id="509" name="Google Shape;509;p34"/>
            <p:cNvSpPr/>
            <p:nvPr/>
          </p:nvSpPr>
          <p:spPr>
            <a:xfrm>
              <a:off x="9755416" y="538282"/>
              <a:ext cx="761144" cy="796060"/>
            </a:xfrm>
            <a:custGeom>
              <a:avLst/>
              <a:gdLst/>
              <a:ahLst/>
              <a:cxnLst/>
              <a:rect l="l" t="t" r="r" b="b"/>
              <a:pathLst>
                <a:path w="64313" h="67249" extrusionOk="0">
                  <a:moveTo>
                    <a:pt x="11475" y="10708"/>
                  </a:moveTo>
                  <a:lnTo>
                    <a:pt x="11475" y="11442"/>
                  </a:lnTo>
                  <a:cubicBezTo>
                    <a:pt x="11475" y="16846"/>
                    <a:pt x="12409" y="22083"/>
                    <a:pt x="14143" y="26819"/>
                  </a:cubicBezTo>
                  <a:cubicBezTo>
                    <a:pt x="9974" y="24418"/>
                    <a:pt x="7272" y="20048"/>
                    <a:pt x="6972" y="15211"/>
                  </a:cubicBezTo>
                  <a:lnTo>
                    <a:pt x="6705" y="10708"/>
                  </a:lnTo>
                  <a:close/>
                  <a:moveTo>
                    <a:pt x="57641" y="10708"/>
                  </a:moveTo>
                  <a:lnTo>
                    <a:pt x="57374" y="15211"/>
                  </a:lnTo>
                  <a:cubicBezTo>
                    <a:pt x="57074" y="20048"/>
                    <a:pt x="54372" y="24418"/>
                    <a:pt x="50169" y="26819"/>
                  </a:cubicBezTo>
                  <a:cubicBezTo>
                    <a:pt x="51904" y="22083"/>
                    <a:pt x="52871" y="16846"/>
                    <a:pt x="52871" y="11442"/>
                  </a:cubicBezTo>
                  <a:lnTo>
                    <a:pt x="52871" y="10708"/>
                  </a:lnTo>
                  <a:close/>
                  <a:moveTo>
                    <a:pt x="11475" y="0"/>
                  </a:moveTo>
                  <a:lnTo>
                    <a:pt x="11475" y="4403"/>
                  </a:lnTo>
                  <a:lnTo>
                    <a:pt x="0" y="4403"/>
                  </a:lnTo>
                  <a:lnTo>
                    <a:pt x="534" y="13076"/>
                  </a:lnTo>
                  <a:cubicBezTo>
                    <a:pt x="1034" y="21582"/>
                    <a:pt x="5804" y="29288"/>
                    <a:pt x="13176" y="33558"/>
                  </a:cubicBezTo>
                  <a:lnTo>
                    <a:pt x="20048" y="37494"/>
                  </a:lnTo>
                  <a:cubicBezTo>
                    <a:pt x="21582" y="39462"/>
                    <a:pt x="23317" y="41230"/>
                    <a:pt x="25218" y="42731"/>
                  </a:cubicBezTo>
                  <a:lnTo>
                    <a:pt x="28721" y="45533"/>
                  </a:lnTo>
                  <a:lnTo>
                    <a:pt x="28721" y="51070"/>
                  </a:lnTo>
                  <a:cubicBezTo>
                    <a:pt x="21982" y="52204"/>
                    <a:pt x="16412" y="56641"/>
                    <a:pt x="13610" y="62612"/>
                  </a:cubicBezTo>
                  <a:lnTo>
                    <a:pt x="9340" y="62612"/>
                  </a:lnTo>
                  <a:lnTo>
                    <a:pt x="9340" y="67248"/>
                  </a:lnTo>
                  <a:lnTo>
                    <a:pt x="55006" y="67248"/>
                  </a:lnTo>
                  <a:lnTo>
                    <a:pt x="55006" y="62612"/>
                  </a:lnTo>
                  <a:lnTo>
                    <a:pt x="50703" y="62612"/>
                  </a:lnTo>
                  <a:cubicBezTo>
                    <a:pt x="47901" y="56641"/>
                    <a:pt x="42330" y="52204"/>
                    <a:pt x="35625" y="51070"/>
                  </a:cubicBezTo>
                  <a:lnTo>
                    <a:pt x="35592" y="45533"/>
                  </a:lnTo>
                  <a:lnTo>
                    <a:pt x="39095" y="42731"/>
                  </a:lnTo>
                  <a:cubicBezTo>
                    <a:pt x="40996" y="41230"/>
                    <a:pt x="42731" y="39462"/>
                    <a:pt x="44298" y="37494"/>
                  </a:cubicBezTo>
                  <a:lnTo>
                    <a:pt x="51137" y="33558"/>
                  </a:lnTo>
                  <a:cubicBezTo>
                    <a:pt x="58508" y="29288"/>
                    <a:pt x="63279" y="21582"/>
                    <a:pt x="63812" y="13076"/>
                  </a:cubicBezTo>
                  <a:lnTo>
                    <a:pt x="64313" y="4403"/>
                  </a:lnTo>
                  <a:lnTo>
                    <a:pt x="52871" y="4403"/>
                  </a:lnTo>
                  <a:lnTo>
                    <a:pt x="52871" y="0"/>
                  </a:ln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4"/>
            <p:cNvSpPr/>
            <p:nvPr/>
          </p:nvSpPr>
          <p:spPr>
            <a:xfrm>
              <a:off x="9959532" y="610140"/>
              <a:ext cx="71069" cy="235744"/>
            </a:xfrm>
            <a:custGeom>
              <a:avLst/>
              <a:gdLst/>
              <a:ahLst/>
              <a:cxnLst/>
              <a:rect l="l" t="t" r="r" b="b"/>
              <a:pathLst>
                <a:path w="6005" h="19915" extrusionOk="0">
                  <a:moveTo>
                    <a:pt x="2102" y="0"/>
                  </a:moveTo>
                  <a:cubicBezTo>
                    <a:pt x="935" y="34"/>
                    <a:pt x="1" y="968"/>
                    <a:pt x="34" y="2135"/>
                  </a:cubicBezTo>
                  <a:cubicBezTo>
                    <a:pt x="67" y="7172"/>
                    <a:pt x="134" y="12843"/>
                    <a:pt x="1669" y="18380"/>
                  </a:cubicBezTo>
                  <a:cubicBezTo>
                    <a:pt x="1902" y="19314"/>
                    <a:pt x="2769" y="19915"/>
                    <a:pt x="3670" y="19915"/>
                  </a:cubicBezTo>
                  <a:cubicBezTo>
                    <a:pt x="3870" y="19915"/>
                    <a:pt x="4070" y="19881"/>
                    <a:pt x="4237" y="19848"/>
                  </a:cubicBezTo>
                  <a:cubicBezTo>
                    <a:pt x="5371" y="19514"/>
                    <a:pt x="6005" y="18347"/>
                    <a:pt x="5705" y="17246"/>
                  </a:cubicBezTo>
                  <a:cubicBezTo>
                    <a:pt x="4304" y="12242"/>
                    <a:pt x="4270" y="6839"/>
                    <a:pt x="4237" y="2102"/>
                  </a:cubicBezTo>
                  <a:cubicBezTo>
                    <a:pt x="4204" y="934"/>
                    <a:pt x="3170" y="0"/>
                    <a:pt x="2102"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4"/>
            <p:cNvSpPr/>
            <p:nvPr/>
          </p:nvSpPr>
          <p:spPr>
            <a:xfrm>
              <a:off x="10002178" y="859270"/>
              <a:ext cx="51719" cy="51742"/>
            </a:xfrm>
            <a:custGeom>
              <a:avLst/>
              <a:gdLst/>
              <a:ahLst/>
              <a:cxnLst/>
              <a:rect l="l" t="t" r="r" b="b"/>
              <a:pathLst>
                <a:path w="4370" h="4371" extrusionOk="0">
                  <a:moveTo>
                    <a:pt x="2168" y="1"/>
                  </a:moveTo>
                  <a:cubicBezTo>
                    <a:pt x="968" y="1"/>
                    <a:pt x="0" y="968"/>
                    <a:pt x="0" y="2202"/>
                  </a:cubicBezTo>
                  <a:cubicBezTo>
                    <a:pt x="0" y="3403"/>
                    <a:pt x="968" y="4370"/>
                    <a:pt x="2168" y="4370"/>
                  </a:cubicBezTo>
                  <a:cubicBezTo>
                    <a:pt x="3369" y="4370"/>
                    <a:pt x="4370" y="3403"/>
                    <a:pt x="4370" y="2202"/>
                  </a:cubicBezTo>
                  <a:cubicBezTo>
                    <a:pt x="4370" y="968"/>
                    <a:pt x="3369" y="1"/>
                    <a:pt x="2168"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4"/>
            <p:cNvSpPr/>
            <p:nvPr/>
          </p:nvSpPr>
          <p:spPr>
            <a:xfrm>
              <a:off x="9865967" y="1142760"/>
              <a:ext cx="540457" cy="191519"/>
            </a:xfrm>
            <a:custGeom>
              <a:avLst/>
              <a:gdLst/>
              <a:ahLst/>
              <a:cxnLst/>
              <a:rect l="l" t="t" r="r" b="b"/>
              <a:pathLst>
                <a:path w="45666" h="16179" extrusionOk="0">
                  <a:moveTo>
                    <a:pt x="19381" y="0"/>
                  </a:moveTo>
                  <a:cubicBezTo>
                    <a:pt x="12642" y="1134"/>
                    <a:pt x="7072" y="5537"/>
                    <a:pt x="4270" y="11508"/>
                  </a:cubicBezTo>
                  <a:lnTo>
                    <a:pt x="0" y="11508"/>
                  </a:lnTo>
                  <a:lnTo>
                    <a:pt x="0" y="16178"/>
                  </a:lnTo>
                  <a:lnTo>
                    <a:pt x="45666" y="16178"/>
                  </a:lnTo>
                  <a:lnTo>
                    <a:pt x="45666" y="11508"/>
                  </a:lnTo>
                  <a:lnTo>
                    <a:pt x="41363" y="11508"/>
                  </a:lnTo>
                  <a:cubicBezTo>
                    <a:pt x="38561" y="5571"/>
                    <a:pt x="32990" y="1134"/>
                    <a:pt x="26285" y="0"/>
                  </a:cubicBezTo>
                  <a:cubicBezTo>
                    <a:pt x="26285" y="0"/>
                    <a:pt x="24851" y="767"/>
                    <a:pt x="22783" y="767"/>
                  </a:cubicBezTo>
                  <a:cubicBezTo>
                    <a:pt x="20948" y="767"/>
                    <a:pt x="19381" y="0"/>
                    <a:pt x="19381" y="0"/>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4"/>
            <p:cNvSpPr/>
            <p:nvPr/>
          </p:nvSpPr>
          <p:spPr>
            <a:xfrm>
              <a:off x="9865967" y="1278971"/>
              <a:ext cx="540860" cy="55293"/>
            </a:xfrm>
            <a:custGeom>
              <a:avLst/>
              <a:gdLst/>
              <a:ahLst/>
              <a:cxnLst/>
              <a:rect l="l" t="t" r="r" b="b"/>
              <a:pathLst>
                <a:path w="45700" h="4671" extrusionOk="0">
                  <a:moveTo>
                    <a:pt x="0" y="0"/>
                  </a:moveTo>
                  <a:lnTo>
                    <a:pt x="0" y="4670"/>
                  </a:lnTo>
                  <a:lnTo>
                    <a:pt x="45699" y="4670"/>
                  </a:lnTo>
                  <a:lnTo>
                    <a:pt x="45699" y="0"/>
                  </a:ln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514;p34"/>
          <p:cNvGrpSpPr/>
          <p:nvPr/>
        </p:nvGrpSpPr>
        <p:grpSpPr>
          <a:xfrm>
            <a:off x="1274962" y="112865"/>
            <a:ext cx="779401" cy="580244"/>
            <a:chOff x="10936720" y="1695903"/>
            <a:chExt cx="993374" cy="739542"/>
          </a:xfrm>
        </p:grpSpPr>
        <p:sp>
          <p:nvSpPr>
            <p:cNvPr id="515" name="Google Shape;515;p34"/>
            <p:cNvSpPr/>
            <p:nvPr/>
          </p:nvSpPr>
          <p:spPr>
            <a:xfrm>
              <a:off x="11086756" y="1787504"/>
              <a:ext cx="73839" cy="110965"/>
            </a:xfrm>
            <a:custGeom>
              <a:avLst/>
              <a:gdLst/>
              <a:ahLst/>
              <a:cxnLst/>
              <a:rect l="l" t="t" r="r" b="b"/>
              <a:pathLst>
                <a:path w="6239" h="9374" extrusionOk="0">
                  <a:moveTo>
                    <a:pt x="1702" y="0"/>
                  </a:moveTo>
                  <a:cubicBezTo>
                    <a:pt x="1702" y="0"/>
                    <a:pt x="0" y="3003"/>
                    <a:pt x="1068" y="5938"/>
                  </a:cubicBezTo>
                  <a:cubicBezTo>
                    <a:pt x="2135" y="8874"/>
                    <a:pt x="4737" y="9374"/>
                    <a:pt x="4737" y="9374"/>
                  </a:cubicBezTo>
                  <a:cubicBezTo>
                    <a:pt x="4737" y="9374"/>
                    <a:pt x="6238" y="6839"/>
                    <a:pt x="5137" y="3803"/>
                  </a:cubicBezTo>
                  <a:cubicBezTo>
                    <a:pt x="4070" y="801"/>
                    <a:pt x="1702" y="0"/>
                    <a:pt x="1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4"/>
            <p:cNvSpPr/>
            <p:nvPr/>
          </p:nvSpPr>
          <p:spPr>
            <a:xfrm>
              <a:off x="11180724" y="1795008"/>
              <a:ext cx="80549" cy="114125"/>
            </a:xfrm>
            <a:custGeom>
              <a:avLst/>
              <a:gdLst/>
              <a:ahLst/>
              <a:cxnLst/>
              <a:rect l="l" t="t" r="r" b="b"/>
              <a:pathLst>
                <a:path w="6806" h="9641" extrusionOk="0">
                  <a:moveTo>
                    <a:pt x="5538" y="0"/>
                  </a:moveTo>
                  <a:cubicBezTo>
                    <a:pt x="5537" y="0"/>
                    <a:pt x="3036" y="1001"/>
                    <a:pt x="1535" y="4103"/>
                  </a:cubicBezTo>
                  <a:cubicBezTo>
                    <a:pt x="0" y="7205"/>
                    <a:pt x="1135" y="9641"/>
                    <a:pt x="1135" y="9641"/>
                  </a:cubicBezTo>
                  <a:cubicBezTo>
                    <a:pt x="1135" y="9641"/>
                    <a:pt x="3836" y="8973"/>
                    <a:pt x="5338" y="5938"/>
                  </a:cubicBezTo>
                  <a:cubicBezTo>
                    <a:pt x="6805" y="2903"/>
                    <a:pt x="5538" y="1"/>
                    <a:pt x="55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4"/>
            <p:cNvSpPr/>
            <p:nvPr/>
          </p:nvSpPr>
          <p:spPr>
            <a:xfrm>
              <a:off x="11184665" y="1897664"/>
              <a:ext cx="75424" cy="119251"/>
            </a:xfrm>
            <a:custGeom>
              <a:avLst/>
              <a:gdLst/>
              <a:ahLst/>
              <a:cxnLst/>
              <a:rect l="l" t="t" r="r" b="b"/>
              <a:pathLst>
                <a:path w="6373" h="10074" extrusionOk="0">
                  <a:moveTo>
                    <a:pt x="4771" y="0"/>
                  </a:moveTo>
                  <a:cubicBezTo>
                    <a:pt x="4771" y="0"/>
                    <a:pt x="2369" y="1334"/>
                    <a:pt x="1168" y="4603"/>
                  </a:cubicBezTo>
                  <a:cubicBezTo>
                    <a:pt x="1" y="7872"/>
                    <a:pt x="1435" y="10074"/>
                    <a:pt x="1435" y="10074"/>
                  </a:cubicBezTo>
                  <a:cubicBezTo>
                    <a:pt x="1435" y="10074"/>
                    <a:pt x="4071" y="9007"/>
                    <a:pt x="5205" y="5804"/>
                  </a:cubicBezTo>
                  <a:cubicBezTo>
                    <a:pt x="6372" y="2635"/>
                    <a:pt x="4771" y="0"/>
                    <a:pt x="4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4"/>
            <p:cNvSpPr/>
            <p:nvPr/>
          </p:nvSpPr>
          <p:spPr>
            <a:xfrm>
              <a:off x="11222577" y="1969522"/>
              <a:ext cx="70679" cy="122021"/>
            </a:xfrm>
            <a:custGeom>
              <a:avLst/>
              <a:gdLst/>
              <a:ahLst/>
              <a:cxnLst/>
              <a:rect l="l" t="t" r="r" b="b"/>
              <a:pathLst>
                <a:path w="5972" h="10308" extrusionOk="0">
                  <a:moveTo>
                    <a:pt x="4170" y="0"/>
                  </a:moveTo>
                  <a:cubicBezTo>
                    <a:pt x="4170" y="0"/>
                    <a:pt x="1835" y="1601"/>
                    <a:pt x="934" y="4937"/>
                  </a:cubicBezTo>
                  <a:cubicBezTo>
                    <a:pt x="0" y="8273"/>
                    <a:pt x="1635" y="10308"/>
                    <a:pt x="1635" y="10308"/>
                  </a:cubicBezTo>
                  <a:cubicBezTo>
                    <a:pt x="1635" y="10308"/>
                    <a:pt x="4203" y="8940"/>
                    <a:pt x="5104" y="5671"/>
                  </a:cubicBezTo>
                  <a:cubicBezTo>
                    <a:pt x="5971" y="2402"/>
                    <a:pt x="4170" y="0"/>
                    <a:pt x="41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4"/>
            <p:cNvSpPr/>
            <p:nvPr/>
          </p:nvSpPr>
          <p:spPr>
            <a:xfrm>
              <a:off x="11274692" y="2040587"/>
              <a:ext cx="52914" cy="123205"/>
            </a:xfrm>
            <a:custGeom>
              <a:avLst/>
              <a:gdLst/>
              <a:ahLst/>
              <a:cxnLst/>
              <a:rect l="l" t="t" r="r" b="b"/>
              <a:pathLst>
                <a:path w="4471" h="10408" extrusionOk="0">
                  <a:moveTo>
                    <a:pt x="2035" y="0"/>
                  </a:moveTo>
                  <a:cubicBezTo>
                    <a:pt x="2035" y="0"/>
                    <a:pt x="167" y="2269"/>
                    <a:pt x="67" y="5671"/>
                  </a:cubicBezTo>
                  <a:cubicBezTo>
                    <a:pt x="0" y="9074"/>
                    <a:pt x="2102" y="10408"/>
                    <a:pt x="2102" y="10408"/>
                  </a:cubicBezTo>
                  <a:cubicBezTo>
                    <a:pt x="2102" y="10408"/>
                    <a:pt x="4337" y="8273"/>
                    <a:pt x="4404" y="4971"/>
                  </a:cubicBezTo>
                  <a:cubicBezTo>
                    <a:pt x="4470" y="1635"/>
                    <a:pt x="2035" y="0"/>
                    <a:pt x="20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4"/>
            <p:cNvSpPr/>
            <p:nvPr/>
          </p:nvSpPr>
          <p:spPr>
            <a:xfrm>
              <a:off x="11160981" y="1696697"/>
              <a:ext cx="63968" cy="122423"/>
            </a:xfrm>
            <a:custGeom>
              <a:avLst/>
              <a:gdLst/>
              <a:ahLst/>
              <a:cxnLst/>
              <a:rect l="l" t="t" r="r" b="b"/>
              <a:pathLst>
                <a:path w="5405" h="10342" extrusionOk="0">
                  <a:moveTo>
                    <a:pt x="3970" y="0"/>
                  </a:moveTo>
                  <a:cubicBezTo>
                    <a:pt x="3970" y="0"/>
                    <a:pt x="1235" y="1601"/>
                    <a:pt x="601" y="4904"/>
                  </a:cubicBezTo>
                  <a:cubicBezTo>
                    <a:pt x="1" y="8206"/>
                    <a:pt x="1768" y="10341"/>
                    <a:pt x="1768" y="10341"/>
                  </a:cubicBezTo>
                  <a:cubicBezTo>
                    <a:pt x="1768" y="10341"/>
                    <a:pt x="4137" y="9040"/>
                    <a:pt x="4771" y="5638"/>
                  </a:cubicBezTo>
                  <a:cubicBezTo>
                    <a:pt x="5404" y="2269"/>
                    <a:pt x="3970" y="0"/>
                    <a:pt x="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4"/>
            <p:cNvSpPr/>
            <p:nvPr/>
          </p:nvSpPr>
          <p:spPr>
            <a:xfrm>
              <a:off x="11070173" y="1890941"/>
              <a:ext cx="84490" cy="90427"/>
            </a:xfrm>
            <a:custGeom>
              <a:avLst/>
              <a:gdLst/>
              <a:ahLst/>
              <a:cxnLst/>
              <a:rect l="l" t="t" r="r" b="b"/>
              <a:pathLst>
                <a:path w="7139" h="7639" extrusionOk="0">
                  <a:moveTo>
                    <a:pt x="922" y="1"/>
                  </a:moveTo>
                  <a:cubicBezTo>
                    <a:pt x="908" y="1"/>
                    <a:pt x="901" y="1"/>
                    <a:pt x="901" y="1"/>
                  </a:cubicBezTo>
                  <a:cubicBezTo>
                    <a:pt x="901" y="1"/>
                    <a:pt x="0" y="3337"/>
                    <a:pt x="1802" y="5705"/>
                  </a:cubicBezTo>
                  <a:cubicBezTo>
                    <a:pt x="3115" y="7408"/>
                    <a:pt x="4907" y="7638"/>
                    <a:pt x="5782" y="7638"/>
                  </a:cubicBezTo>
                  <a:cubicBezTo>
                    <a:pt x="6107" y="7638"/>
                    <a:pt x="6305" y="7607"/>
                    <a:pt x="6305" y="7607"/>
                  </a:cubicBezTo>
                  <a:cubicBezTo>
                    <a:pt x="6305" y="7607"/>
                    <a:pt x="7139" y="4738"/>
                    <a:pt x="5304" y="2336"/>
                  </a:cubicBezTo>
                  <a:cubicBezTo>
                    <a:pt x="3534" y="61"/>
                    <a:pt x="1166" y="1"/>
                    <a:pt x="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4"/>
            <p:cNvSpPr/>
            <p:nvPr/>
          </p:nvSpPr>
          <p:spPr>
            <a:xfrm>
              <a:off x="11085963" y="1991230"/>
              <a:ext cx="87650" cy="74706"/>
            </a:xfrm>
            <a:custGeom>
              <a:avLst/>
              <a:gdLst/>
              <a:ahLst/>
              <a:cxnLst/>
              <a:rect l="l" t="t" r="r" b="b"/>
              <a:pathLst>
                <a:path w="7406" h="6311" extrusionOk="0">
                  <a:moveTo>
                    <a:pt x="1472" y="0"/>
                  </a:moveTo>
                  <a:cubicBezTo>
                    <a:pt x="726" y="0"/>
                    <a:pt x="234" y="134"/>
                    <a:pt x="234" y="134"/>
                  </a:cubicBezTo>
                  <a:cubicBezTo>
                    <a:pt x="234" y="134"/>
                    <a:pt x="1" y="3570"/>
                    <a:pt x="2269" y="5305"/>
                  </a:cubicBezTo>
                  <a:cubicBezTo>
                    <a:pt x="3264" y="6092"/>
                    <a:pt x="4339" y="6310"/>
                    <a:pt x="5225" y="6310"/>
                  </a:cubicBezTo>
                  <a:cubicBezTo>
                    <a:pt x="6328" y="6310"/>
                    <a:pt x="7139" y="5972"/>
                    <a:pt x="7139" y="5972"/>
                  </a:cubicBezTo>
                  <a:cubicBezTo>
                    <a:pt x="7139" y="5972"/>
                    <a:pt x="7406" y="3036"/>
                    <a:pt x="5104" y="1235"/>
                  </a:cubicBezTo>
                  <a:cubicBezTo>
                    <a:pt x="3810" y="222"/>
                    <a:pt x="2431" y="0"/>
                    <a:pt x="14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4"/>
            <p:cNvSpPr/>
            <p:nvPr/>
          </p:nvSpPr>
          <p:spPr>
            <a:xfrm>
              <a:off x="11109256" y="2079895"/>
              <a:ext cx="98704" cy="61709"/>
            </a:xfrm>
            <a:custGeom>
              <a:avLst/>
              <a:gdLst/>
              <a:ahLst/>
              <a:cxnLst/>
              <a:rect l="l" t="t" r="r" b="b"/>
              <a:pathLst>
                <a:path w="8340" h="5213" extrusionOk="0">
                  <a:moveTo>
                    <a:pt x="3408" y="0"/>
                  </a:moveTo>
                  <a:cubicBezTo>
                    <a:pt x="1444" y="0"/>
                    <a:pt x="1" y="949"/>
                    <a:pt x="1" y="949"/>
                  </a:cubicBezTo>
                  <a:cubicBezTo>
                    <a:pt x="1" y="949"/>
                    <a:pt x="668" y="4185"/>
                    <a:pt x="3336" y="5019"/>
                  </a:cubicBezTo>
                  <a:cubicBezTo>
                    <a:pt x="3800" y="5156"/>
                    <a:pt x="4251" y="5213"/>
                    <a:pt x="4681" y="5213"/>
                  </a:cubicBezTo>
                  <a:cubicBezTo>
                    <a:pt x="6760" y="5213"/>
                    <a:pt x="8340" y="3885"/>
                    <a:pt x="8340" y="3885"/>
                  </a:cubicBezTo>
                  <a:cubicBezTo>
                    <a:pt x="8340" y="3885"/>
                    <a:pt x="7840" y="1083"/>
                    <a:pt x="5104" y="249"/>
                  </a:cubicBezTo>
                  <a:cubicBezTo>
                    <a:pt x="4513" y="70"/>
                    <a:pt x="3941" y="0"/>
                    <a:pt x="34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4"/>
            <p:cNvSpPr/>
            <p:nvPr/>
          </p:nvSpPr>
          <p:spPr>
            <a:xfrm>
              <a:off x="11164532" y="2151540"/>
              <a:ext cx="103047" cy="59495"/>
            </a:xfrm>
            <a:custGeom>
              <a:avLst/>
              <a:gdLst/>
              <a:ahLst/>
              <a:cxnLst/>
              <a:rect l="l" t="t" r="r" b="b"/>
              <a:pathLst>
                <a:path w="8707" h="5026" extrusionOk="0">
                  <a:moveTo>
                    <a:pt x="4186" y="0"/>
                  </a:moveTo>
                  <a:cubicBezTo>
                    <a:pt x="1762" y="0"/>
                    <a:pt x="1" y="1468"/>
                    <a:pt x="1" y="1468"/>
                  </a:cubicBezTo>
                  <a:cubicBezTo>
                    <a:pt x="1" y="1468"/>
                    <a:pt x="1001" y="4536"/>
                    <a:pt x="3803" y="4970"/>
                  </a:cubicBezTo>
                  <a:cubicBezTo>
                    <a:pt x="4051" y="5008"/>
                    <a:pt x="4294" y="5026"/>
                    <a:pt x="4529" y="5026"/>
                  </a:cubicBezTo>
                  <a:cubicBezTo>
                    <a:pt x="6961" y="5026"/>
                    <a:pt x="8707" y="3169"/>
                    <a:pt x="8707" y="3169"/>
                  </a:cubicBezTo>
                  <a:cubicBezTo>
                    <a:pt x="8707" y="3169"/>
                    <a:pt x="7906" y="500"/>
                    <a:pt x="5071" y="67"/>
                  </a:cubicBezTo>
                  <a:cubicBezTo>
                    <a:pt x="4768" y="21"/>
                    <a:pt x="4472" y="0"/>
                    <a:pt x="4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4"/>
            <p:cNvSpPr/>
            <p:nvPr/>
          </p:nvSpPr>
          <p:spPr>
            <a:xfrm>
              <a:off x="11097811" y="1836068"/>
              <a:ext cx="231741" cy="377498"/>
            </a:xfrm>
            <a:custGeom>
              <a:avLst/>
              <a:gdLst/>
              <a:ahLst/>
              <a:cxnLst/>
              <a:rect l="l" t="t" r="r" b="b"/>
              <a:pathLst>
                <a:path w="19581" h="31890" extrusionOk="0">
                  <a:moveTo>
                    <a:pt x="6171" y="0"/>
                  </a:moveTo>
                  <a:lnTo>
                    <a:pt x="6171" y="0"/>
                  </a:lnTo>
                  <a:cubicBezTo>
                    <a:pt x="6105" y="167"/>
                    <a:pt x="0" y="17013"/>
                    <a:pt x="18714" y="31890"/>
                  </a:cubicBezTo>
                  <a:lnTo>
                    <a:pt x="19581" y="30522"/>
                  </a:lnTo>
                  <a:cubicBezTo>
                    <a:pt x="1768" y="16345"/>
                    <a:pt x="7206" y="1135"/>
                    <a:pt x="7439" y="501"/>
                  </a:cubicBezTo>
                  <a:lnTo>
                    <a:pt x="61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4"/>
            <p:cNvSpPr/>
            <p:nvPr/>
          </p:nvSpPr>
          <p:spPr>
            <a:xfrm>
              <a:off x="11702287" y="1778023"/>
              <a:ext cx="69886" cy="113735"/>
            </a:xfrm>
            <a:custGeom>
              <a:avLst/>
              <a:gdLst/>
              <a:ahLst/>
              <a:cxnLst/>
              <a:rect l="l" t="t" r="r" b="b"/>
              <a:pathLst>
                <a:path w="5905" h="9608" extrusionOk="0">
                  <a:moveTo>
                    <a:pt x="3970" y="1"/>
                  </a:moveTo>
                  <a:cubicBezTo>
                    <a:pt x="3970" y="1"/>
                    <a:pt x="1701" y="1035"/>
                    <a:pt x="834" y="4104"/>
                  </a:cubicBezTo>
                  <a:cubicBezTo>
                    <a:pt x="0" y="7206"/>
                    <a:pt x="1701" y="9608"/>
                    <a:pt x="1701" y="9608"/>
                  </a:cubicBezTo>
                  <a:cubicBezTo>
                    <a:pt x="1701" y="9608"/>
                    <a:pt x="4270" y="8907"/>
                    <a:pt x="5104" y="5905"/>
                  </a:cubicBezTo>
                  <a:cubicBezTo>
                    <a:pt x="5904" y="2903"/>
                    <a:pt x="3970" y="1"/>
                    <a:pt x="3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4"/>
            <p:cNvSpPr/>
            <p:nvPr/>
          </p:nvSpPr>
          <p:spPr>
            <a:xfrm>
              <a:off x="11598839" y="1796985"/>
              <a:ext cx="84490" cy="109781"/>
            </a:xfrm>
            <a:custGeom>
              <a:avLst/>
              <a:gdLst/>
              <a:ahLst/>
              <a:cxnLst/>
              <a:rect l="l" t="t" r="r" b="b"/>
              <a:pathLst>
                <a:path w="7139" h="9274" extrusionOk="0">
                  <a:moveTo>
                    <a:pt x="1035" y="0"/>
                  </a:moveTo>
                  <a:lnTo>
                    <a:pt x="1035" y="0"/>
                  </a:lnTo>
                  <a:cubicBezTo>
                    <a:pt x="1035" y="0"/>
                    <a:pt x="1" y="3002"/>
                    <a:pt x="1735" y="5904"/>
                  </a:cubicBezTo>
                  <a:cubicBezTo>
                    <a:pt x="3436" y="8806"/>
                    <a:pt x="6172" y="9273"/>
                    <a:pt x="6172" y="9273"/>
                  </a:cubicBezTo>
                  <a:cubicBezTo>
                    <a:pt x="6172" y="9273"/>
                    <a:pt x="7139" y="6738"/>
                    <a:pt x="5371" y="3769"/>
                  </a:cubicBezTo>
                  <a:cubicBezTo>
                    <a:pt x="3603" y="801"/>
                    <a:pt x="1035" y="0"/>
                    <a:pt x="10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4"/>
            <p:cNvSpPr/>
            <p:nvPr/>
          </p:nvSpPr>
          <p:spPr>
            <a:xfrm>
              <a:off x="11608319" y="1898445"/>
              <a:ext cx="79756" cy="116102"/>
            </a:xfrm>
            <a:custGeom>
              <a:avLst/>
              <a:gdLst/>
              <a:ahLst/>
              <a:cxnLst/>
              <a:rect l="l" t="t" r="r" b="b"/>
              <a:pathLst>
                <a:path w="6739" h="9808" extrusionOk="0">
                  <a:moveTo>
                    <a:pt x="1368" y="1"/>
                  </a:moveTo>
                  <a:cubicBezTo>
                    <a:pt x="1368" y="1"/>
                    <a:pt x="0" y="2770"/>
                    <a:pt x="1401" y="5872"/>
                  </a:cubicBezTo>
                  <a:cubicBezTo>
                    <a:pt x="2769" y="8941"/>
                    <a:pt x="5504" y="9808"/>
                    <a:pt x="5504" y="9808"/>
                  </a:cubicBezTo>
                  <a:cubicBezTo>
                    <a:pt x="5504" y="9808"/>
                    <a:pt x="6738" y="7506"/>
                    <a:pt x="5304" y="4337"/>
                  </a:cubicBezTo>
                  <a:cubicBezTo>
                    <a:pt x="3870" y="1169"/>
                    <a:pt x="1368" y="1"/>
                    <a:pt x="1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4"/>
            <p:cNvSpPr/>
            <p:nvPr/>
          </p:nvSpPr>
          <p:spPr>
            <a:xfrm>
              <a:off x="11580279" y="1972682"/>
              <a:ext cx="76206" cy="119251"/>
            </a:xfrm>
            <a:custGeom>
              <a:avLst/>
              <a:gdLst/>
              <a:ahLst/>
              <a:cxnLst/>
              <a:rect l="l" t="t" r="r" b="b"/>
              <a:pathLst>
                <a:path w="6439" h="10074" extrusionOk="0">
                  <a:moveTo>
                    <a:pt x="1635" y="0"/>
                  </a:moveTo>
                  <a:cubicBezTo>
                    <a:pt x="1635" y="0"/>
                    <a:pt x="1" y="2569"/>
                    <a:pt x="1168" y="5771"/>
                  </a:cubicBezTo>
                  <a:cubicBezTo>
                    <a:pt x="2302" y="8940"/>
                    <a:pt x="4971" y="10074"/>
                    <a:pt x="4971" y="10074"/>
                  </a:cubicBezTo>
                  <a:cubicBezTo>
                    <a:pt x="4971" y="10074"/>
                    <a:pt x="6439" y="7939"/>
                    <a:pt x="5238" y="4670"/>
                  </a:cubicBezTo>
                  <a:cubicBezTo>
                    <a:pt x="4070" y="1434"/>
                    <a:pt x="1635" y="0"/>
                    <a:pt x="1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4"/>
            <p:cNvSpPr/>
            <p:nvPr/>
          </p:nvSpPr>
          <p:spPr>
            <a:xfrm>
              <a:off x="11551068" y="2046115"/>
              <a:ext cx="59625" cy="122423"/>
            </a:xfrm>
            <a:custGeom>
              <a:avLst/>
              <a:gdLst/>
              <a:ahLst/>
              <a:cxnLst/>
              <a:rect l="l" t="t" r="r" b="b"/>
              <a:pathLst>
                <a:path w="5038" h="10342" extrusionOk="0">
                  <a:moveTo>
                    <a:pt x="2302" y="0"/>
                  </a:moveTo>
                  <a:cubicBezTo>
                    <a:pt x="2302" y="0"/>
                    <a:pt x="0" y="1802"/>
                    <a:pt x="334" y="5104"/>
                  </a:cubicBezTo>
                  <a:cubicBezTo>
                    <a:pt x="668" y="8406"/>
                    <a:pt x="3036" y="10341"/>
                    <a:pt x="3036" y="10341"/>
                  </a:cubicBezTo>
                  <a:cubicBezTo>
                    <a:pt x="3036" y="10341"/>
                    <a:pt x="5037" y="8840"/>
                    <a:pt x="4704" y="5471"/>
                  </a:cubicBezTo>
                  <a:cubicBezTo>
                    <a:pt x="4337" y="2102"/>
                    <a:pt x="2302" y="0"/>
                    <a:pt x="23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4"/>
            <p:cNvSpPr/>
            <p:nvPr/>
          </p:nvSpPr>
          <p:spPr>
            <a:xfrm>
              <a:off x="11626867" y="1695903"/>
              <a:ext cx="69105" cy="120056"/>
            </a:xfrm>
            <a:custGeom>
              <a:avLst/>
              <a:gdLst/>
              <a:ahLst/>
              <a:cxnLst/>
              <a:rect l="l" t="t" r="r" b="b"/>
              <a:pathLst>
                <a:path w="5839" h="10142" extrusionOk="0">
                  <a:moveTo>
                    <a:pt x="1235" y="1"/>
                  </a:moveTo>
                  <a:cubicBezTo>
                    <a:pt x="1235" y="1"/>
                    <a:pt x="1" y="2369"/>
                    <a:pt x="902" y="5705"/>
                  </a:cubicBezTo>
                  <a:cubicBezTo>
                    <a:pt x="1769" y="9040"/>
                    <a:pt x="4237" y="10141"/>
                    <a:pt x="4237" y="10141"/>
                  </a:cubicBezTo>
                  <a:cubicBezTo>
                    <a:pt x="4237" y="10141"/>
                    <a:pt x="5838" y="7873"/>
                    <a:pt x="4971" y="4637"/>
                  </a:cubicBezTo>
                  <a:cubicBezTo>
                    <a:pt x="4104" y="1368"/>
                    <a:pt x="1235" y="1"/>
                    <a:pt x="1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4"/>
            <p:cNvSpPr/>
            <p:nvPr/>
          </p:nvSpPr>
          <p:spPr>
            <a:xfrm>
              <a:off x="11714526" y="1879496"/>
              <a:ext cx="82916" cy="94854"/>
            </a:xfrm>
            <a:custGeom>
              <a:avLst/>
              <a:gdLst/>
              <a:ahLst/>
              <a:cxnLst/>
              <a:rect l="l" t="t" r="r" b="b"/>
              <a:pathLst>
                <a:path w="7006" h="8013" extrusionOk="0">
                  <a:moveTo>
                    <a:pt x="5838" y="1"/>
                  </a:moveTo>
                  <a:cubicBezTo>
                    <a:pt x="5837" y="1"/>
                    <a:pt x="3302" y="134"/>
                    <a:pt x="1635" y="2669"/>
                  </a:cubicBezTo>
                  <a:cubicBezTo>
                    <a:pt x="0" y="5238"/>
                    <a:pt x="1068" y="8006"/>
                    <a:pt x="1068" y="8006"/>
                  </a:cubicBezTo>
                  <a:cubicBezTo>
                    <a:pt x="1068" y="8006"/>
                    <a:pt x="1135" y="8012"/>
                    <a:pt x="1256" y="8012"/>
                  </a:cubicBezTo>
                  <a:cubicBezTo>
                    <a:pt x="1900" y="8012"/>
                    <a:pt x="4055" y="7846"/>
                    <a:pt x="5404" y="5738"/>
                  </a:cubicBezTo>
                  <a:cubicBezTo>
                    <a:pt x="7005" y="3270"/>
                    <a:pt x="5838" y="1"/>
                    <a:pt x="58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4"/>
            <p:cNvSpPr/>
            <p:nvPr/>
          </p:nvSpPr>
          <p:spPr>
            <a:xfrm>
              <a:off x="11701885" y="1980991"/>
              <a:ext cx="88052" cy="78281"/>
            </a:xfrm>
            <a:custGeom>
              <a:avLst/>
              <a:gdLst/>
              <a:ahLst/>
              <a:cxnLst/>
              <a:rect l="l" t="t" r="r" b="b"/>
              <a:pathLst>
                <a:path w="7440" h="6613" extrusionOk="0">
                  <a:moveTo>
                    <a:pt x="6098" y="1"/>
                  </a:moveTo>
                  <a:cubicBezTo>
                    <a:pt x="5167" y="1"/>
                    <a:pt x="3583" y="228"/>
                    <a:pt x="2169" y="1533"/>
                  </a:cubicBezTo>
                  <a:cubicBezTo>
                    <a:pt x="1" y="3501"/>
                    <a:pt x="501" y="6403"/>
                    <a:pt x="501" y="6403"/>
                  </a:cubicBezTo>
                  <a:cubicBezTo>
                    <a:pt x="501" y="6403"/>
                    <a:pt x="1137" y="6612"/>
                    <a:pt x="2031" y="6612"/>
                  </a:cubicBezTo>
                  <a:cubicBezTo>
                    <a:pt x="2991" y="6612"/>
                    <a:pt x="4250" y="6371"/>
                    <a:pt x="5338" y="5369"/>
                  </a:cubicBezTo>
                  <a:cubicBezTo>
                    <a:pt x="7439" y="3434"/>
                    <a:pt x="6906" y="65"/>
                    <a:pt x="6906" y="65"/>
                  </a:cubicBezTo>
                  <a:cubicBezTo>
                    <a:pt x="6906" y="65"/>
                    <a:pt x="6595" y="1"/>
                    <a:pt x="6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4"/>
            <p:cNvSpPr/>
            <p:nvPr/>
          </p:nvSpPr>
          <p:spPr>
            <a:xfrm>
              <a:off x="11675431" y="2073054"/>
              <a:ext cx="95946" cy="62987"/>
            </a:xfrm>
            <a:custGeom>
              <a:avLst/>
              <a:gdLst/>
              <a:ahLst/>
              <a:cxnLst/>
              <a:rect l="l" t="t" r="r" b="b"/>
              <a:pathLst>
                <a:path w="8107" h="5321" extrusionOk="0">
                  <a:moveTo>
                    <a:pt x="5109" y="0"/>
                  </a:moveTo>
                  <a:cubicBezTo>
                    <a:pt x="4445" y="0"/>
                    <a:pt x="3715" y="104"/>
                    <a:pt x="2970" y="393"/>
                  </a:cubicBezTo>
                  <a:cubicBezTo>
                    <a:pt x="301" y="1460"/>
                    <a:pt x="1" y="4262"/>
                    <a:pt x="1" y="4262"/>
                  </a:cubicBezTo>
                  <a:cubicBezTo>
                    <a:pt x="1" y="4262"/>
                    <a:pt x="1479" y="5321"/>
                    <a:pt x="3352" y="5321"/>
                  </a:cubicBezTo>
                  <a:cubicBezTo>
                    <a:pt x="3901" y="5321"/>
                    <a:pt x="4482" y="5230"/>
                    <a:pt x="5071" y="4996"/>
                  </a:cubicBezTo>
                  <a:cubicBezTo>
                    <a:pt x="7706" y="3962"/>
                    <a:pt x="8107" y="693"/>
                    <a:pt x="8107" y="693"/>
                  </a:cubicBezTo>
                  <a:cubicBezTo>
                    <a:pt x="8107" y="693"/>
                    <a:pt x="6824" y="0"/>
                    <a:pt x="5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4"/>
            <p:cNvSpPr/>
            <p:nvPr/>
          </p:nvSpPr>
          <p:spPr>
            <a:xfrm>
              <a:off x="11620949" y="2149670"/>
              <a:ext cx="101071" cy="59910"/>
            </a:xfrm>
            <a:custGeom>
              <a:avLst/>
              <a:gdLst/>
              <a:ahLst/>
              <a:cxnLst/>
              <a:rect l="l" t="t" r="r" b="b"/>
              <a:pathLst>
                <a:path w="8540" h="5061" extrusionOk="0">
                  <a:moveTo>
                    <a:pt x="4768" y="0"/>
                  </a:moveTo>
                  <a:cubicBezTo>
                    <a:pt x="4333" y="0"/>
                    <a:pt x="3876" y="47"/>
                    <a:pt x="3403" y="158"/>
                  </a:cubicBezTo>
                  <a:cubicBezTo>
                    <a:pt x="601" y="825"/>
                    <a:pt x="1" y="3527"/>
                    <a:pt x="1" y="3527"/>
                  </a:cubicBezTo>
                  <a:cubicBezTo>
                    <a:pt x="1" y="3527"/>
                    <a:pt x="1707" y="5060"/>
                    <a:pt x="3928" y="5060"/>
                  </a:cubicBezTo>
                  <a:cubicBezTo>
                    <a:pt x="4286" y="5060"/>
                    <a:pt x="4658" y="5021"/>
                    <a:pt x="5038" y="4928"/>
                  </a:cubicBezTo>
                  <a:cubicBezTo>
                    <a:pt x="7806" y="4294"/>
                    <a:pt x="8540" y="1159"/>
                    <a:pt x="8540" y="1159"/>
                  </a:cubicBezTo>
                  <a:cubicBezTo>
                    <a:pt x="8540" y="1159"/>
                    <a:pt x="6942" y="0"/>
                    <a:pt x="4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4"/>
            <p:cNvSpPr/>
            <p:nvPr/>
          </p:nvSpPr>
          <p:spPr>
            <a:xfrm>
              <a:off x="11560146" y="1831724"/>
              <a:ext cx="218332" cy="388163"/>
            </a:xfrm>
            <a:custGeom>
              <a:avLst/>
              <a:gdLst/>
              <a:ahLst/>
              <a:cxnLst/>
              <a:rect l="l" t="t" r="r" b="b"/>
              <a:pathLst>
                <a:path w="18448" h="32791" extrusionOk="0">
                  <a:moveTo>
                    <a:pt x="10942" y="0"/>
                  </a:moveTo>
                  <a:lnTo>
                    <a:pt x="9708" y="601"/>
                  </a:lnTo>
                  <a:cubicBezTo>
                    <a:pt x="10008" y="1235"/>
                    <a:pt x="16612" y="15979"/>
                    <a:pt x="1" y="31490"/>
                  </a:cubicBezTo>
                  <a:lnTo>
                    <a:pt x="968" y="32791"/>
                  </a:lnTo>
                  <a:cubicBezTo>
                    <a:pt x="18447" y="16479"/>
                    <a:pt x="11008" y="167"/>
                    <a:pt x="109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4"/>
            <p:cNvSpPr/>
            <p:nvPr/>
          </p:nvSpPr>
          <p:spPr>
            <a:xfrm>
              <a:off x="11072931" y="2162583"/>
              <a:ext cx="720882" cy="238017"/>
            </a:xfrm>
            <a:custGeom>
              <a:avLst/>
              <a:gdLst/>
              <a:ahLst/>
              <a:cxnLst/>
              <a:rect l="l" t="t" r="r" b="b"/>
              <a:pathLst>
                <a:path w="60911" h="20107" extrusionOk="0">
                  <a:moveTo>
                    <a:pt x="3970" y="1"/>
                  </a:moveTo>
                  <a:cubicBezTo>
                    <a:pt x="2636" y="5505"/>
                    <a:pt x="1335" y="10975"/>
                    <a:pt x="1" y="16479"/>
                  </a:cubicBezTo>
                  <a:cubicBezTo>
                    <a:pt x="10008" y="18898"/>
                    <a:pt x="20232" y="20107"/>
                    <a:pt x="30456" y="20107"/>
                  </a:cubicBezTo>
                  <a:cubicBezTo>
                    <a:pt x="40680" y="20107"/>
                    <a:pt x="50904" y="18898"/>
                    <a:pt x="60911" y="16479"/>
                  </a:cubicBezTo>
                  <a:cubicBezTo>
                    <a:pt x="60277" y="13744"/>
                    <a:pt x="59610" y="10975"/>
                    <a:pt x="58976" y="8240"/>
                  </a:cubicBezTo>
                  <a:cubicBezTo>
                    <a:pt x="58276" y="5471"/>
                    <a:pt x="57609" y="2736"/>
                    <a:pt x="56942" y="1"/>
                  </a:cubicBezTo>
                  <a:cubicBezTo>
                    <a:pt x="48235" y="2102"/>
                    <a:pt x="39346" y="3153"/>
                    <a:pt x="30456" y="3153"/>
                  </a:cubicBezTo>
                  <a:cubicBezTo>
                    <a:pt x="21566" y="3153"/>
                    <a:pt x="12677" y="2102"/>
                    <a:pt x="39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4"/>
            <p:cNvSpPr/>
            <p:nvPr/>
          </p:nvSpPr>
          <p:spPr>
            <a:xfrm>
              <a:off x="11765457" y="2202862"/>
              <a:ext cx="164637" cy="232583"/>
            </a:xfrm>
            <a:custGeom>
              <a:avLst/>
              <a:gdLst/>
              <a:ahLst/>
              <a:cxnLst/>
              <a:rect l="l" t="t" r="r" b="b"/>
              <a:pathLst>
                <a:path w="13911" h="19648" extrusionOk="0">
                  <a:moveTo>
                    <a:pt x="8640" y="0"/>
                  </a:moveTo>
                  <a:cubicBezTo>
                    <a:pt x="6205" y="801"/>
                    <a:pt x="3736" y="1535"/>
                    <a:pt x="1268" y="2168"/>
                  </a:cubicBezTo>
                  <a:cubicBezTo>
                    <a:pt x="1568" y="3369"/>
                    <a:pt x="1902" y="4570"/>
                    <a:pt x="2202" y="5771"/>
                  </a:cubicBezTo>
                  <a:cubicBezTo>
                    <a:pt x="2902" y="8506"/>
                    <a:pt x="3570" y="11242"/>
                    <a:pt x="4270" y="14010"/>
                  </a:cubicBezTo>
                  <a:cubicBezTo>
                    <a:pt x="2836" y="14377"/>
                    <a:pt x="1401" y="14711"/>
                    <a:pt x="0" y="15011"/>
                  </a:cubicBezTo>
                  <a:cubicBezTo>
                    <a:pt x="334" y="16545"/>
                    <a:pt x="667" y="18113"/>
                    <a:pt x="1001" y="19648"/>
                  </a:cubicBezTo>
                  <a:cubicBezTo>
                    <a:pt x="5337" y="18714"/>
                    <a:pt x="9641" y="17546"/>
                    <a:pt x="13910" y="16145"/>
                  </a:cubicBezTo>
                  <a:cubicBezTo>
                    <a:pt x="12309" y="13710"/>
                    <a:pt x="10741" y="11242"/>
                    <a:pt x="9207" y="8740"/>
                  </a:cubicBezTo>
                  <a:cubicBezTo>
                    <a:pt x="9073" y="5804"/>
                    <a:pt x="8873" y="2902"/>
                    <a:pt x="8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4"/>
            <p:cNvSpPr/>
            <p:nvPr/>
          </p:nvSpPr>
          <p:spPr>
            <a:xfrm>
              <a:off x="10936720" y="2202862"/>
              <a:ext cx="164637" cy="232583"/>
            </a:xfrm>
            <a:custGeom>
              <a:avLst/>
              <a:gdLst/>
              <a:ahLst/>
              <a:cxnLst/>
              <a:rect l="l" t="t" r="r" b="b"/>
              <a:pathLst>
                <a:path w="13911" h="19648" extrusionOk="0">
                  <a:moveTo>
                    <a:pt x="5238" y="0"/>
                  </a:moveTo>
                  <a:cubicBezTo>
                    <a:pt x="5004" y="2902"/>
                    <a:pt x="4837" y="5804"/>
                    <a:pt x="4704" y="8740"/>
                  </a:cubicBezTo>
                  <a:cubicBezTo>
                    <a:pt x="3170" y="11242"/>
                    <a:pt x="1602" y="13710"/>
                    <a:pt x="1" y="16145"/>
                  </a:cubicBezTo>
                  <a:cubicBezTo>
                    <a:pt x="4270" y="17546"/>
                    <a:pt x="8573" y="18714"/>
                    <a:pt x="12910" y="19648"/>
                  </a:cubicBezTo>
                  <a:cubicBezTo>
                    <a:pt x="13243" y="18113"/>
                    <a:pt x="13577" y="16545"/>
                    <a:pt x="13911" y="15011"/>
                  </a:cubicBezTo>
                  <a:cubicBezTo>
                    <a:pt x="12476" y="14711"/>
                    <a:pt x="11075" y="14377"/>
                    <a:pt x="9641" y="14010"/>
                  </a:cubicBezTo>
                  <a:cubicBezTo>
                    <a:pt x="10341" y="11242"/>
                    <a:pt x="11009" y="8506"/>
                    <a:pt x="11709" y="5771"/>
                  </a:cubicBezTo>
                  <a:cubicBezTo>
                    <a:pt x="12009" y="4570"/>
                    <a:pt x="12343" y="3369"/>
                    <a:pt x="12643" y="2168"/>
                  </a:cubicBezTo>
                  <a:cubicBezTo>
                    <a:pt x="10175" y="1535"/>
                    <a:pt x="7706" y="801"/>
                    <a:pt x="5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2432668" y="323777"/>
            <a:ext cx="1473480" cy="369332"/>
          </a:xfrm>
          <a:prstGeom prst="rect">
            <a:avLst/>
          </a:prstGeom>
        </p:spPr>
        <p:txBody>
          <a:bodyPr wrap="none">
            <a:spAutoFit/>
          </a:bodyPr>
          <a:lstStyle/>
          <a:p>
            <a:pPr algn="just"/>
            <a:r>
              <a:rPr lang="vi-VN" sz="1800" b="1" dirty="0">
                <a:solidFill>
                  <a:srgbClr val="0070C0"/>
                </a:solidFill>
                <a:latin typeface="Times New Roman" panose="02020603050405020304" pitchFamily="18" charset="0"/>
              </a:rPr>
              <a:t>* Dạy trẻ hát</a:t>
            </a:r>
            <a:endParaRPr lang="vi-VN" sz="1800" dirty="0">
              <a:solidFill>
                <a:srgbClr val="0070C0"/>
              </a:solidFill>
              <a:latin typeface="Times New Roman" panose="02020603050405020304" pitchFamily="18" charset="0"/>
            </a:endParaRPr>
          </a:p>
        </p:txBody>
      </p:sp>
      <p:sp>
        <p:nvSpPr>
          <p:cNvPr id="15" name="Rectangle 14"/>
          <p:cNvSpPr/>
          <p:nvPr/>
        </p:nvSpPr>
        <p:spPr>
          <a:xfrm>
            <a:off x="7658203" y="1771024"/>
            <a:ext cx="1225015" cy="369332"/>
          </a:xfrm>
          <a:prstGeom prst="rect">
            <a:avLst/>
          </a:prstGeom>
        </p:spPr>
        <p:txBody>
          <a:bodyPr wrap="none">
            <a:spAutoFit/>
          </a:bodyPr>
          <a:lstStyle/>
          <a:p>
            <a:r>
              <a:rPr lang="vi-VN" sz="1800" i="1" dirty="0">
                <a:solidFill>
                  <a:srgbClr val="0070C0"/>
                </a:solidFill>
                <a:latin typeface="Times New Roman" panose="02020603050405020304" pitchFamily="18" charset="0"/>
              </a:rPr>
              <a:t>Cả lớp hát </a:t>
            </a:r>
            <a:endParaRPr lang="en-US" sz="1800" dirty="0">
              <a:solidFill>
                <a:srgbClr val="0070C0"/>
              </a:solidFill>
            </a:endParaRPr>
          </a:p>
        </p:txBody>
      </p:sp>
      <p:sp>
        <p:nvSpPr>
          <p:cNvPr id="16" name="Rectangle 15"/>
          <p:cNvSpPr/>
          <p:nvPr/>
        </p:nvSpPr>
        <p:spPr>
          <a:xfrm>
            <a:off x="7658203" y="2998053"/>
            <a:ext cx="1409360" cy="369332"/>
          </a:xfrm>
          <a:prstGeom prst="rect">
            <a:avLst/>
          </a:prstGeom>
        </p:spPr>
        <p:txBody>
          <a:bodyPr wrap="none">
            <a:spAutoFit/>
          </a:bodyPr>
          <a:lstStyle/>
          <a:p>
            <a:r>
              <a:rPr lang="en-US" sz="1800" i="1" dirty="0" err="1" smtClean="0">
                <a:solidFill>
                  <a:srgbClr val="0070C0"/>
                </a:solidFill>
                <a:latin typeface="Times New Roman" panose="02020603050405020304" pitchFamily="18" charset="0"/>
              </a:rPr>
              <a:t>Tổ</a:t>
            </a:r>
            <a:r>
              <a:rPr lang="en-US" sz="1800" i="1" dirty="0" smtClean="0">
                <a:solidFill>
                  <a:srgbClr val="0070C0"/>
                </a:solidFill>
                <a:latin typeface="Times New Roman" panose="02020603050405020304" pitchFamily="18" charset="0"/>
              </a:rPr>
              <a:t>, </a:t>
            </a:r>
            <a:r>
              <a:rPr lang="en-US" sz="1800" i="1" dirty="0" err="1" smtClean="0">
                <a:solidFill>
                  <a:srgbClr val="0070C0"/>
                </a:solidFill>
                <a:latin typeface="Times New Roman" panose="02020603050405020304" pitchFamily="18" charset="0"/>
              </a:rPr>
              <a:t>nhóm</a:t>
            </a:r>
            <a:r>
              <a:rPr lang="en-US" sz="1800" i="1" dirty="0" smtClean="0">
                <a:solidFill>
                  <a:srgbClr val="0070C0"/>
                </a:solidFill>
                <a:latin typeface="Times New Roman" panose="02020603050405020304" pitchFamily="18" charset="0"/>
              </a:rPr>
              <a:t> </a:t>
            </a:r>
            <a:r>
              <a:rPr lang="en-US" sz="1800" i="1" dirty="0" err="1" smtClean="0">
                <a:solidFill>
                  <a:srgbClr val="0070C0"/>
                </a:solidFill>
                <a:latin typeface="Times New Roman" panose="02020603050405020304" pitchFamily="18" charset="0"/>
              </a:rPr>
              <a:t>hát</a:t>
            </a:r>
            <a:endParaRPr lang="en-US" sz="1800" dirty="0">
              <a:solidFill>
                <a:srgbClr val="0070C0"/>
              </a:solidFill>
            </a:endParaRPr>
          </a:p>
        </p:txBody>
      </p:sp>
      <p:sp>
        <p:nvSpPr>
          <p:cNvPr id="17" name="Rectangle 16"/>
          <p:cNvSpPr/>
          <p:nvPr/>
        </p:nvSpPr>
        <p:spPr>
          <a:xfrm>
            <a:off x="7602299" y="4234891"/>
            <a:ext cx="1383712" cy="369332"/>
          </a:xfrm>
          <a:prstGeom prst="rect">
            <a:avLst/>
          </a:prstGeom>
        </p:spPr>
        <p:txBody>
          <a:bodyPr wrap="none">
            <a:spAutoFit/>
          </a:bodyPr>
          <a:lstStyle/>
          <a:p>
            <a:r>
              <a:rPr lang="vi-VN" sz="1800" i="1" dirty="0" smtClean="0">
                <a:solidFill>
                  <a:srgbClr val="0070C0"/>
                </a:solidFill>
                <a:latin typeface="Times New Roman" panose="02020603050405020304" pitchFamily="18" charset="0"/>
              </a:rPr>
              <a:t>C</a:t>
            </a:r>
            <a:r>
              <a:rPr lang="en-US" sz="1800" i="1" dirty="0" smtClean="0">
                <a:solidFill>
                  <a:srgbClr val="0070C0"/>
                </a:solidFill>
                <a:latin typeface="Times New Roman" panose="02020603050405020304" pitchFamily="18" charset="0"/>
              </a:rPr>
              <a:t>á </a:t>
            </a:r>
            <a:r>
              <a:rPr lang="en-US" sz="1800" i="1" dirty="0" err="1" smtClean="0">
                <a:solidFill>
                  <a:srgbClr val="0070C0"/>
                </a:solidFill>
                <a:latin typeface="Times New Roman" panose="02020603050405020304" pitchFamily="18" charset="0"/>
              </a:rPr>
              <a:t>nhân</a:t>
            </a:r>
            <a:r>
              <a:rPr lang="vi-VN" sz="1800" i="1" dirty="0" smtClean="0">
                <a:solidFill>
                  <a:srgbClr val="0070C0"/>
                </a:solidFill>
                <a:latin typeface="Times New Roman" panose="02020603050405020304" pitchFamily="18" charset="0"/>
              </a:rPr>
              <a:t> </a:t>
            </a:r>
            <a:r>
              <a:rPr lang="vi-VN" sz="1800" i="1" dirty="0">
                <a:solidFill>
                  <a:srgbClr val="0070C0"/>
                </a:solidFill>
                <a:latin typeface="Times New Roman" panose="02020603050405020304" pitchFamily="18" charset="0"/>
              </a:rPr>
              <a:t>hát </a:t>
            </a:r>
            <a:endParaRPr lang="en-US" sz="1800" dirty="0">
              <a:solidFill>
                <a:srgbClr val="0070C0"/>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27" y="1657647"/>
            <a:ext cx="6735816" cy="3419475"/>
          </a:xfrm>
          <a:prstGeom prst="rect">
            <a:avLst/>
          </a:prstGeom>
        </p:spPr>
      </p:pic>
      <p:pic>
        <p:nvPicPr>
          <p:cNvPr id="4" name="bea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8425" y="4485792"/>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48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grpSp>
        <p:nvGrpSpPr>
          <p:cNvPr id="437" name="Google Shape;437;p33"/>
          <p:cNvGrpSpPr/>
          <p:nvPr/>
        </p:nvGrpSpPr>
        <p:grpSpPr>
          <a:xfrm>
            <a:off x="633851" y="1900871"/>
            <a:ext cx="7894327" cy="1759640"/>
            <a:chOff x="6629011" y="622806"/>
            <a:chExt cx="5021140" cy="1759640"/>
          </a:xfrm>
        </p:grpSpPr>
        <p:sp>
          <p:nvSpPr>
            <p:cNvPr id="438" name="Google Shape;438;p33"/>
            <p:cNvSpPr/>
            <p:nvPr/>
          </p:nvSpPr>
          <p:spPr>
            <a:xfrm>
              <a:off x="6629011" y="1053075"/>
              <a:ext cx="367156" cy="339297"/>
            </a:xfrm>
            <a:custGeom>
              <a:avLst/>
              <a:gdLst/>
              <a:ahLst/>
              <a:cxnLst/>
              <a:rect l="l" t="t" r="r" b="b"/>
              <a:pathLst>
                <a:path w="8540" h="7892" extrusionOk="0">
                  <a:moveTo>
                    <a:pt x="734" y="0"/>
                  </a:moveTo>
                  <a:cubicBezTo>
                    <a:pt x="734" y="0"/>
                    <a:pt x="1" y="3402"/>
                    <a:pt x="2336" y="5804"/>
                  </a:cubicBezTo>
                  <a:cubicBezTo>
                    <a:pt x="4156" y="7675"/>
                    <a:pt x="6448" y="7892"/>
                    <a:pt x="7412" y="7892"/>
                  </a:cubicBezTo>
                  <a:cubicBezTo>
                    <a:pt x="7703" y="7892"/>
                    <a:pt x="7873" y="7872"/>
                    <a:pt x="7873" y="7872"/>
                  </a:cubicBezTo>
                  <a:cubicBezTo>
                    <a:pt x="7873" y="7872"/>
                    <a:pt x="8540" y="4970"/>
                    <a:pt x="6138" y="2502"/>
                  </a:cubicBezTo>
                  <a:cubicBezTo>
                    <a:pt x="3737" y="0"/>
                    <a:pt x="735" y="0"/>
                    <a:pt x="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3"/>
            <p:cNvSpPr/>
            <p:nvPr/>
          </p:nvSpPr>
          <p:spPr>
            <a:xfrm>
              <a:off x="7097973" y="915370"/>
              <a:ext cx="259589" cy="451808"/>
            </a:xfrm>
            <a:custGeom>
              <a:avLst/>
              <a:gdLst/>
              <a:ahLst/>
              <a:cxnLst/>
              <a:rect l="l" t="t" r="r" b="b"/>
              <a:pathLst>
                <a:path w="6038" h="10509" extrusionOk="0">
                  <a:moveTo>
                    <a:pt x="3470" y="1"/>
                  </a:moveTo>
                  <a:cubicBezTo>
                    <a:pt x="3470" y="1"/>
                    <a:pt x="1001" y="1735"/>
                    <a:pt x="501" y="5171"/>
                  </a:cubicBezTo>
                  <a:cubicBezTo>
                    <a:pt x="0" y="8574"/>
                    <a:pt x="2235" y="10508"/>
                    <a:pt x="2235" y="10508"/>
                  </a:cubicBezTo>
                  <a:cubicBezTo>
                    <a:pt x="2235" y="10508"/>
                    <a:pt x="5037" y="8974"/>
                    <a:pt x="5538" y="5638"/>
                  </a:cubicBezTo>
                  <a:cubicBezTo>
                    <a:pt x="6038" y="2302"/>
                    <a:pt x="3470" y="1"/>
                    <a:pt x="34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3"/>
            <p:cNvSpPr/>
            <p:nvPr/>
          </p:nvSpPr>
          <p:spPr>
            <a:xfrm>
              <a:off x="7270072" y="1272466"/>
              <a:ext cx="222314" cy="454646"/>
            </a:xfrm>
            <a:custGeom>
              <a:avLst/>
              <a:gdLst/>
              <a:ahLst/>
              <a:cxnLst/>
              <a:rect l="l" t="t" r="r" b="b"/>
              <a:pathLst>
                <a:path w="5171" h="10575" extrusionOk="0">
                  <a:moveTo>
                    <a:pt x="2335" y="1"/>
                  </a:moveTo>
                  <a:cubicBezTo>
                    <a:pt x="2335" y="1"/>
                    <a:pt x="134" y="2035"/>
                    <a:pt x="67" y="5505"/>
                  </a:cubicBezTo>
                  <a:cubicBezTo>
                    <a:pt x="0" y="8974"/>
                    <a:pt x="2502" y="10575"/>
                    <a:pt x="2502" y="10575"/>
                  </a:cubicBezTo>
                  <a:cubicBezTo>
                    <a:pt x="2502" y="10575"/>
                    <a:pt x="5071" y="8707"/>
                    <a:pt x="5104" y="5338"/>
                  </a:cubicBezTo>
                  <a:cubicBezTo>
                    <a:pt x="5171" y="1969"/>
                    <a:pt x="2335" y="1"/>
                    <a:pt x="2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3"/>
            <p:cNvSpPr/>
            <p:nvPr/>
          </p:nvSpPr>
          <p:spPr>
            <a:xfrm>
              <a:off x="7512421" y="1481839"/>
              <a:ext cx="238092" cy="453227"/>
            </a:xfrm>
            <a:custGeom>
              <a:avLst/>
              <a:gdLst/>
              <a:ahLst/>
              <a:cxnLst/>
              <a:rect l="l" t="t" r="r" b="b"/>
              <a:pathLst>
                <a:path w="5538" h="10542" extrusionOk="0">
                  <a:moveTo>
                    <a:pt x="2002" y="1"/>
                  </a:moveTo>
                  <a:cubicBezTo>
                    <a:pt x="2002" y="1"/>
                    <a:pt x="1" y="2236"/>
                    <a:pt x="301" y="5705"/>
                  </a:cubicBezTo>
                  <a:cubicBezTo>
                    <a:pt x="568" y="9141"/>
                    <a:pt x="3170" y="10542"/>
                    <a:pt x="3170" y="10542"/>
                  </a:cubicBezTo>
                  <a:cubicBezTo>
                    <a:pt x="3170" y="10542"/>
                    <a:pt x="5538" y="8407"/>
                    <a:pt x="5304" y="5071"/>
                  </a:cubicBezTo>
                  <a:cubicBezTo>
                    <a:pt x="5038" y="1702"/>
                    <a:pt x="2002" y="1"/>
                    <a:pt x="20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3"/>
            <p:cNvSpPr/>
            <p:nvPr/>
          </p:nvSpPr>
          <p:spPr>
            <a:xfrm>
              <a:off x="7757650" y="1694093"/>
              <a:ext cx="304086" cy="418790"/>
            </a:xfrm>
            <a:custGeom>
              <a:avLst/>
              <a:gdLst/>
              <a:ahLst/>
              <a:cxnLst/>
              <a:rect l="l" t="t" r="r" b="b"/>
              <a:pathLst>
                <a:path w="7073" h="9741" extrusionOk="0">
                  <a:moveTo>
                    <a:pt x="1268" y="1"/>
                  </a:moveTo>
                  <a:cubicBezTo>
                    <a:pt x="1268" y="1"/>
                    <a:pt x="1" y="2736"/>
                    <a:pt x="1235" y="5938"/>
                  </a:cubicBezTo>
                  <a:cubicBezTo>
                    <a:pt x="2502" y="9174"/>
                    <a:pt x="5405" y="9741"/>
                    <a:pt x="5405" y="9741"/>
                  </a:cubicBezTo>
                  <a:cubicBezTo>
                    <a:pt x="5405" y="9741"/>
                    <a:pt x="7072" y="7039"/>
                    <a:pt x="5872" y="3904"/>
                  </a:cubicBezTo>
                  <a:cubicBezTo>
                    <a:pt x="4637" y="735"/>
                    <a:pt x="1268" y="1"/>
                    <a:pt x="1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3"/>
            <p:cNvSpPr/>
            <p:nvPr/>
          </p:nvSpPr>
          <p:spPr>
            <a:xfrm>
              <a:off x="6841265" y="622806"/>
              <a:ext cx="268230" cy="450346"/>
            </a:xfrm>
            <a:custGeom>
              <a:avLst/>
              <a:gdLst/>
              <a:ahLst/>
              <a:cxnLst/>
              <a:rect l="l" t="t" r="r" b="b"/>
              <a:pathLst>
                <a:path w="6239" h="10475" extrusionOk="0">
                  <a:moveTo>
                    <a:pt x="2469" y="1"/>
                  </a:moveTo>
                  <a:cubicBezTo>
                    <a:pt x="2469" y="1"/>
                    <a:pt x="0" y="2403"/>
                    <a:pt x="601" y="5738"/>
                  </a:cubicBezTo>
                  <a:cubicBezTo>
                    <a:pt x="1201" y="9041"/>
                    <a:pt x="4070" y="10475"/>
                    <a:pt x="4070" y="10475"/>
                  </a:cubicBezTo>
                  <a:cubicBezTo>
                    <a:pt x="4070" y="10475"/>
                    <a:pt x="6238" y="8474"/>
                    <a:pt x="5604" y="5071"/>
                  </a:cubicBezTo>
                  <a:cubicBezTo>
                    <a:pt x="5004" y="1669"/>
                    <a:pt x="2469" y="1"/>
                    <a:pt x="2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3"/>
            <p:cNvSpPr/>
            <p:nvPr/>
          </p:nvSpPr>
          <p:spPr>
            <a:xfrm>
              <a:off x="6700722" y="1428400"/>
              <a:ext cx="391533" cy="263888"/>
            </a:xfrm>
            <a:custGeom>
              <a:avLst/>
              <a:gdLst/>
              <a:ahLst/>
              <a:cxnLst/>
              <a:rect l="l" t="t" r="r" b="b"/>
              <a:pathLst>
                <a:path w="9107" h="6138" extrusionOk="0">
                  <a:moveTo>
                    <a:pt x="1942" y="0"/>
                  </a:moveTo>
                  <a:cubicBezTo>
                    <a:pt x="774" y="0"/>
                    <a:pt x="0" y="243"/>
                    <a:pt x="0" y="243"/>
                  </a:cubicBezTo>
                  <a:cubicBezTo>
                    <a:pt x="0" y="243"/>
                    <a:pt x="301" y="3712"/>
                    <a:pt x="3236" y="5313"/>
                  </a:cubicBezTo>
                  <a:cubicBezTo>
                    <a:pt x="4382" y="5944"/>
                    <a:pt x="5517" y="6138"/>
                    <a:pt x="6480" y="6138"/>
                  </a:cubicBezTo>
                  <a:cubicBezTo>
                    <a:pt x="8012" y="6138"/>
                    <a:pt x="9107" y="5647"/>
                    <a:pt x="9107" y="5647"/>
                  </a:cubicBezTo>
                  <a:cubicBezTo>
                    <a:pt x="9107" y="5647"/>
                    <a:pt x="8940" y="2678"/>
                    <a:pt x="5905" y="1010"/>
                  </a:cubicBezTo>
                  <a:cubicBezTo>
                    <a:pt x="4445" y="208"/>
                    <a:pt x="3024" y="0"/>
                    <a:pt x="19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3"/>
            <p:cNvSpPr/>
            <p:nvPr/>
          </p:nvSpPr>
          <p:spPr>
            <a:xfrm>
              <a:off x="6878539" y="1741170"/>
              <a:ext cx="434568" cy="229365"/>
            </a:xfrm>
            <a:custGeom>
              <a:avLst/>
              <a:gdLst/>
              <a:ahLst/>
              <a:cxnLst/>
              <a:rect l="l" t="t" r="r" b="b"/>
              <a:pathLst>
                <a:path w="10108" h="5335" extrusionOk="0">
                  <a:moveTo>
                    <a:pt x="3713" y="1"/>
                  </a:moveTo>
                  <a:cubicBezTo>
                    <a:pt x="1514" y="1"/>
                    <a:pt x="1" y="874"/>
                    <a:pt x="1" y="874"/>
                  </a:cubicBezTo>
                  <a:cubicBezTo>
                    <a:pt x="1" y="874"/>
                    <a:pt x="1068" y="4176"/>
                    <a:pt x="4304" y="5077"/>
                  </a:cubicBezTo>
                  <a:cubicBezTo>
                    <a:pt x="4942" y="5261"/>
                    <a:pt x="5554" y="5335"/>
                    <a:pt x="6125" y="5335"/>
                  </a:cubicBezTo>
                  <a:cubicBezTo>
                    <a:pt x="8453" y="5335"/>
                    <a:pt x="10108" y="4109"/>
                    <a:pt x="10108" y="4109"/>
                  </a:cubicBezTo>
                  <a:cubicBezTo>
                    <a:pt x="10108" y="4109"/>
                    <a:pt x="9274" y="1274"/>
                    <a:pt x="5938" y="307"/>
                  </a:cubicBezTo>
                  <a:cubicBezTo>
                    <a:pt x="5147" y="85"/>
                    <a:pt x="4397" y="1"/>
                    <a:pt x="37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3"/>
            <p:cNvSpPr/>
            <p:nvPr/>
          </p:nvSpPr>
          <p:spPr>
            <a:xfrm>
              <a:off x="7102272" y="1990828"/>
              <a:ext cx="456064" cy="218273"/>
            </a:xfrm>
            <a:custGeom>
              <a:avLst/>
              <a:gdLst/>
              <a:ahLst/>
              <a:cxnLst/>
              <a:rect l="l" t="t" r="r" b="b"/>
              <a:pathLst>
                <a:path w="10608" h="5077" extrusionOk="0">
                  <a:moveTo>
                    <a:pt x="5709" y="1"/>
                  </a:moveTo>
                  <a:cubicBezTo>
                    <a:pt x="5642" y="1"/>
                    <a:pt x="5573" y="2"/>
                    <a:pt x="5504" y="4"/>
                  </a:cubicBezTo>
                  <a:cubicBezTo>
                    <a:pt x="2035" y="104"/>
                    <a:pt x="0" y="2339"/>
                    <a:pt x="0" y="2339"/>
                  </a:cubicBezTo>
                  <a:cubicBezTo>
                    <a:pt x="0" y="2339"/>
                    <a:pt x="1965" y="5077"/>
                    <a:pt x="5199" y="5077"/>
                  </a:cubicBezTo>
                  <a:cubicBezTo>
                    <a:pt x="5256" y="5077"/>
                    <a:pt x="5313" y="5076"/>
                    <a:pt x="5371" y="5074"/>
                  </a:cubicBezTo>
                  <a:cubicBezTo>
                    <a:pt x="8773" y="4974"/>
                    <a:pt x="10608" y="2372"/>
                    <a:pt x="10608" y="2372"/>
                  </a:cubicBezTo>
                  <a:cubicBezTo>
                    <a:pt x="10608" y="2372"/>
                    <a:pt x="9038" y="1"/>
                    <a:pt x="57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3"/>
            <p:cNvSpPr/>
            <p:nvPr/>
          </p:nvSpPr>
          <p:spPr>
            <a:xfrm>
              <a:off x="7440709" y="2160949"/>
              <a:ext cx="453227" cy="221497"/>
            </a:xfrm>
            <a:custGeom>
              <a:avLst/>
              <a:gdLst/>
              <a:ahLst/>
              <a:cxnLst/>
              <a:rect l="l" t="t" r="r" b="b"/>
              <a:pathLst>
                <a:path w="10542" h="5152" extrusionOk="0">
                  <a:moveTo>
                    <a:pt x="6243" y="1"/>
                  </a:moveTo>
                  <a:cubicBezTo>
                    <a:pt x="5914" y="1"/>
                    <a:pt x="5567" y="26"/>
                    <a:pt x="5204" y="83"/>
                  </a:cubicBezTo>
                  <a:cubicBezTo>
                    <a:pt x="1769" y="583"/>
                    <a:pt x="1" y="3018"/>
                    <a:pt x="1" y="3018"/>
                  </a:cubicBezTo>
                  <a:cubicBezTo>
                    <a:pt x="1" y="3018"/>
                    <a:pt x="1940" y="5151"/>
                    <a:pt x="4808" y="5151"/>
                  </a:cubicBezTo>
                  <a:cubicBezTo>
                    <a:pt x="5087" y="5151"/>
                    <a:pt x="5375" y="5131"/>
                    <a:pt x="5671" y="5086"/>
                  </a:cubicBezTo>
                  <a:cubicBezTo>
                    <a:pt x="9007" y="4586"/>
                    <a:pt x="10542" y="1784"/>
                    <a:pt x="10542" y="1784"/>
                  </a:cubicBezTo>
                  <a:cubicBezTo>
                    <a:pt x="10542" y="1784"/>
                    <a:pt x="8998" y="1"/>
                    <a:pt x="6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3"/>
            <p:cNvSpPr/>
            <p:nvPr/>
          </p:nvSpPr>
          <p:spPr>
            <a:xfrm>
              <a:off x="6978927" y="1143402"/>
              <a:ext cx="1181735" cy="1118665"/>
            </a:xfrm>
            <a:custGeom>
              <a:avLst/>
              <a:gdLst/>
              <a:ahLst/>
              <a:cxnLst/>
              <a:rect l="l" t="t" r="r" b="b"/>
              <a:pathLst>
                <a:path w="27487" h="26020" extrusionOk="0">
                  <a:moveTo>
                    <a:pt x="334" y="1"/>
                  </a:moveTo>
                  <a:cubicBezTo>
                    <a:pt x="334" y="201"/>
                    <a:pt x="1" y="18080"/>
                    <a:pt x="27020" y="26019"/>
                  </a:cubicBezTo>
                  <a:lnTo>
                    <a:pt x="27487" y="24418"/>
                  </a:lnTo>
                  <a:cubicBezTo>
                    <a:pt x="1769" y="16879"/>
                    <a:pt x="1969" y="734"/>
                    <a:pt x="1969" y="67"/>
                  </a:cubicBezTo>
                  <a:lnTo>
                    <a:pt x="3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3"/>
            <p:cNvSpPr/>
            <p:nvPr/>
          </p:nvSpPr>
          <p:spPr>
            <a:xfrm>
              <a:off x="11282952" y="1053075"/>
              <a:ext cx="367199" cy="339297"/>
            </a:xfrm>
            <a:custGeom>
              <a:avLst/>
              <a:gdLst/>
              <a:ahLst/>
              <a:cxnLst/>
              <a:rect l="l" t="t" r="r" b="b"/>
              <a:pathLst>
                <a:path w="8541" h="7892" extrusionOk="0">
                  <a:moveTo>
                    <a:pt x="7807" y="0"/>
                  </a:moveTo>
                  <a:cubicBezTo>
                    <a:pt x="7806" y="0"/>
                    <a:pt x="4804" y="0"/>
                    <a:pt x="2403" y="2502"/>
                  </a:cubicBezTo>
                  <a:cubicBezTo>
                    <a:pt x="1" y="4970"/>
                    <a:pt x="701" y="7872"/>
                    <a:pt x="701" y="7872"/>
                  </a:cubicBezTo>
                  <a:cubicBezTo>
                    <a:pt x="701" y="7872"/>
                    <a:pt x="871" y="7892"/>
                    <a:pt x="1162" y="7892"/>
                  </a:cubicBezTo>
                  <a:cubicBezTo>
                    <a:pt x="2124" y="7892"/>
                    <a:pt x="4411" y="7675"/>
                    <a:pt x="6205" y="5804"/>
                  </a:cubicBezTo>
                  <a:cubicBezTo>
                    <a:pt x="8540" y="3402"/>
                    <a:pt x="7807" y="0"/>
                    <a:pt x="78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3"/>
            <p:cNvSpPr/>
            <p:nvPr/>
          </p:nvSpPr>
          <p:spPr>
            <a:xfrm>
              <a:off x="10923018" y="913952"/>
              <a:ext cx="259589" cy="453227"/>
            </a:xfrm>
            <a:custGeom>
              <a:avLst/>
              <a:gdLst/>
              <a:ahLst/>
              <a:cxnLst/>
              <a:rect l="l" t="t" r="r" b="b"/>
              <a:pathLst>
                <a:path w="6038" h="10542" extrusionOk="0">
                  <a:moveTo>
                    <a:pt x="2569" y="0"/>
                  </a:moveTo>
                  <a:cubicBezTo>
                    <a:pt x="2569" y="0"/>
                    <a:pt x="0" y="2335"/>
                    <a:pt x="501" y="5671"/>
                  </a:cubicBezTo>
                  <a:cubicBezTo>
                    <a:pt x="1001" y="9007"/>
                    <a:pt x="3770" y="10541"/>
                    <a:pt x="3770" y="10541"/>
                  </a:cubicBezTo>
                  <a:cubicBezTo>
                    <a:pt x="3770" y="10541"/>
                    <a:pt x="6038" y="8607"/>
                    <a:pt x="5504" y="5204"/>
                  </a:cubicBezTo>
                  <a:cubicBezTo>
                    <a:pt x="5004" y="1768"/>
                    <a:pt x="2569" y="0"/>
                    <a:pt x="2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3"/>
            <p:cNvSpPr/>
            <p:nvPr/>
          </p:nvSpPr>
          <p:spPr>
            <a:xfrm>
              <a:off x="10786775" y="1271047"/>
              <a:ext cx="222314" cy="456064"/>
            </a:xfrm>
            <a:custGeom>
              <a:avLst/>
              <a:gdLst/>
              <a:ahLst/>
              <a:cxnLst/>
              <a:rect l="l" t="t" r="r" b="b"/>
              <a:pathLst>
                <a:path w="5171" h="10608" extrusionOk="0">
                  <a:moveTo>
                    <a:pt x="2869" y="0"/>
                  </a:moveTo>
                  <a:cubicBezTo>
                    <a:pt x="2869" y="0"/>
                    <a:pt x="0" y="2002"/>
                    <a:pt x="67" y="5371"/>
                  </a:cubicBezTo>
                  <a:cubicBezTo>
                    <a:pt x="134" y="8740"/>
                    <a:pt x="2702" y="10608"/>
                    <a:pt x="2702" y="10608"/>
                  </a:cubicBezTo>
                  <a:cubicBezTo>
                    <a:pt x="2702" y="10608"/>
                    <a:pt x="5171" y="9007"/>
                    <a:pt x="5137" y="5538"/>
                  </a:cubicBezTo>
                  <a:cubicBezTo>
                    <a:pt x="5071" y="2068"/>
                    <a:pt x="2869" y="0"/>
                    <a:pt x="2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3"/>
            <p:cNvSpPr/>
            <p:nvPr/>
          </p:nvSpPr>
          <p:spPr>
            <a:xfrm>
              <a:off x="10528648" y="1481839"/>
              <a:ext cx="238092" cy="453227"/>
            </a:xfrm>
            <a:custGeom>
              <a:avLst/>
              <a:gdLst/>
              <a:ahLst/>
              <a:cxnLst/>
              <a:rect l="l" t="t" r="r" b="b"/>
              <a:pathLst>
                <a:path w="5538" h="10542" extrusionOk="0">
                  <a:moveTo>
                    <a:pt x="3536" y="1"/>
                  </a:moveTo>
                  <a:cubicBezTo>
                    <a:pt x="3536" y="1"/>
                    <a:pt x="500" y="1702"/>
                    <a:pt x="267" y="5071"/>
                  </a:cubicBezTo>
                  <a:cubicBezTo>
                    <a:pt x="0" y="8407"/>
                    <a:pt x="2368" y="10542"/>
                    <a:pt x="2368" y="10542"/>
                  </a:cubicBezTo>
                  <a:cubicBezTo>
                    <a:pt x="2368" y="10542"/>
                    <a:pt x="5004" y="9141"/>
                    <a:pt x="5271" y="5705"/>
                  </a:cubicBezTo>
                  <a:cubicBezTo>
                    <a:pt x="5537" y="2269"/>
                    <a:pt x="3536" y="1"/>
                    <a:pt x="3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3"/>
            <p:cNvSpPr/>
            <p:nvPr/>
          </p:nvSpPr>
          <p:spPr>
            <a:xfrm>
              <a:off x="10217425" y="1694093"/>
              <a:ext cx="304086" cy="418790"/>
            </a:xfrm>
            <a:custGeom>
              <a:avLst/>
              <a:gdLst/>
              <a:ahLst/>
              <a:cxnLst/>
              <a:rect l="l" t="t" r="r" b="b"/>
              <a:pathLst>
                <a:path w="7073" h="9741" extrusionOk="0">
                  <a:moveTo>
                    <a:pt x="5805" y="1"/>
                  </a:moveTo>
                  <a:cubicBezTo>
                    <a:pt x="5805" y="1"/>
                    <a:pt x="2436" y="735"/>
                    <a:pt x="1235" y="3904"/>
                  </a:cubicBezTo>
                  <a:cubicBezTo>
                    <a:pt x="1" y="7039"/>
                    <a:pt x="1668" y="9741"/>
                    <a:pt x="1668" y="9741"/>
                  </a:cubicBezTo>
                  <a:cubicBezTo>
                    <a:pt x="1668" y="9741"/>
                    <a:pt x="4571" y="9174"/>
                    <a:pt x="5838" y="5972"/>
                  </a:cubicBezTo>
                  <a:cubicBezTo>
                    <a:pt x="7072" y="2736"/>
                    <a:pt x="5805" y="1"/>
                    <a:pt x="58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3"/>
            <p:cNvSpPr/>
            <p:nvPr/>
          </p:nvSpPr>
          <p:spPr>
            <a:xfrm>
              <a:off x="11171128" y="622806"/>
              <a:ext cx="268187" cy="450346"/>
            </a:xfrm>
            <a:custGeom>
              <a:avLst/>
              <a:gdLst/>
              <a:ahLst/>
              <a:cxnLst/>
              <a:rect l="l" t="t" r="r" b="b"/>
              <a:pathLst>
                <a:path w="6238" h="10475" extrusionOk="0">
                  <a:moveTo>
                    <a:pt x="3736" y="1"/>
                  </a:moveTo>
                  <a:cubicBezTo>
                    <a:pt x="3736" y="1"/>
                    <a:pt x="1234" y="1669"/>
                    <a:pt x="601" y="5071"/>
                  </a:cubicBezTo>
                  <a:cubicBezTo>
                    <a:pt x="0" y="8474"/>
                    <a:pt x="2168" y="10475"/>
                    <a:pt x="2168" y="10475"/>
                  </a:cubicBezTo>
                  <a:cubicBezTo>
                    <a:pt x="2168" y="10475"/>
                    <a:pt x="5004" y="9041"/>
                    <a:pt x="5604" y="5738"/>
                  </a:cubicBezTo>
                  <a:cubicBezTo>
                    <a:pt x="6238" y="2403"/>
                    <a:pt x="3736" y="1"/>
                    <a:pt x="3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3"/>
            <p:cNvSpPr/>
            <p:nvPr/>
          </p:nvSpPr>
          <p:spPr>
            <a:xfrm>
              <a:off x="11186906" y="1428400"/>
              <a:ext cx="392951" cy="263888"/>
            </a:xfrm>
            <a:custGeom>
              <a:avLst/>
              <a:gdLst/>
              <a:ahLst/>
              <a:cxnLst/>
              <a:rect l="l" t="t" r="r" b="b"/>
              <a:pathLst>
                <a:path w="9140" h="6138" extrusionOk="0">
                  <a:moveTo>
                    <a:pt x="7180" y="0"/>
                  </a:moveTo>
                  <a:cubicBezTo>
                    <a:pt x="6090" y="0"/>
                    <a:pt x="4662" y="208"/>
                    <a:pt x="3202" y="1010"/>
                  </a:cubicBezTo>
                  <a:cubicBezTo>
                    <a:pt x="200" y="2678"/>
                    <a:pt x="0" y="5647"/>
                    <a:pt x="0" y="5647"/>
                  </a:cubicBezTo>
                  <a:cubicBezTo>
                    <a:pt x="0" y="5647"/>
                    <a:pt x="1095" y="6138"/>
                    <a:pt x="2627" y="6138"/>
                  </a:cubicBezTo>
                  <a:cubicBezTo>
                    <a:pt x="3590" y="6138"/>
                    <a:pt x="4725" y="5944"/>
                    <a:pt x="5871" y="5313"/>
                  </a:cubicBezTo>
                  <a:cubicBezTo>
                    <a:pt x="8840" y="3679"/>
                    <a:pt x="9140" y="243"/>
                    <a:pt x="9140" y="243"/>
                  </a:cubicBezTo>
                  <a:cubicBezTo>
                    <a:pt x="9140" y="243"/>
                    <a:pt x="8358" y="0"/>
                    <a:pt x="71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3"/>
            <p:cNvSpPr/>
            <p:nvPr/>
          </p:nvSpPr>
          <p:spPr>
            <a:xfrm>
              <a:off x="10967473" y="1740353"/>
              <a:ext cx="433149" cy="230182"/>
            </a:xfrm>
            <a:custGeom>
              <a:avLst/>
              <a:gdLst/>
              <a:ahLst/>
              <a:cxnLst/>
              <a:rect l="l" t="t" r="r" b="b"/>
              <a:pathLst>
                <a:path w="10075" h="5354" extrusionOk="0">
                  <a:moveTo>
                    <a:pt x="6418" y="1"/>
                  </a:moveTo>
                  <a:cubicBezTo>
                    <a:pt x="5719" y="1"/>
                    <a:pt x="4950" y="90"/>
                    <a:pt x="4137" y="326"/>
                  </a:cubicBezTo>
                  <a:cubicBezTo>
                    <a:pt x="834" y="1260"/>
                    <a:pt x="0" y="4128"/>
                    <a:pt x="0" y="4128"/>
                  </a:cubicBezTo>
                  <a:cubicBezTo>
                    <a:pt x="0" y="4128"/>
                    <a:pt x="1634" y="5354"/>
                    <a:pt x="3953" y="5354"/>
                  </a:cubicBezTo>
                  <a:cubicBezTo>
                    <a:pt x="4522" y="5354"/>
                    <a:pt x="5133" y="5280"/>
                    <a:pt x="5771" y="5096"/>
                  </a:cubicBezTo>
                  <a:cubicBezTo>
                    <a:pt x="9040" y="4162"/>
                    <a:pt x="10074" y="859"/>
                    <a:pt x="10074" y="859"/>
                  </a:cubicBezTo>
                  <a:cubicBezTo>
                    <a:pt x="10074" y="859"/>
                    <a:pt x="8586" y="1"/>
                    <a:pt x="6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3"/>
            <p:cNvSpPr/>
            <p:nvPr/>
          </p:nvSpPr>
          <p:spPr>
            <a:xfrm>
              <a:off x="10720782" y="1990828"/>
              <a:ext cx="456107" cy="218230"/>
            </a:xfrm>
            <a:custGeom>
              <a:avLst/>
              <a:gdLst/>
              <a:ahLst/>
              <a:cxnLst/>
              <a:rect l="l" t="t" r="r" b="b"/>
              <a:pathLst>
                <a:path w="10609" h="5076" extrusionOk="0">
                  <a:moveTo>
                    <a:pt x="4902" y="1"/>
                  </a:moveTo>
                  <a:cubicBezTo>
                    <a:pt x="1603" y="1"/>
                    <a:pt x="1" y="2372"/>
                    <a:pt x="1" y="2372"/>
                  </a:cubicBezTo>
                  <a:cubicBezTo>
                    <a:pt x="1" y="2372"/>
                    <a:pt x="1869" y="4974"/>
                    <a:pt x="5238" y="5074"/>
                  </a:cubicBezTo>
                  <a:cubicBezTo>
                    <a:pt x="5278" y="5075"/>
                    <a:pt x="5317" y="5075"/>
                    <a:pt x="5356" y="5075"/>
                  </a:cubicBezTo>
                  <a:cubicBezTo>
                    <a:pt x="8654" y="5075"/>
                    <a:pt x="10609" y="2339"/>
                    <a:pt x="10609" y="2339"/>
                  </a:cubicBezTo>
                  <a:cubicBezTo>
                    <a:pt x="10609" y="2339"/>
                    <a:pt x="8574" y="104"/>
                    <a:pt x="5105" y="4"/>
                  </a:cubicBezTo>
                  <a:cubicBezTo>
                    <a:pt x="5036" y="2"/>
                    <a:pt x="4969" y="1"/>
                    <a:pt x="49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3"/>
            <p:cNvSpPr/>
            <p:nvPr/>
          </p:nvSpPr>
          <p:spPr>
            <a:xfrm>
              <a:off x="10385225" y="2160949"/>
              <a:ext cx="453227" cy="221497"/>
            </a:xfrm>
            <a:custGeom>
              <a:avLst/>
              <a:gdLst/>
              <a:ahLst/>
              <a:cxnLst/>
              <a:rect l="l" t="t" r="r" b="b"/>
              <a:pathLst>
                <a:path w="10542" h="5152" extrusionOk="0">
                  <a:moveTo>
                    <a:pt x="4323" y="1"/>
                  </a:moveTo>
                  <a:cubicBezTo>
                    <a:pt x="1544" y="1"/>
                    <a:pt x="0" y="1784"/>
                    <a:pt x="0" y="1784"/>
                  </a:cubicBezTo>
                  <a:cubicBezTo>
                    <a:pt x="0" y="1784"/>
                    <a:pt x="1535" y="4586"/>
                    <a:pt x="4871" y="5086"/>
                  </a:cubicBezTo>
                  <a:cubicBezTo>
                    <a:pt x="5167" y="5131"/>
                    <a:pt x="5455" y="5151"/>
                    <a:pt x="5734" y="5151"/>
                  </a:cubicBezTo>
                  <a:cubicBezTo>
                    <a:pt x="8602" y="5151"/>
                    <a:pt x="10541" y="3018"/>
                    <a:pt x="10541" y="3018"/>
                  </a:cubicBezTo>
                  <a:cubicBezTo>
                    <a:pt x="10541" y="3018"/>
                    <a:pt x="8773" y="583"/>
                    <a:pt x="5371" y="83"/>
                  </a:cubicBezTo>
                  <a:cubicBezTo>
                    <a:pt x="5004" y="26"/>
                    <a:pt x="4655" y="1"/>
                    <a:pt x="43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3"/>
            <p:cNvSpPr/>
            <p:nvPr/>
          </p:nvSpPr>
          <p:spPr>
            <a:xfrm>
              <a:off x="10118457" y="1143402"/>
              <a:ext cx="1181778" cy="1118665"/>
            </a:xfrm>
            <a:custGeom>
              <a:avLst/>
              <a:gdLst/>
              <a:ahLst/>
              <a:cxnLst/>
              <a:rect l="l" t="t" r="r" b="b"/>
              <a:pathLst>
                <a:path w="27488" h="26020" extrusionOk="0">
                  <a:moveTo>
                    <a:pt x="27154" y="1"/>
                  </a:moveTo>
                  <a:lnTo>
                    <a:pt x="25519" y="67"/>
                  </a:lnTo>
                  <a:cubicBezTo>
                    <a:pt x="25553" y="734"/>
                    <a:pt x="25753" y="16879"/>
                    <a:pt x="1" y="24418"/>
                  </a:cubicBezTo>
                  <a:lnTo>
                    <a:pt x="468" y="26019"/>
                  </a:lnTo>
                  <a:cubicBezTo>
                    <a:pt x="27487" y="18080"/>
                    <a:pt x="27187" y="201"/>
                    <a:pt x="27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2822861" y="206507"/>
            <a:ext cx="3121367" cy="369332"/>
          </a:xfrm>
          <a:prstGeom prst="rect">
            <a:avLst/>
          </a:prstGeom>
        </p:spPr>
        <p:txBody>
          <a:bodyPr wrap="none">
            <a:spAutoFit/>
          </a:bodyPr>
          <a:lstStyle/>
          <a:p>
            <a:pPr algn="just"/>
            <a:r>
              <a:rPr lang="vi-VN" sz="1800" b="1" dirty="0">
                <a:solidFill>
                  <a:srgbClr val="00B0F0"/>
                </a:solidFill>
                <a:latin typeface="Times New Roman" panose="02020603050405020304" pitchFamily="18" charset="0"/>
              </a:rPr>
              <a:t>* Trò chơi: Chiếc hộp kỳ diệu</a:t>
            </a:r>
          </a:p>
        </p:txBody>
      </p:sp>
      <p:sp>
        <p:nvSpPr>
          <p:cNvPr id="4" name="Rectangle 3"/>
          <p:cNvSpPr/>
          <p:nvPr/>
        </p:nvSpPr>
        <p:spPr>
          <a:xfrm>
            <a:off x="2380097" y="1087112"/>
            <a:ext cx="4572000" cy="923330"/>
          </a:xfrm>
          <a:prstGeom prst="rect">
            <a:avLst/>
          </a:prstGeom>
        </p:spPr>
        <p:txBody>
          <a:bodyPr>
            <a:spAutoFit/>
          </a:bodyPr>
          <a:lstStyle/>
          <a:p>
            <a:r>
              <a:rPr lang="vi-VN" sz="1800" i="1" dirty="0">
                <a:solidFill>
                  <a:srgbClr val="00B0F0"/>
                </a:solidFill>
                <a:latin typeface="Times New Roman" panose="02020603050405020304" pitchFamily="18" charset="0"/>
              </a:rPr>
              <a:t>+ Cách chơi: Cô để các dụng cụ âm nhạc trong hộp, nhiệm vụ của mỗi bạn là chọn và đoán đúng tên nhạc cụ vừa chọn.</a:t>
            </a:r>
          </a:p>
        </p:txBody>
      </p:sp>
      <p:sp>
        <p:nvSpPr>
          <p:cNvPr id="5" name="Rectangle 4"/>
          <p:cNvSpPr/>
          <p:nvPr/>
        </p:nvSpPr>
        <p:spPr>
          <a:xfrm>
            <a:off x="2383477" y="2207532"/>
            <a:ext cx="4572000" cy="646331"/>
          </a:xfrm>
          <a:prstGeom prst="rect">
            <a:avLst/>
          </a:prstGeom>
        </p:spPr>
        <p:txBody>
          <a:bodyPr>
            <a:spAutoFit/>
          </a:bodyPr>
          <a:lstStyle/>
          <a:p>
            <a:r>
              <a:rPr lang="vi-VN" sz="1800" i="1" dirty="0">
                <a:solidFill>
                  <a:srgbClr val="00B0F0"/>
                </a:solidFill>
                <a:latin typeface="Times New Roman" panose="02020603050405020304" pitchFamily="18" charset="0"/>
              </a:rPr>
              <a:t>+ Luật chơi: Bạn nào đoán đúng tên nhạc cụ thì bạn đó chiến thắng.</a:t>
            </a:r>
          </a:p>
        </p:txBody>
      </p:sp>
      <p:grpSp>
        <p:nvGrpSpPr>
          <p:cNvPr id="32" name="Google Shape;294;p29"/>
          <p:cNvGrpSpPr/>
          <p:nvPr/>
        </p:nvGrpSpPr>
        <p:grpSpPr>
          <a:xfrm rot="20650119">
            <a:off x="2082" y="2629747"/>
            <a:ext cx="2887299" cy="3537771"/>
            <a:chOff x="-732940" y="3021127"/>
            <a:chExt cx="2887299" cy="3537771"/>
          </a:xfrm>
        </p:grpSpPr>
        <p:sp>
          <p:nvSpPr>
            <p:cNvPr id="33" name="Google Shape;295;p29"/>
            <p:cNvSpPr/>
            <p:nvPr/>
          </p:nvSpPr>
          <p:spPr>
            <a:xfrm rot="1800074">
              <a:off x="-542589" y="4977871"/>
              <a:ext cx="42223" cy="36871"/>
            </a:xfrm>
            <a:custGeom>
              <a:avLst/>
              <a:gdLst/>
              <a:ahLst/>
              <a:cxnLst/>
              <a:rect l="l" t="t" r="r" b="b"/>
              <a:pathLst>
                <a:path w="1002" h="875" extrusionOk="0">
                  <a:moveTo>
                    <a:pt x="1001" y="1"/>
                  </a:moveTo>
                  <a:lnTo>
                    <a:pt x="1" y="434"/>
                  </a:lnTo>
                  <a:lnTo>
                    <a:pt x="434" y="801"/>
                  </a:lnTo>
                  <a:cubicBezTo>
                    <a:pt x="495" y="852"/>
                    <a:pt x="568" y="875"/>
                    <a:pt x="640" y="875"/>
                  </a:cubicBezTo>
                  <a:cubicBezTo>
                    <a:pt x="806" y="875"/>
                    <a:pt x="968" y="754"/>
                    <a:pt x="968" y="568"/>
                  </a:cubicBezTo>
                  <a:lnTo>
                    <a:pt x="1001" y="1"/>
                  </a:ln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6;p29"/>
            <p:cNvSpPr/>
            <p:nvPr/>
          </p:nvSpPr>
          <p:spPr>
            <a:xfrm rot="1800074">
              <a:off x="624169" y="4539291"/>
              <a:ext cx="947398" cy="1106892"/>
            </a:xfrm>
            <a:custGeom>
              <a:avLst/>
              <a:gdLst/>
              <a:ahLst/>
              <a:cxnLst/>
              <a:rect l="l" t="t" r="r" b="b"/>
              <a:pathLst>
                <a:path w="22483" h="26268" extrusionOk="0">
                  <a:moveTo>
                    <a:pt x="5092" y="1"/>
                  </a:moveTo>
                  <a:cubicBezTo>
                    <a:pt x="3286" y="1"/>
                    <a:pt x="1592" y="1086"/>
                    <a:pt x="901" y="2878"/>
                  </a:cubicBezTo>
                  <a:cubicBezTo>
                    <a:pt x="0" y="5180"/>
                    <a:pt x="1168" y="7781"/>
                    <a:pt x="3469" y="8682"/>
                  </a:cubicBezTo>
                  <a:cubicBezTo>
                    <a:pt x="3469" y="8682"/>
                    <a:pt x="3870" y="8849"/>
                    <a:pt x="4537" y="9116"/>
                  </a:cubicBezTo>
                  <a:cubicBezTo>
                    <a:pt x="4704" y="9182"/>
                    <a:pt x="4904" y="9249"/>
                    <a:pt x="5104" y="9316"/>
                  </a:cubicBezTo>
                  <a:cubicBezTo>
                    <a:pt x="5271" y="9383"/>
                    <a:pt x="5437" y="9449"/>
                    <a:pt x="5604" y="9549"/>
                  </a:cubicBezTo>
                  <a:cubicBezTo>
                    <a:pt x="6005" y="9716"/>
                    <a:pt x="6405" y="9850"/>
                    <a:pt x="6905" y="10116"/>
                  </a:cubicBezTo>
                  <a:cubicBezTo>
                    <a:pt x="7139" y="10250"/>
                    <a:pt x="7372" y="10383"/>
                    <a:pt x="7639" y="10483"/>
                  </a:cubicBezTo>
                  <a:cubicBezTo>
                    <a:pt x="7906" y="10617"/>
                    <a:pt x="8173" y="10784"/>
                    <a:pt x="8440" y="10950"/>
                  </a:cubicBezTo>
                  <a:cubicBezTo>
                    <a:pt x="8973" y="11251"/>
                    <a:pt x="9507" y="11618"/>
                    <a:pt x="10107" y="11984"/>
                  </a:cubicBezTo>
                  <a:cubicBezTo>
                    <a:pt x="10374" y="12185"/>
                    <a:pt x="10641" y="12385"/>
                    <a:pt x="10941" y="12585"/>
                  </a:cubicBezTo>
                  <a:cubicBezTo>
                    <a:pt x="11208" y="12818"/>
                    <a:pt x="11508" y="13019"/>
                    <a:pt x="11775" y="13252"/>
                  </a:cubicBezTo>
                  <a:cubicBezTo>
                    <a:pt x="12042" y="13486"/>
                    <a:pt x="12309" y="13719"/>
                    <a:pt x="12609" y="13953"/>
                  </a:cubicBezTo>
                  <a:lnTo>
                    <a:pt x="13376" y="14720"/>
                  </a:lnTo>
                  <a:cubicBezTo>
                    <a:pt x="13677" y="14987"/>
                    <a:pt x="13910" y="15253"/>
                    <a:pt x="14144" y="15520"/>
                  </a:cubicBezTo>
                  <a:cubicBezTo>
                    <a:pt x="14411" y="15787"/>
                    <a:pt x="14644" y="16054"/>
                    <a:pt x="14878" y="16354"/>
                  </a:cubicBezTo>
                  <a:cubicBezTo>
                    <a:pt x="15111" y="16654"/>
                    <a:pt x="15345" y="16921"/>
                    <a:pt x="15578" y="17222"/>
                  </a:cubicBezTo>
                  <a:cubicBezTo>
                    <a:pt x="15778" y="17488"/>
                    <a:pt x="15978" y="17789"/>
                    <a:pt x="16178" y="18089"/>
                  </a:cubicBezTo>
                  <a:cubicBezTo>
                    <a:pt x="16379" y="18356"/>
                    <a:pt x="16545" y="18656"/>
                    <a:pt x="16746" y="18956"/>
                  </a:cubicBezTo>
                  <a:cubicBezTo>
                    <a:pt x="16912" y="19256"/>
                    <a:pt x="17112" y="19523"/>
                    <a:pt x="17246" y="19823"/>
                  </a:cubicBezTo>
                  <a:cubicBezTo>
                    <a:pt x="17546" y="20390"/>
                    <a:pt x="17846" y="20924"/>
                    <a:pt x="18080" y="21458"/>
                  </a:cubicBezTo>
                  <a:cubicBezTo>
                    <a:pt x="18180" y="21725"/>
                    <a:pt x="18313" y="21958"/>
                    <a:pt x="18413" y="22192"/>
                  </a:cubicBezTo>
                  <a:cubicBezTo>
                    <a:pt x="18513" y="22459"/>
                    <a:pt x="18580" y="22692"/>
                    <a:pt x="18680" y="22892"/>
                  </a:cubicBezTo>
                  <a:cubicBezTo>
                    <a:pt x="18847" y="23326"/>
                    <a:pt x="18980" y="23726"/>
                    <a:pt x="19081" y="24060"/>
                  </a:cubicBezTo>
                  <a:cubicBezTo>
                    <a:pt x="19281" y="24694"/>
                    <a:pt x="19381" y="25060"/>
                    <a:pt x="19381" y="25060"/>
                  </a:cubicBezTo>
                  <a:lnTo>
                    <a:pt x="19414" y="25194"/>
                  </a:lnTo>
                  <a:cubicBezTo>
                    <a:pt x="19602" y="25819"/>
                    <a:pt x="20169" y="26268"/>
                    <a:pt x="20843" y="26268"/>
                  </a:cubicBezTo>
                  <a:cubicBezTo>
                    <a:pt x="20889" y="26268"/>
                    <a:pt x="20935" y="26266"/>
                    <a:pt x="20982" y="26261"/>
                  </a:cubicBezTo>
                  <a:cubicBezTo>
                    <a:pt x="21849" y="26228"/>
                    <a:pt x="22483" y="25494"/>
                    <a:pt x="22416" y="24627"/>
                  </a:cubicBezTo>
                  <a:cubicBezTo>
                    <a:pt x="22416" y="24627"/>
                    <a:pt x="22383" y="24193"/>
                    <a:pt x="22350" y="23426"/>
                  </a:cubicBezTo>
                  <a:cubicBezTo>
                    <a:pt x="22316" y="23026"/>
                    <a:pt x="22250" y="22592"/>
                    <a:pt x="22183" y="22025"/>
                  </a:cubicBezTo>
                  <a:cubicBezTo>
                    <a:pt x="22149" y="21758"/>
                    <a:pt x="22116" y="21491"/>
                    <a:pt x="22049" y="21191"/>
                  </a:cubicBezTo>
                  <a:cubicBezTo>
                    <a:pt x="22016" y="20891"/>
                    <a:pt x="21949" y="20557"/>
                    <a:pt x="21883" y="20224"/>
                  </a:cubicBezTo>
                  <a:cubicBezTo>
                    <a:pt x="21749" y="19590"/>
                    <a:pt x="21549" y="18889"/>
                    <a:pt x="21349" y="18122"/>
                  </a:cubicBezTo>
                  <a:cubicBezTo>
                    <a:pt x="21249" y="17755"/>
                    <a:pt x="21115" y="17388"/>
                    <a:pt x="20982" y="16988"/>
                  </a:cubicBezTo>
                  <a:cubicBezTo>
                    <a:pt x="20848" y="16621"/>
                    <a:pt x="20715" y="16221"/>
                    <a:pt x="20548" y="15821"/>
                  </a:cubicBezTo>
                  <a:cubicBezTo>
                    <a:pt x="20381" y="15420"/>
                    <a:pt x="20215" y="15020"/>
                    <a:pt x="20048" y="14620"/>
                  </a:cubicBezTo>
                  <a:cubicBezTo>
                    <a:pt x="19881" y="14219"/>
                    <a:pt x="19681" y="13819"/>
                    <a:pt x="19481" y="13419"/>
                  </a:cubicBezTo>
                  <a:cubicBezTo>
                    <a:pt x="19281" y="13019"/>
                    <a:pt x="19047" y="12618"/>
                    <a:pt x="18814" y="12218"/>
                  </a:cubicBezTo>
                  <a:cubicBezTo>
                    <a:pt x="18580" y="11818"/>
                    <a:pt x="18380" y="11417"/>
                    <a:pt x="18113" y="11017"/>
                  </a:cubicBezTo>
                  <a:cubicBezTo>
                    <a:pt x="17880" y="10650"/>
                    <a:pt x="17613" y="10250"/>
                    <a:pt x="17346" y="9883"/>
                  </a:cubicBezTo>
                  <a:cubicBezTo>
                    <a:pt x="17079" y="9516"/>
                    <a:pt x="16812" y="9149"/>
                    <a:pt x="16545" y="8782"/>
                  </a:cubicBezTo>
                  <a:cubicBezTo>
                    <a:pt x="16279" y="8415"/>
                    <a:pt x="15978" y="8048"/>
                    <a:pt x="15678" y="7715"/>
                  </a:cubicBezTo>
                  <a:cubicBezTo>
                    <a:pt x="15378" y="7381"/>
                    <a:pt x="15111" y="7014"/>
                    <a:pt x="14811" y="6714"/>
                  </a:cubicBezTo>
                  <a:cubicBezTo>
                    <a:pt x="14210" y="6080"/>
                    <a:pt x="13643" y="5446"/>
                    <a:pt x="13043" y="4913"/>
                  </a:cubicBezTo>
                  <a:cubicBezTo>
                    <a:pt x="12743" y="4646"/>
                    <a:pt x="12442" y="4379"/>
                    <a:pt x="12176" y="4146"/>
                  </a:cubicBezTo>
                  <a:cubicBezTo>
                    <a:pt x="11875" y="3879"/>
                    <a:pt x="11609" y="3645"/>
                    <a:pt x="11308" y="3445"/>
                  </a:cubicBezTo>
                  <a:cubicBezTo>
                    <a:pt x="10808" y="2978"/>
                    <a:pt x="10241" y="2578"/>
                    <a:pt x="9741" y="2211"/>
                  </a:cubicBezTo>
                  <a:cubicBezTo>
                    <a:pt x="9507" y="2044"/>
                    <a:pt x="9274" y="1877"/>
                    <a:pt x="9040" y="1744"/>
                  </a:cubicBezTo>
                  <a:cubicBezTo>
                    <a:pt x="8873" y="1610"/>
                    <a:pt x="8706" y="1510"/>
                    <a:pt x="8540" y="1410"/>
                  </a:cubicBezTo>
                  <a:cubicBezTo>
                    <a:pt x="7939" y="977"/>
                    <a:pt x="7606" y="776"/>
                    <a:pt x="7606" y="776"/>
                  </a:cubicBezTo>
                  <a:cubicBezTo>
                    <a:pt x="7339" y="576"/>
                    <a:pt x="7039" y="410"/>
                    <a:pt x="6738" y="309"/>
                  </a:cubicBezTo>
                  <a:cubicBezTo>
                    <a:pt x="6196" y="100"/>
                    <a:pt x="5639" y="1"/>
                    <a:pt x="5092"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7;p29"/>
            <p:cNvSpPr/>
            <p:nvPr/>
          </p:nvSpPr>
          <p:spPr>
            <a:xfrm>
              <a:off x="-313075" y="4488500"/>
              <a:ext cx="203700" cy="5829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8;p29"/>
            <p:cNvSpPr/>
            <p:nvPr/>
          </p:nvSpPr>
          <p:spPr>
            <a:xfrm rot="1800074">
              <a:off x="-536224" y="4354621"/>
              <a:ext cx="168680" cy="137118"/>
            </a:xfrm>
            <a:custGeom>
              <a:avLst/>
              <a:gdLst/>
              <a:ahLst/>
              <a:cxnLst/>
              <a:rect l="l" t="t" r="r" b="b"/>
              <a:pathLst>
                <a:path w="4003" h="3254" extrusionOk="0">
                  <a:moveTo>
                    <a:pt x="2764" y="1"/>
                  </a:moveTo>
                  <a:cubicBezTo>
                    <a:pt x="2676" y="1"/>
                    <a:pt x="2587" y="18"/>
                    <a:pt x="2502" y="51"/>
                  </a:cubicBezTo>
                  <a:lnTo>
                    <a:pt x="534" y="919"/>
                  </a:lnTo>
                  <a:cubicBezTo>
                    <a:pt x="167" y="1052"/>
                    <a:pt x="0" y="1452"/>
                    <a:pt x="167" y="1819"/>
                  </a:cubicBezTo>
                  <a:lnTo>
                    <a:pt x="801" y="3254"/>
                  </a:lnTo>
                  <a:lnTo>
                    <a:pt x="1468" y="2954"/>
                  </a:lnTo>
                  <a:lnTo>
                    <a:pt x="2402" y="2553"/>
                  </a:lnTo>
                  <a:lnTo>
                    <a:pt x="3336" y="2153"/>
                  </a:lnTo>
                  <a:lnTo>
                    <a:pt x="4003" y="1853"/>
                  </a:lnTo>
                  <a:lnTo>
                    <a:pt x="3369" y="418"/>
                  </a:lnTo>
                  <a:cubicBezTo>
                    <a:pt x="3270" y="145"/>
                    <a:pt x="3022" y="1"/>
                    <a:pt x="2764"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9;p29"/>
            <p:cNvSpPr/>
            <p:nvPr/>
          </p:nvSpPr>
          <p:spPr>
            <a:xfrm rot="1800074">
              <a:off x="-633381" y="4452211"/>
              <a:ext cx="305082" cy="449870"/>
            </a:xfrm>
            <a:custGeom>
              <a:avLst/>
              <a:gdLst/>
              <a:ahLst/>
              <a:cxnLst/>
              <a:rect l="l" t="t" r="r" b="b"/>
              <a:pathLst>
                <a:path w="7240" h="10676" extrusionOk="0">
                  <a:moveTo>
                    <a:pt x="3203" y="1"/>
                  </a:moveTo>
                  <a:lnTo>
                    <a:pt x="2536" y="301"/>
                  </a:lnTo>
                  <a:lnTo>
                    <a:pt x="1602" y="701"/>
                  </a:lnTo>
                  <a:lnTo>
                    <a:pt x="668" y="1102"/>
                  </a:lnTo>
                  <a:lnTo>
                    <a:pt x="1" y="1402"/>
                  </a:lnTo>
                  <a:lnTo>
                    <a:pt x="334" y="2169"/>
                  </a:lnTo>
                  <a:lnTo>
                    <a:pt x="4004" y="10675"/>
                  </a:lnTo>
                  <a:lnTo>
                    <a:pt x="4671" y="10375"/>
                  </a:lnTo>
                  <a:lnTo>
                    <a:pt x="5638" y="9975"/>
                  </a:lnTo>
                  <a:lnTo>
                    <a:pt x="6572" y="9574"/>
                  </a:lnTo>
                  <a:lnTo>
                    <a:pt x="7239" y="9274"/>
                  </a:lnTo>
                  <a:lnTo>
                    <a:pt x="3537" y="768"/>
                  </a:lnTo>
                  <a:lnTo>
                    <a:pt x="3203" y="1"/>
                  </a:ln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00;p29"/>
            <p:cNvSpPr/>
            <p:nvPr/>
          </p:nvSpPr>
          <p:spPr>
            <a:xfrm rot="1800074">
              <a:off x="-591623" y="4854192"/>
              <a:ext cx="136402" cy="130756"/>
            </a:xfrm>
            <a:custGeom>
              <a:avLst/>
              <a:gdLst/>
              <a:ahLst/>
              <a:cxnLst/>
              <a:rect l="l" t="t" r="r" b="b"/>
              <a:pathLst>
                <a:path w="3237" h="3103" extrusionOk="0">
                  <a:moveTo>
                    <a:pt x="3236" y="0"/>
                  </a:moveTo>
                  <a:lnTo>
                    <a:pt x="2569" y="300"/>
                  </a:lnTo>
                  <a:lnTo>
                    <a:pt x="1635" y="701"/>
                  </a:lnTo>
                  <a:lnTo>
                    <a:pt x="668" y="1101"/>
                  </a:lnTo>
                  <a:lnTo>
                    <a:pt x="1" y="1401"/>
                  </a:lnTo>
                  <a:lnTo>
                    <a:pt x="2069" y="3102"/>
                  </a:lnTo>
                  <a:lnTo>
                    <a:pt x="3069" y="2669"/>
                  </a:lnTo>
                  <a:lnTo>
                    <a:pt x="3236" y="0"/>
                  </a:ln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01;p29"/>
            <p:cNvSpPr/>
            <p:nvPr/>
          </p:nvSpPr>
          <p:spPr>
            <a:xfrm rot="1800074">
              <a:off x="-222318" y="4059904"/>
              <a:ext cx="771723" cy="1605432"/>
            </a:xfrm>
            <a:custGeom>
              <a:avLst/>
              <a:gdLst/>
              <a:ahLst/>
              <a:cxnLst/>
              <a:rect l="l" t="t" r="r" b="b"/>
              <a:pathLst>
                <a:path w="18314" h="38099" extrusionOk="0">
                  <a:moveTo>
                    <a:pt x="18314" y="1"/>
                  </a:moveTo>
                  <a:cubicBezTo>
                    <a:pt x="8207" y="1"/>
                    <a:pt x="1" y="12910"/>
                    <a:pt x="1" y="26286"/>
                  </a:cubicBezTo>
                  <a:cubicBezTo>
                    <a:pt x="1" y="36807"/>
                    <a:pt x="1748" y="38098"/>
                    <a:pt x="9154" y="38098"/>
                  </a:cubicBezTo>
                  <a:cubicBezTo>
                    <a:pt x="11563" y="38098"/>
                    <a:pt x="14572" y="37961"/>
                    <a:pt x="18314" y="37961"/>
                  </a:cubicBezTo>
                  <a:lnTo>
                    <a:pt x="18314" y="1"/>
                  </a:ln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02;p29"/>
            <p:cNvSpPr/>
            <p:nvPr/>
          </p:nvSpPr>
          <p:spPr>
            <a:xfrm rot="1800074">
              <a:off x="445969" y="4445759"/>
              <a:ext cx="771723" cy="1605432"/>
            </a:xfrm>
            <a:custGeom>
              <a:avLst/>
              <a:gdLst/>
              <a:ahLst/>
              <a:cxnLst/>
              <a:rect l="l" t="t" r="r" b="b"/>
              <a:pathLst>
                <a:path w="18314" h="38099" extrusionOk="0">
                  <a:moveTo>
                    <a:pt x="1" y="1"/>
                  </a:moveTo>
                  <a:lnTo>
                    <a:pt x="1" y="37961"/>
                  </a:lnTo>
                  <a:cubicBezTo>
                    <a:pt x="3743" y="37961"/>
                    <a:pt x="6752" y="38098"/>
                    <a:pt x="9161" y="38098"/>
                  </a:cubicBezTo>
                  <a:cubicBezTo>
                    <a:pt x="16567" y="38098"/>
                    <a:pt x="18314" y="36807"/>
                    <a:pt x="18314" y="26286"/>
                  </a:cubicBezTo>
                  <a:cubicBezTo>
                    <a:pt x="18314" y="12910"/>
                    <a:pt x="10108" y="1"/>
                    <a:pt x="1"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03;p29"/>
            <p:cNvSpPr/>
            <p:nvPr/>
          </p:nvSpPr>
          <p:spPr>
            <a:xfrm rot="1800074">
              <a:off x="-308278" y="4000749"/>
              <a:ext cx="948831" cy="1107567"/>
            </a:xfrm>
            <a:custGeom>
              <a:avLst/>
              <a:gdLst/>
              <a:ahLst/>
              <a:cxnLst/>
              <a:rect l="l" t="t" r="r" b="b"/>
              <a:pathLst>
                <a:path w="22517" h="26284" extrusionOk="0">
                  <a:moveTo>
                    <a:pt x="17387" y="0"/>
                  </a:moveTo>
                  <a:cubicBezTo>
                    <a:pt x="16523" y="0"/>
                    <a:pt x="15650" y="246"/>
                    <a:pt x="14878" y="756"/>
                  </a:cubicBezTo>
                  <a:cubicBezTo>
                    <a:pt x="14878" y="756"/>
                    <a:pt x="14544" y="990"/>
                    <a:pt x="13944" y="1423"/>
                  </a:cubicBezTo>
                  <a:cubicBezTo>
                    <a:pt x="13777" y="1523"/>
                    <a:pt x="13610" y="1623"/>
                    <a:pt x="13444" y="1757"/>
                  </a:cubicBezTo>
                  <a:cubicBezTo>
                    <a:pt x="13210" y="1890"/>
                    <a:pt x="13010" y="2057"/>
                    <a:pt x="12743" y="2224"/>
                  </a:cubicBezTo>
                  <a:cubicBezTo>
                    <a:pt x="12276" y="2591"/>
                    <a:pt x="11676" y="2991"/>
                    <a:pt x="11175" y="3458"/>
                  </a:cubicBezTo>
                  <a:cubicBezTo>
                    <a:pt x="10908" y="3658"/>
                    <a:pt x="10608" y="3892"/>
                    <a:pt x="10308" y="4159"/>
                  </a:cubicBezTo>
                  <a:cubicBezTo>
                    <a:pt x="10041" y="4392"/>
                    <a:pt x="9741" y="4659"/>
                    <a:pt x="9441" y="4926"/>
                  </a:cubicBezTo>
                  <a:cubicBezTo>
                    <a:pt x="8840" y="5459"/>
                    <a:pt x="8273" y="6093"/>
                    <a:pt x="7673" y="6727"/>
                  </a:cubicBezTo>
                  <a:cubicBezTo>
                    <a:pt x="7373" y="7027"/>
                    <a:pt x="7106" y="7394"/>
                    <a:pt x="6806" y="7728"/>
                  </a:cubicBezTo>
                  <a:cubicBezTo>
                    <a:pt x="6505" y="8061"/>
                    <a:pt x="6205" y="8395"/>
                    <a:pt x="5938" y="8795"/>
                  </a:cubicBezTo>
                  <a:cubicBezTo>
                    <a:pt x="5671" y="9162"/>
                    <a:pt x="5405" y="9529"/>
                    <a:pt x="5138" y="9896"/>
                  </a:cubicBezTo>
                  <a:cubicBezTo>
                    <a:pt x="4871" y="10263"/>
                    <a:pt x="4637" y="10663"/>
                    <a:pt x="4370" y="11030"/>
                  </a:cubicBezTo>
                  <a:cubicBezTo>
                    <a:pt x="4104" y="11430"/>
                    <a:pt x="3903" y="11831"/>
                    <a:pt x="3670" y="12231"/>
                  </a:cubicBezTo>
                  <a:cubicBezTo>
                    <a:pt x="3436" y="12631"/>
                    <a:pt x="3203" y="12998"/>
                    <a:pt x="3003" y="13432"/>
                  </a:cubicBezTo>
                  <a:cubicBezTo>
                    <a:pt x="2803" y="13832"/>
                    <a:pt x="2603" y="14232"/>
                    <a:pt x="2436" y="14633"/>
                  </a:cubicBezTo>
                  <a:cubicBezTo>
                    <a:pt x="2269" y="15033"/>
                    <a:pt x="2102" y="15433"/>
                    <a:pt x="1935" y="15834"/>
                  </a:cubicBezTo>
                  <a:cubicBezTo>
                    <a:pt x="1769" y="16200"/>
                    <a:pt x="1635" y="16634"/>
                    <a:pt x="1502" y="17001"/>
                  </a:cubicBezTo>
                  <a:cubicBezTo>
                    <a:pt x="1368" y="17401"/>
                    <a:pt x="1235" y="17768"/>
                    <a:pt x="1135" y="18135"/>
                  </a:cubicBezTo>
                  <a:cubicBezTo>
                    <a:pt x="935" y="18869"/>
                    <a:pt x="735" y="19570"/>
                    <a:pt x="601" y="20237"/>
                  </a:cubicBezTo>
                  <a:cubicBezTo>
                    <a:pt x="534" y="20570"/>
                    <a:pt x="468" y="20904"/>
                    <a:pt x="434" y="21204"/>
                  </a:cubicBezTo>
                  <a:cubicBezTo>
                    <a:pt x="368" y="21504"/>
                    <a:pt x="334" y="21771"/>
                    <a:pt x="301" y="22038"/>
                  </a:cubicBezTo>
                  <a:cubicBezTo>
                    <a:pt x="234" y="22572"/>
                    <a:pt x="167" y="23039"/>
                    <a:pt x="167" y="23439"/>
                  </a:cubicBezTo>
                  <a:cubicBezTo>
                    <a:pt x="101" y="24206"/>
                    <a:pt x="67" y="24640"/>
                    <a:pt x="67" y="24640"/>
                  </a:cubicBezTo>
                  <a:cubicBezTo>
                    <a:pt x="1" y="25340"/>
                    <a:pt x="468" y="26007"/>
                    <a:pt x="1168" y="26208"/>
                  </a:cubicBezTo>
                  <a:cubicBezTo>
                    <a:pt x="1322" y="26259"/>
                    <a:pt x="1478" y="26283"/>
                    <a:pt x="1631" y="26283"/>
                  </a:cubicBezTo>
                  <a:cubicBezTo>
                    <a:pt x="2278" y="26283"/>
                    <a:pt x="2881" y="25854"/>
                    <a:pt x="3070" y="25207"/>
                  </a:cubicBezTo>
                  <a:lnTo>
                    <a:pt x="3103" y="25073"/>
                  </a:lnTo>
                  <a:cubicBezTo>
                    <a:pt x="3103" y="25073"/>
                    <a:pt x="3203" y="24707"/>
                    <a:pt x="3403" y="24039"/>
                  </a:cubicBezTo>
                  <a:cubicBezTo>
                    <a:pt x="3503" y="23739"/>
                    <a:pt x="3637" y="23339"/>
                    <a:pt x="3803" y="22905"/>
                  </a:cubicBezTo>
                  <a:cubicBezTo>
                    <a:pt x="3903" y="22705"/>
                    <a:pt x="3970" y="22472"/>
                    <a:pt x="4070" y="22205"/>
                  </a:cubicBezTo>
                  <a:cubicBezTo>
                    <a:pt x="4170" y="21971"/>
                    <a:pt x="4304" y="21704"/>
                    <a:pt x="4404" y="21471"/>
                  </a:cubicBezTo>
                  <a:cubicBezTo>
                    <a:pt x="4637" y="20937"/>
                    <a:pt x="4938" y="20370"/>
                    <a:pt x="5238" y="19803"/>
                  </a:cubicBezTo>
                  <a:cubicBezTo>
                    <a:pt x="5371" y="19536"/>
                    <a:pt x="5571" y="19236"/>
                    <a:pt x="5738" y="18969"/>
                  </a:cubicBezTo>
                  <a:cubicBezTo>
                    <a:pt x="5938" y="18669"/>
                    <a:pt x="6105" y="18369"/>
                    <a:pt x="6305" y="18068"/>
                  </a:cubicBezTo>
                  <a:cubicBezTo>
                    <a:pt x="6505" y="17802"/>
                    <a:pt x="6705" y="17501"/>
                    <a:pt x="6939" y="17201"/>
                  </a:cubicBezTo>
                  <a:cubicBezTo>
                    <a:pt x="7139" y="16934"/>
                    <a:pt x="7373" y="16634"/>
                    <a:pt x="7606" y="16367"/>
                  </a:cubicBezTo>
                  <a:cubicBezTo>
                    <a:pt x="7840" y="16067"/>
                    <a:pt x="8073" y="15800"/>
                    <a:pt x="8340" y="15533"/>
                  </a:cubicBezTo>
                  <a:cubicBezTo>
                    <a:pt x="8573" y="15266"/>
                    <a:pt x="8807" y="14966"/>
                    <a:pt x="9107" y="14733"/>
                  </a:cubicBezTo>
                  <a:lnTo>
                    <a:pt x="9874" y="13966"/>
                  </a:lnTo>
                  <a:cubicBezTo>
                    <a:pt x="10175" y="13732"/>
                    <a:pt x="10441" y="13499"/>
                    <a:pt x="10708" y="13265"/>
                  </a:cubicBezTo>
                  <a:cubicBezTo>
                    <a:pt x="10975" y="13032"/>
                    <a:pt x="11275" y="12831"/>
                    <a:pt x="11542" y="12598"/>
                  </a:cubicBezTo>
                  <a:cubicBezTo>
                    <a:pt x="11842" y="12398"/>
                    <a:pt x="12109" y="12164"/>
                    <a:pt x="12410" y="11997"/>
                  </a:cubicBezTo>
                  <a:cubicBezTo>
                    <a:pt x="12977" y="11631"/>
                    <a:pt x="13510" y="11230"/>
                    <a:pt x="14044" y="10963"/>
                  </a:cubicBezTo>
                  <a:cubicBezTo>
                    <a:pt x="14311" y="10797"/>
                    <a:pt x="14578" y="10630"/>
                    <a:pt x="14845" y="10496"/>
                  </a:cubicBezTo>
                  <a:cubicBezTo>
                    <a:pt x="15111" y="10363"/>
                    <a:pt x="15345" y="10263"/>
                    <a:pt x="15578" y="10129"/>
                  </a:cubicBezTo>
                  <a:cubicBezTo>
                    <a:pt x="16079" y="9863"/>
                    <a:pt x="16512" y="9729"/>
                    <a:pt x="16879" y="9562"/>
                  </a:cubicBezTo>
                  <a:cubicBezTo>
                    <a:pt x="17046" y="9462"/>
                    <a:pt x="17246" y="9396"/>
                    <a:pt x="17380" y="9329"/>
                  </a:cubicBezTo>
                  <a:cubicBezTo>
                    <a:pt x="17613" y="9229"/>
                    <a:pt x="17780" y="9162"/>
                    <a:pt x="17947" y="9095"/>
                  </a:cubicBezTo>
                  <a:cubicBezTo>
                    <a:pt x="18614" y="8862"/>
                    <a:pt x="19014" y="8695"/>
                    <a:pt x="19014" y="8695"/>
                  </a:cubicBezTo>
                  <a:cubicBezTo>
                    <a:pt x="19314" y="8595"/>
                    <a:pt x="19615" y="8428"/>
                    <a:pt x="19915" y="8228"/>
                  </a:cubicBezTo>
                  <a:cubicBezTo>
                    <a:pt x="21983" y="6827"/>
                    <a:pt x="22517" y="4058"/>
                    <a:pt x="21116" y="1990"/>
                  </a:cubicBezTo>
                  <a:cubicBezTo>
                    <a:pt x="20258" y="694"/>
                    <a:pt x="18837" y="0"/>
                    <a:pt x="17387"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04;p29"/>
            <p:cNvSpPr/>
            <p:nvPr/>
          </p:nvSpPr>
          <p:spPr>
            <a:xfrm rot="1800074">
              <a:off x="-166456" y="4113818"/>
              <a:ext cx="1360692" cy="1827333"/>
            </a:xfrm>
            <a:custGeom>
              <a:avLst/>
              <a:gdLst/>
              <a:ahLst/>
              <a:cxnLst/>
              <a:rect l="l" t="t" r="r" b="b"/>
              <a:pathLst>
                <a:path w="32291" h="43365" extrusionOk="0">
                  <a:moveTo>
                    <a:pt x="16146" y="0"/>
                  </a:moveTo>
                  <a:cubicBezTo>
                    <a:pt x="7239" y="0"/>
                    <a:pt x="1" y="9707"/>
                    <a:pt x="1" y="21683"/>
                  </a:cubicBezTo>
                  <a:cubicBezTo>
                    <a:pt x="1" y="33658"/>
                    <a:pt x="7239" y="43365"/>
                    <a:pt x="16146" y="43365"/>
                  </a:cubicBezTo>
                  <a:cubicBezTo>
                    <a:pt x="25052" y="43365"/>
                    <a:pt x="32291" y="33658"/>
                    <a:pt x="32291" y="21683"/>
                  </a:cubicBezTo>
                  <a:cubicBezTo>
                    <a:pt x="32291" y="9707"/>
                    <a:pt x="25052" y="0"/>
                    <a:pt x="16146"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05;p29"/>
            <p:cNvSpPr/>
            <p:nvPr/>
          </p:nvSpPr>
          <p:spPr>
            <a:xfrm rot="1800074">
              <a:off x="-490681" y="5037510"/>
              <a:ext cx="411903" cy="1079376"/>
            </a:xfrm>
            <a:custGeom>
              <a:avLst/>
              <a:gdLst/>
              <a:ahLst/>
              <a:cxnLst/>
              <a:rect l="l" t="t" r="r" b="b"/>
              <a:pathLst>
                <a:path w="9775" h="25615" extrusionOk="0">
                  <a:moveTo>
                    <a:pt x="5007" y="0"/>
                  </a:moveTo>
                  <a:cubicBezTo>
                    <a:pt x="4808" y="0"/>
                    <a:pt x="4607" y="13"/>
                    <a:pt x="4404" y="39"/>
                  </a:cubicBezTo>
                  <a:cubicBezTo>
                    <a:pt x="1835" y="340"/>
                    <a:pt x="1" y="2675"/>
                    <a:pt x="301" y="5243"/>
                  </a:cubicBezTo>
                  <a:cubicBezTo>
                    <a:pt x="301" y="5243"/>
                    <a:pt x="334" y="5543"/>
                    <a:pt x="401" y="6077"/>
                  </a:cubicBezTo>
                  <a:cubicBezTo>
                    <a:pt x="468" y="6611"/>
                    <a:pt x="568" y="7345"/>
                    <a:pt x="701" y="8245"/>
                  </a:cubicBezTo>
                  <a:cubicBezTo>
                    <a:pt x="968" y="10047"/>
                    <a:pt x="1402" y="12382"/>
                    <a:pt x="1935" y="14717"/>
                  </a:cubicBezTo>
                  <a:cubicBezTo>
                    <a:pt x="2469" y="17052"/>
                    <a:pt x="3069" y="19353"/>
                    <a:pt x="3603" y="21088"/>
                  </a:cubicBezTo>
                  <a:cubicBezTo>
                    <a:pt x="3737" y="21521"/>
                    <a:pt x="3870" y="21922"/>
                    <a:pt x="4003" y="22289"/>
                  </a:cubicBezTo>
                  <a:cubicBezTo>
                    <a:pt x="4137" y="22622"/>
                    <a:pt x="4237" y="22956"/>
                    <a:pt x="4304" y="23189"/>
                  </a:cubicBezTo>
                  <a:cubicBezTo>
                    <a:pt x="4470" y="23656"/>
                    <a:pt x="4571" y="23923"/>
                    <a:pt x="4571" y="23923"/>
                  </a:cubicBezTo>
                  <a:cubicBezTo>
                    <a:pt x="4963" y="24919"/>
                    <a:pt x="5901" y="25615"/>
                    <a:pt x="6991" y="25615"/>
                  </a:cubicBezTo>
                  <a:cubicBezTo>
                    <a:pt x="7105" y="25615"/>
                    <a:pt x="7222" y="25607"/>
                    <a:pt x="7339" y="25591"/>
                  </a:cubicBezTo>
                  <a:cubicBezTo>
                    <a:pt x="8774" y="25424"/>
                    <a:pt x="9774" y="24123"/>
                    <a:pt x="9574" y="22689"/>
                  </a:cubicBezTo>
                  <a:cubicBezTo>
                    <a:pt x="9574" y="22689"/>
                    <a:pt x="9541" y="22422"/>
                    <a:pt x="9474" y="21922"/>
                  </a:cubicBezTo>
                  <a:cubicBezTo>
                    <a:pt x="9441" y="21655"/>
                    <a:pt x="9441" y="21388"/>
                    <a:pt x="9407" y="21054"/>
                  </a:cubicBezTo>
                  <a:cubicBezTo>
                    <a:pt x="9374" y="20754"/>
                    <a:pt x="9341" y="20387"/>
                    <a:pt x="9307" y="19954"/>
                  </a:cubicBezTo>
                  <a:cubicBezTo>
                    <a:pt x="9174" y="18319"/>
                    <a:pt x="9107" y="16118"/>
                    <a:pt x="9107" y="13916"/>
                  </a:cubicBezTo>
                  <a:cubicBezTo>
                    <a:pt x="9140" y="11714"/>
                    <a:pt x="9241" y="9513"/>
                    <a:pt x="9374" y="7878"/>
                  </a:cubicBezTo>
                  <a:cubicBezTo>
                    <a:pt x="9441" y="7044"/>
                    <a:pt x="9507" y="6377"/>
                    <a:pt x="9541" y="5910"/>
                  </a:cubicBezTo>
                  <a:cubicBezTo>
                    <a:pt x="9607" y="5443"/>
                    <a:pt x="9607" y="5176"/>
                    <a:pt x="9607" y="5176"/>
                  </a:cubicBezTo>
                  <a:cubicBezTo>
                    <a:pt x="9641" y="4843"/>
                    <a:pt x="9641" y="4476"/>
                    <a:pt x="9607" y="4109"/>
                  </a:cubicBezTo>
                  <a:cubicBezTo>
                    <a:pt x="9331" y="1743"/>
                    <a:pt x="7328" y="0"/>
                    <a:pt x="5007"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06;p29"/>
            <p:cNvSpPr/>
            <p:nvPr/>
          </p:nvSpPr>
          <p:spPr>
            <a:xfrm rot="1800074">
              <a:off x="226537" y="5450332"/>
              <a:ext cx="406299" cy="1079292"/>
            </a:xfrm>
            <a:custGeom>
              <a:avLst/>
              <a:gdLst/>
              <a:ahLst/>
              <a:cxnLst/>
              <a:rect l="l" t="t" r="r" b="b"/>
              <a:pathLst>
                <a:path w="9642" h="25613" extrusionOk="0">
                  <a:moveTo>
                    <a:pt x="4980" y="1"/>
                  </a:moveTo>
                  <a:cubicBezTo>
                    <a:pt x="4801" y="1"/>
                    <a:pt x="4620" y="11"/>
                    <a:pt x="4437" y="32"/>
                  </a:cubicBezTo>
                  <a:cubicBezTo>
                    <a:pt x="1869" y="299"/>
                    <a:pt x="1" y="2601"/>
                    <a:pt x="301" y="5169"/>
                  </a:cubicBezTo>
                  <a:cubicBezTo>
                    <a:pt x="301" y="5169"/>
                    <a:pt x="335" y="5436"/>
                    <a:pt x="368" y="5903"/>
                  </a:cubicBezTo>
                  <a:cubicBezTo>
                    <a:pt x="435" y="6404"/>
                    <a:pt x="501" y="7071"/>
                    <a:pt x="535" y="7871"/>
                  </a:cubicBezTo>
                  <a:cubicBezTo>
                    <a:pt x="668" y="9506"/>
                    <a:pt x="768" y="11707"/>
                    <a:pt x="802" y="13909"/>
                  </a:cubicBezTo>
                  <a:cubicBezTo>
                    <a:pt x="802" y="16111"/>
                    <a:pt x="735" y="18345"/>
                    <a:pt x="601" y="19980"/>
                  </a:cubicBezTo>
                  <a:cubicBezTo>
                    <a:pt x="568" y="20380"/>
                    <a:pt x="535" y="20747"/>
                    <a:pt x="501" y="21081"/>
                  </a:cubicBezTo>
                  <a:cubicBezTo>
                    <a:pt x="501" y="21381"/>
                    <a:pt x="468" y="21648"/>
                    <a:pt x="435" y="21915"/>
                  </a:cubicBezTo>
                  <a:cubicBezTo>
                    <a:pt x="368" y="22415"/>
                    <a:pt x="335" y="22715"/>
                    <a:pt x="335" y="22715"/>
                  </a:cubicBezTo>
                  <a:cubicBezTo>
                    <a:pt x="168" y="23883"/>
                    <a:pt x="835" y="25017"/>
                    <a:pt x="2002" y="25451"/>
                  </a:cubicBezTo>
                  <a:cubicBezTo>
                    <a:pt x="2296" y="25560"/>
                    <a:pt x="2597" y="25612"/>
                    <a:pt x="2894" y="25612"/>
                  </a:cubicBezTo>
                  <a:cubicBezTo>
                    <a:pt x="3948" y="25612"/>
                    <a:pt x="4948" y="24957"/>
                    <a:pt x="5338" y="23916"/>
                  </a:cubicBezTo>
                  <a:cubicBezTo>
                    <a:pt x="5338" y="23916"/>
                    <a:pt x="5438" y="23649"/>
                    <a:pt x="5605" y="23182"/>
                  </a:cubicBezTo>
                  <a:cubicBezTo>
                    <a:pt x="5705" y="22949"/>
                    <a:pt x="5805" y="22649"/>
                    <a:pt x="5905" y="22282"/>
                  </a:cubicBezTo>
                  <a:cubicBezTo>
                    <a:pt x="6039" y="21915"/>
                    <a:pt x="6172" y="21514"/>
                    <a:pt x="6305" y="21081"/>
                  </a:cubicBezTo>
                  <a:cubicBezTo>
                    <a:pt x="6839" y="19380"/>
                    <a:pt x="7473" y="17045"/>
                    <a:pt x="7973" y="14710"/>
                  </a:cubicBezTo>
                  <a:cubicBezTo>
                    <a:pt x="8507" y="12408"/>
                    <a:pt x="8941" y="10040"/>
                    <a:pt x="9208" y="8238"/>
                  </a:cubicBezTo>
                  <a:cubicBezTo>
                    <a:pt x="9341" y="7371"/>
                    <a:pt x="9441" y="6604"/>
                    <a:pt x="9508" y="6070"/>
                  </a:cubicBezTo>
                  <a:cubicBezTo>
                    <a:pt x="9574" y="5536"/>
                    <a:pt x="9608" y="5236"/>
                    <a:pt x="9608" y="5236"/>
                  </a:cubicBezTo>
                  <a:cubicBezTo>
                    <a:pt x="9641" y="4903"/>
                    <a:pt x="9641" y="4536"/>
                    <a:pt x="9608" y="4169"/>
                  </a:cubicBezTo>
                  <a:cubicBezTo>
                    <a:pt x="9360" y="1782"/>
                    <a:pt x="7327" y="1"/>
                    <a:pt x="4980"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07;p29"/>
            <p:cNvSpPr/>
            <p:nvPr/>
          </p:nvSpPr>
          <p:spPr>
            <a:xfrm rot="1800074">
              <a:off x="59879" y="4226421"/>
              <a:ext cx="1003653" cy="1436583"/>
            </a:xfrm>
            <a:custGeom>
              <a:avLst/>
              <a:gdLst/>
              <a:ahLst/>
              <a:cxnLst/>
              <a:rect l="l" t="t" r="r" b="b"/>
              <a:pathLst>
                <a:path w="23818" h="34092" extrusionOk="0">
                  <a:moveTo>
                    <a:pt x="11909" y="1"/>
                  </a:moveTo>
                  <a:cubicBezTo>
                    <a:pt x="5171" y="1"/>
                    <a:pt x="0" y="7306"/>
                    <a:pt x="434" y="18047"/>
                  </a:cubicBezTo>
                  <a:cubicBezTo>
                    <a:pt x="901" y="30256"/>
                    <a:pt x="4870" y="34092"/>
                    <a:pt x="11909" y="34092"/>
                  </a:cubicBezTo>
                  <a:cubicBezTo>
                    <a:pt x="18947" y="34092"/>
                    <a:pt x="22917" y="30256"/>
                    <a:pt x="23384" y="18047"/>
                  </a:cubicBezTo>
                  <a:cubicBezTo>
                    <a:pt x="23817" y="7306"/>
                    <a:pt x="18647" y="1"/>
                    <a:pt x="11909"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08;p29"/>
            <p:cNvSpPr/>
            <p:nvPr/>
          </p:nvSpPr>
          <p:spPr>
            <a:xfrm rot="1800074">
              <a:off x="716809" y="4602350"/>
              <a:ext cx="586946" cy="1201409"/>
            </a:xfrm>
            <a:custGeom>
              <a:avLst/>
              <a:gdLst/>
              <a:ahLst/>
              <a:cxnLst/>
              <a:rect l="l" t="t" r="r" b="b"/>
              <a:pathLst>
                <a:path w="13929" h="28511" extrusionOk="0">
                  <a:moveTo>
                    <a:pt x="2077" y="1"/>
                  </a:moveTo>
                  <a:cubicBezTo>
                    <a:pt x="1034" y="1"/>
                    <a:pt x="0" y="676"/>
                    <a:pt x="17" y="2027"/>
                  </a:cubicBezTo>
                  <a:cubicBezTo>
                    <a:pt x="50" y="6897"/>
                    <a:pt x="918" y="11768"/>
                    <a:pt x="2519" y="16371"/>
                  </a:cubicBezTo>
                  <a:cubicBezTo>
                    <a:pt x="3986" y="20440"/>
                    <a:pt x="6088" y="25811"/>
                    <a:pt x="9924" y="28179"/>
                  </a:cubicBezTo>
                  <a:cubicBezTo>
                    <a:pt x="10289" y="28410"/>
                    <a:pt x="10650" y="28511"/>
                    <a:pt x="10989" y="28511"/>
                  </a:cubicBezTo>
                  <a:cubicBezTo>
                    <a:pt x="12756" y="28511"/>
                    <a:pt x="13929" y="25785"/>
                    <a:pt x="12026" y="24610"/>
                  </a:cubicBezTo>
                  <a:cubicBezTo>
                    <a:pt x="10458" y="23609"/>
                    <a:pt x="9424" y="21474"/>
                    <a:pt x="8590" y="19873"/>
                  </a:cubicBezTo>
                  <a:cubicBezTo>
                    <a:pt x="7589" y="18005"/>
                    <a:pt x="6788" y="16037"/>
                    <a:pt x="6121" y="14002"/>
                  </a:cubicBezTo>
                  <a:cubicBezTo>
                    <a:pt x="4887" y="10100"/>
                    <a:pt x="4220" y="6097"/>
                    <a:pt x="4187" y="2027"/>
                  </a:cubicBezTo>
                  <a:cubicBezTo>
                    <a:pt x="4170" y="676"/>
                    <a:pt x="3119" y="1"/>
                    <a:pt x="2077"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09;p29"/>
            <p:cNvSpPr/>
            <p:nvPr/>
          </p:nvSpPr>
          <p:spPr>
            <a:xfrm rot="1800074">
              <a:off x="-177262" y="4080454"/>
              <a:ext cx="566973" cy="1202547"/>
            </a:xfrm>
            <a:custGeom>
              <a:avLst/>
              <a:gdLst/>
              <a:ahLst/>
              <a:cxnLst/>
              <a:rect l="l" t="t" r="r" b="b"/>
              <a:pathLst>
                <a:path w="13455" h="28538" extrusionOk="0">
                  <a:moveTo>
                    <a:pt x="11378" y="1"/>
                  </a:moveTo>
                  <a:cubicBezTo>
                    <a:pt x="10336" y="1"/>
                    <a:pt x="9285" y="676"/>
                    <a:pt x="9268" y="2027"/>
                  </a:cubicBezTo>
                  <a:cubicBezTo>
                    <a:pt x="9235" y="6097"/>
                    <a:pt x="8601" y="10100"/>
                    <a:pt x="7434" y="13969"/>
                  </a:cubicBezTo>
                  <a:cubicBezTo>
                    <a:pt x="6833" y="15904"/>
                    <a:pt x="6133" y="17805"/>
                    <a:pt x="5232" y="19606"/>
                  </a:cubicBezTo>
                  <a:cubicBezTo>
                    <a:pt x="4432" y="21208"/>
                    <a:pt x="3398" y="23576"/>
                    <a:pt x="1863" y="24577"/>
                  </a:cubicBezTo>
                  <a:cubicBezTo>
                    <a:pt x="1" y="25828"/>
                    <a:pt x="1150" y="28538"/>
                    <a:pt x="2878" y="28538"/>
                  </a:cubicBezTo>
                  <a:cubicBezTo>
                    <a:pt x="3223" y="28538"/>
                    <a:pt x="3592" y="28429"/>
                    <a:pt x="3965" y="28179"/>
                  </a:cubicBezTo>
                  <a:cubicBezTo>
                    <a:pt x="7667" y="25744"/>
                    <a:pt x="9669" y="20407"/>
                    <a:pt x="11036" y="16371"/>
                  </a:cubicBezTo>
                  <a:cubicBezTo>
                    <a:pt x="12571" y="11768"/>
                    <a:pt x="13405" y="6864"/>
                    <a:pt x="13438" y="2027"/>
                  </a:cubicBezTo>
                  <a:cubicBezTo>
                    <a:pt x="13455" y="676"/>
                    <a:pt x="12421" y="1"/>
                    <a:pt x="11378"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10;p29"/>
            <p:cNvSpPr/>
            <p:nvPr/>
          </p:nvSpPr>
          <p:spPr>
            <a:xfrm rot="1800074">
              <a:off x="621764" y="3354508"/>
              <a:ext cx="441400" cy="925992"/>
            </a:xfrm>
            <a:custGeom>
              <a:avLst/>
              <a:gdLst/>
              <a:ahLst/>
              <a:cxnLst/>
              <a:rect l="l" t="t" r="r" b="b"/>
              <a:pathLst>
                <a:path w="10475" h="21975" extrusionOk="0">
                  <a:moveTo>
                    <a:pt x="497" y="0"/>
                  </a:moveTo>
                  <a:cubicBezTo>
                    <a:pt x="384" y="0"/>
                    <a:pt x="267" y="42"/>
                    <a:pt x="167" y="125"/>
                  </a:cubicBezTo>
                  <a:cubicBezTo>
                    <a:pt x="0" y="292"/>
                    <a:pt x="0" y="559"/>
                    <a:pt x="167" y="726"/>
                  </a:cubicBezTo>
                  <a:cubicBezTo>
                    <a:pt x="801" y="1426"/>
                    <a:pt x="1435" y="2160"/>
                    <a:pt x="2035" y="2894"/>
                  </a:cubicBezTo>
                  <a:cubicBezTo>
                    <a:pt x="2135" y="2994"/>
                    <a:pt x="2235" y="3027"/>
                    <a:pt x="2369" y="3027"/>
                  </a:cubicBezTo>
                  <a:cubicBezTo>
                    <a:pt x="2469" y="3027"/>
                    <a:pt x="2569" y="2994"/>
                    <a:pt x="2636" y="2927"/>
                  </a:cubicBezTo>
                  <a:cubicBezTo>
                    <a:pt x="2836" y="2794"/>
                    <a:pt x="2869" y="2527"/>
                    <a:pt x="2702" y="2327"/>
                  </a:cubicBezTo>
                  <a:cubicBezTo>
                    <a:pt x="2102" y="1593"/>
                    <a:pt x="1468" y="859"/>
                    <a:pt x="801" y="125"/>
                  </a:cubicBezTo>
                  <a:cubicBezTo>
                    <a:pt x="718" y="42"/>
                    <a:pt x="609" y="0"/>
                    <a:pt x="497" y="0"/>
                  </a:cubicBezTo>
                  <a:close/>
                  <a:moveTo>
                    <a:pt x="4122" y="4467"/>
                  </a:moveTo>
                  <a:cubicBezTo>
                    <a:pt x="4036" y="4467"/>
                    <a:pt x="3948" y="4497"/>
                    <a:pt x="3870" y="4562"/>
                  </a:cubicBezTo>
                  <a:cubicBezTo>
                    <a:pt x="3670" y="4695"/>
                    <a:pt x="3636" y="4962"/>
                    <a:pt x="3770" y="5162"/>
                  </a:cubicBezTo>
                  <a:cubicBezTo>
                    <a:pt x="4303" y="5929"/>
                    <a:pt x="4837" y="6730"/>
                    <a:pt x="5304" y="7564"/>
                  </a:cubicBezTo>
                  <a:cubicBezTo>
                    <a:pt x="5404" y="7697"/>
                    <a:pt x="5538" y="7764"/>
                    <a:pt x="5671" y="7764"/>
                  </a:cubicBezTo>
                  <a:cubicBezTo>
                    <a:pt x="5771" y="7764"/>
                    <a:pt x="5838" y="7731"/>
                    <a:pt x="5905" y="7697"/>
                  </a:cubicBezTo>
                  <a:cubicBezTo>
                    <a:pt x="6105" y="7564"/>
                    <a:pt x="6171" y="7297"/>
                    <a:pt x="6071" y="7097"/>
                  </a:cubicBezTo>
                  <a:cubicBezTo>
                    <a:pt x="5571" y="6296"/>
                    <a:pt x="5037" y="5462"/>
                    <a:pt x="4470" y="4662"/>
                  </a:cubicBezTo>
                  <a:cubicBezTo>
                    <a:pt x="4389" y="4540"/>
                    <a:pt x="4258" y="4467"/>
                    <a:pt x="4122" y="4467"/>
                  </a:cubicBezTo>
                  <a:close/>
                  <a:moveTo>
                    <a:pt x="7064" y="9454"/>
                  </a:moveTo>
                  <a:cubicBezTo>
                    <a:pt x="6998" y="9454"/>
                    <a:pt x="6932" y="9469"/>
                    <a:pt x="6872" y="9499"/>
                  </a:cubicBezTo>
                  <a:cubicBezTo>
                    <a:pt x="6638" y="9599"/>
                    <a:pt x="6538" y="9866"/>
                    <a:pt x="6672" y="10066"/>
                  </a:cubicBezTo>
                  <a:cubicBezTo>
                    <a:pt x="7072" y="10933"/>
                    <a:pt x="7439" y="11800"/>
                    <a:pt x="7773" y="12668"/>
                  </a:cubicBezTo>
                  <a:cubicBezTo>
                    <a:pt x="7839" y="12868"/>
                    <a:pt x="8006" y="12968"/>
                    <a:pt x="8173" y="12968"/>
                  </a:cubicBezTo>
                  <a:cubicBezTo>
                    <a:pt x="8240" y="12968"/>
                    <a:pt x="8273" y="12934"/>
                    <a:pt x="8340" y="12934"/>
                  </a:cubicBezTo>
                  <a:cubicBezTo>
                    <a:pt x="8573" y="12868"/>
                    <a:pt x="8673" y="12601"/>
                    <a:pt x="8606" y="12367"/>
                  </a:cubicBezTo>
                  <a:cubicBezTo>
                    <a:pt x="8240" y="11467"/>
                    <a:pt x="7873" y="10566"/>
                    <a:pt x="7439" y="9699"/>
                  </a:cubicBezTo>
                  <a:cubicBezTo>
                    <a:pt x="7369" y="9535"/>
                    <a:pt x="7217" y="9454"/>
                    <a:pt x="7064" y="9454"/>
                  </a:cubicBezTo>
                  <a:close/>
                  <a:moveTo>
                    <a:pt x="9095" y="14852"/>
                  </a:moveTo>
                  <a:cubicBezTo>
                    <a:pt x="9055" y="14852"/>
                    <a:pt x="9014" y="14858"/>
                    <a:pt x="8973" y="14869"/>
                  </a:cubicBezTo>
                  <a:cubicBezTo>
                    <a:pt x="8740" y="14903"/>
                    <a:pt x="8606" y="15169"/>
                    <a:pt x="8673" y="15403"/>
                  </a:cubicBezTo>
                  <a:cubicBezTo>
                    <a:pt x="8907" y="16304"/>
                    <a:pt x="9107" y="17238"/>
                    <a:pt x="9274" y="18172"/>
                  </a:cubicBezTo>
                  <a:cubicBezTo>
                    <a:pt x="9307" y="18372"/>
                    <a:pt x="9474" y="18538"/>
                    <a:pt x="9674" y="18538"/>
                  </a:cubicBezTo>
                  <a:lnTo>
                    <a:pt x="9741" y="18538"/>
                  </a:lnTo>
                  <a:cubicBezTo>
                    <a:pt x="10007" y="18472"/>
                    <a:pt x="10141" y="18272"/>
                    <a:pt x="10108" y="18038"/>
                  </a:cubicBezTo>
                  <a:cubicBezTo>
                    <a:pt x="9941" y="17071"/>
                    <a:pt x="9741" y="16103"/>
                    <a:pt x="9507" y="15169"/>
                  </a:cubicBezTo>
                  <a:cubicBezTo>
                    <a:pt x="9452" y="14977"/>
                    <a:pt x="9283" y="14852"/>
                    <a:pt x="9095" y="14852"/>
                  </a:cubicBezTo>
                  <a:close/>
                  <a:moveTo>
                    <a:pt x="9974" y="20540"/>
                  </a:moveTo>
                  <a:cubicBezTo>
                    <a:pt x="9741" y="20540"/>
                    <a:pt x="9540" y="20740"/>
                    <a:pt x="9574" y="20974"/>
                  </a:cubicBezTo>
                  <a:lnTo>
                    <a:pt x="9607" y="21541"/>
                  </a:lnTo>
                  <a:cubicBezTo>
                    <a:pt x="9607" y="21774"/>
                    <a:pt x="9807" y="21974"/>
                    <a:pt x="10041" y="21974"/>
                  </a:cubicBezTo>
                  <a:cubicBezTo>
                    <a:pt x="10274" y="21974"/>
                    <a:pt x="10474" y="21774"/>
                    <a:pt x="10441" y="21541"/>
                  </a:cubicBezTo>
                  <a:cubicBezTo>
                    <a:pt x="10441" y="21340"/>
                    <a:pt x="10441" y="21140"/>
                    <a:pt x="10441" y="20940"/>
                  </a:cubicBezTo>
                  <a:cubicBezTo>
                    <a:pt x="10408" y="20707"/>
                    <a:pt x="10208" y="20540"/>
                    <a:pt x="9974" y="20540"/>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11;p29"/>
            <p:cNvSpPr/>
            <p:nvPr/>
          </p:nvSpPr>
          <p:spPr>
            <a:xfrm rot="1800074">
              <a:off x="878829" y="3438249"/>
              <a:ext cx="237619" cy="859118"/>
            </a:xfrm>
            <a:custGeom>
              <a:avLst/>
              <a:gdLst/>
              <a:ahLst/>
              <a:cxnLst/>
              <a:rect l="l" t="t" r="r" b="b"/>
              <a:pathLst>
                <a:path w="5639" h="20388" extrusionOk="0">
                  <a:moveTo>
                    <a:pt x="467" y="1"/>
                  </a:moveTo>
                  <a:cubicBezTo>
                    <a:pt x="410" y="1"/>
                    <a:pt x="353" y="13"/>
                    <a:pt x="301" y="39"/>
                  </a:cubicBezTo>
                  <a:cubicBezTo>
                    <a:pt x="67" y="139"/>
                    <a:pt x="1" y="406"/>
                    <a:pt x="101" y="640"/>
                  </a:cubicBezTo>
                  <a:cubicBezTo>
                    <a:pt x="501" y="1474"/>
                    <a:pt x="868" y="2374"/>
                    <a:pt x="1235" y="3241"/>
                  </a:cubicBezTo>
                  <a:cubicBezTo>
                    <a:pt x="1302" y="3442"/>
                    <a:pt x="1468" y="3542"/>
                    <a:pt x="1635" y="3542"/>
                  </a:cubicBezTo>
                  <a:cubicBezTo>
                    <a:pt x="1669" y="3542"/>
                    <a:pt x="1735" y="3508"/>
                    <a:pt x="1769" y="3508"/>
                  </a:cubicBezTo>
                  <a:cubicBezTo>
                    <a:pt x="2002" y="3408"/>
                    <a:pt x="2102" y="3175"/>
                    <a:pt x="2036" y="2941"/>
                  </a:cubicBezTo>
                  <a:cubicBezTo>
                    <a:pt x="1669" y="2041"/>
                    <a:pt x="1268" y="1140"/>
                    <a:pt x="868" y="273"/>
                  </a:cubicBezTo>
                  <a:cubicBezTo>
                    <a:pt x="794" y="100"/>
                    <a:pt x="629" y="1"/>
                    <a:pt x="467" y="1"/>
                  </a:cubicBezTo>
                  <a:close/>
                  <a:moveTo>
                    <a:pt x="2628" y="5376"/>
                  </a:moveTo>
                  <a:cubicBezTo>
                    <a:pt x="2576" y="5376"/>
                    <a:pt x="2523" y="5387"/>
                    <a:pt x="2469" y="5410"/>
                  </a:cubicBezTo>
                  <a:cubicBezTo>
                    <a:pt x="2236" y="5476"/>
                    <a:pt x="2136" y="5710"/>
                    <a:pt x="2202" y="5943"/>
                  </a:cubicBezTo>
                  <a:cubicBezTo>
                    <a:pt x="2503" y="6844"/>
                    <a:pt x="2769" y="7778"/>
                    <a:pt x="3036" y="8679"/>
                  </a:cubicBezTo>
                  <a:cubicBezTo>
                    <a:pt x="3070" y="8879"/>
                    <a:pt x="3236" y="9012"/>
                    <a:pt x="3437" y="9012"/>
                  </a:cubicBezTo>
                  <a:cubicBezTo>
                    <a:pt x="3470" y="9012"/>
                    <a:pt x="3503" y="9012"/>
                    <a:pt x="3537" y="8979"/>
                  </a:cubicBezTo>
                  <a:cubicBezTo>
                    <a:pt x="3770" y="8946"/>
                    <a:pt x="3904" y="8679"/>
                    <a:pt x="3837" y="8445"/>
                  </a:cubicBezTo>
                  <a:cubicBezTo>
                    <a:pt x="3603" y="7511"/>
                    <a:pt x="3336" y="6577"/>
                    <a:pt x="3003" y="5677"/>
                  </a:cubicBezTo>
                  <a:cubicBezTo>
                    <a:pt x="2952" y="5497"/>
                    <a:pt x="2801" y="5376"/>
                    <a:pt x="2628" y="5376"/>
                  </a:cubicBezTo>
                  <a:close/>
                  <a:moveTo>
                    <a:pt x="4075" y="10942"/>
                  </a:moveTo>
                  <a:cubicBezTo>
                    <a:pt x="4051" y="10942"/>
                    <a:pt x="4027" y="10944"/>
                    <a:pt x="4004" y="10947"/>
                  </a:cubicBezTo>
                  <a:cubicBezTo>
                    <a:pt x="3770" y="11014"/>
                    <a:pt x="3637" y="11247"/>
                    <a:pt x="3670" y="11481"/>
                  </a:cubicBezTo>
                  <a:cubicBezTo>
                    <a:pt x="3870" y="12381"/>
                    <a:pt x="4070" y="13349"/>
                    <a:pt x="4204" y="14283"/>
                  </a:cubicBezTo>
                  <a:cubicBezTo>
                    <a:pt x="4237" y="14516"/>
                    <a:pt x="4437" y="14650"/>
                    <a:pt x="4637" y="14650"/>
                  </a:cubicBezTo>
                  <a:lnTo>
                    <a:pt x="4704" y="14650"/>
                  </a:lnTo>
                  <a:cubicBezTo>
                    <a:pt x="4938" y="14616"/>
                    <a:pt x="5104" y="14383"/>
                    <a:pt x="5071" y="14149"/>
                  </a:cubicBezTo>
                  <a:cubicBezTo>
                    <a:pt x="4904" y="13182"/>
                    <a:pt x="4737" y="12215"/>
                    <a:pt x="4537" y="11281"/>
                  </a:cubicBezTo>
                  <a:cubicBezTo>
                    <a:pt x="4477" y="11071"/>
                    <a:pt x="4283" y="10942"/>
                    <a:pt x="4075" y="10942"/>
                  </a:cubicBezTo>
                  <a:close/>
                  <a:moveTo>
                    <a:pt x="4996" y="16647"/>
                  </a:moveTo>
                  <a:cubicBezTo>
                    <a:pt x="4977" y="16647"/>
                    <a:pt x="4957" y="16649"/>
                    <a:pt x="4938" y="16651"/>
                  </a:cubicBezTo>
                  <a:cubicBezTo>
                    <a:pt x="4704" y="16684"/>
                    <a:pt x="4537" y="16885"/>
                    <a:pt x="4571" y="17118"/>
                  </a:cubicBezTo>
                  <a:cubicBezTo>
                    <a:pt x="4671" y="18085"/>
                    <a:pt x="4737" y="19053"/>
                    <a:pt x="4771" y="19987"/>
                  </a:cubicBezTo>
                  <a:cubicBezTo>
                    <a:pt x="4804" y="20220"/>
                    <a:pt x="4971" y="20387"/>
                    <a:pt x="5204" y="20387"/>
                  </a:cubicBezTo>
                  <a:lnTo>
                    <a:pt x="5238" y="20387"/>
                  </a:lnTo>
                  <a:cubicBezTo>
                    <a:pt x="5471" y="20387"/>
                    <a:pt x="5638" y="20187"/>
                    <a:pt x="5638" y="19953"/>
                  </a:cubicBezTo>
                  <a:cubicBezTo>
                    <a:pt x="5605" y="18986"/>
                    <a:pt x="5538" y="18019"/>
                    <a:pt x="5438" y="17051"/>
                  </a:cubicBezTo>
                  <a:cubicBezTo>
                    <a:pt x="5407" y="16835"/>
                    <a:pt x="5233" y="16647"/>
                    <a:pt x="4996" y="16647"/>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12;p29"/>
            <p:cNvSpPr/>
            <p:nvPr/>
          </p:nvSpPr>
          <p:spPr>
            <a:xfrm rot="1800074">
              <a:off x="1113712" y="3518347"/>
              <a:ext cx="36618" cy="888405"/>
            </a:xfrm>
            <a:custGeom>
              <a:avLst/>
              <a:gdLst/>
              <a:ahLst/>
              <a:cxnLst/>
              <a:rect l="l" t="t" r="r" b="b"/>
              <a:pathLst>
                <a:path w="869" h="21083" extrusionOk="0">
                  <a:moveTo>
                    <a:pt x="435" y="1"/>
                  </a:moveTo>
                  <a:cubicBezTo>
                    <a:pt x="201" y="1"/>
                    <a:pt x="1" y="201"/>
                    <a:pt x="1" y="434"/>
                  </a:cubicBezTo>
                  <a:lnTo>
                    <a:pt x="1" y="3337"/>
                  </a:lnTo>
                  <a:cubicBezTo>
                    <a:pt x="1" y="3570"/>
                    <a:pt x="201" y="3770"/>
                    <a:pt x="435" y="3770"/>
                  </a:cubicBezTo>
                  <a:cubicBezTo>
                    <a:pt x="668" y="3770"/>
                    <a:pt x="868" y="3570"/>
                    <a:pt x="868" y="3337"/>
                  </a:cubicBezTo>
                  <a:lnTo>
                    <a:pt x="868" y="434"/>
                  </a:lnTo>
                  <a:cubicBezTo>
                    <a:pt x="868" y="201"/>
                    <a:pt x="668" y="1"/>
                    <a:pt x="435" y="1"/>
                  </a:cubicBezTo>
                  <a:close/>
                  <a:moveTo>
                    <a:pt x="435" y="5772"/>
                  </a:moveTo>
                  <a:cubicBezTo>
                    <a:pt x="201" y="5772"/>
                    <a:pt x="1" y="5972"/>
                    <a:pt x="1" y="6205"/>
                  </a:cubicBezTo>
                  <a:lnTo>
                    <a:pt x="1" y="9107"/>
                  </a:lnTo>
                  <a:cubicBezTo>
                    <a:pt x="1" y="9341"/>
                    <a:pt x="201" y="9541"/>
                    <a:pt x="435" y="9541"/>
                  </a:cubicBezTo>
                  <a:cubicBezTo>
                    <a:pt x="668" y="9541"/>
                    <a:pt x="868" y="9341"/>
                    <a:pt x="868" y="9107"/>
                  </a:cubicBezTo>
                  <a:lnTo>
                    <a:pt x="868" y="6205"/>
                  </a:lnTo>
                  <a:cubicBezTo>
                    <a:pt x="868" y="5972"/>
                    <a:pt x="668" y="5772"/>
                    <a:pt x="435" y="5772"/>
                  </a:cubicBezTo>
                  <a:close/>
                  <a:moveTo>
                    <a:pt x="435" y="11542"/>
                  </a:moveTo>
                  <a:cubicBezTo>
                    <a:pt x="201" y="11542"/>
                    <a:pt x="1" y="11743"/>
                    <a:pt x="1" y="11976"/>
                  </a:cubicBezTo>
                  <a:lnTo>
                    <a:pt x="1" y="14878"/>
                  </a:lnTo>
                  <a:cubicBezTo>
                    <a:pt x="1" y="15112"/>
                    <a:pt x="201" y="15312"/>
                    <a:pt x="435" y="15312"/>
                  </a:cubicBezTo>
                  <a:cubicBezTo>
                    <a:pt x="668" y="15312"/>
                    <a:pt x="868" y="15112"/>
                    <a:pt x="868" y="14878"/>
                  </a:cubicBezTo>
                  <a:lnTo>
                    <a:pt x="868" y="11976"/>
                  </a:lnTo>
                  <a:cubicBezTo>
                    <a:pt x="868" y="11743"/>
                    <a:pt x="668" y="11542"/>
                    <a:pt x="435" y="11542"/>
                  </a:cubicBezTo>
                  <a:close/>
                  <a:moveTo>
                    <a:pt x="435" y="17313"/>
                  </a:moveTo>
                  <a:cubicBezTo>
                    <a:pt x="201" y="17313"/>
                    <a:pt x="1" y="17513"/>
                    <a:pt x="1" y="17747"/>
                  </a:cubicBezTo>
                  <a:lnTo>
                    <a:pt x="1" y="20649"/>
                  </a:lnTo>
                  <a:cubicBezTo>
                    <a:pt x="1" y="20882"/>
                    <a:pt x="201" y="21083"/>
                    <a:pt x="435" y="21083"/>
                  </a:cubicBezTo>
                  <a:cubicBezTo>
                    <a:pt x="668" y="21083"/>
                    <a:pt x="868" y="20882"/>
                    <a:pt x="868" y="20649"/>
                  </a:cubicBezTo>
                  <a:lnTo>
                    <a:pt x="868" y="17747"/>
                  </a:lnTo>
                  <a:cubicBezTo>
                    <a:pt x="868" y="17513"/>
                    <a:pt x="668" y="17313"/>
                    <a:pt x="435" y="17313"/>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13;p29"/>
            <p:cNvSpPr/>
            <p:nvPr/>
          </p:nvSpPr>
          <p:spPr>
            <a:xfrm rot="1800074">
              <a:off x="1161152" y="3601657"/>
              <a:ext cx="239009" cy="859118"/>
            </a:xfrm>
            <a:custGeom>
              <a:avLst/>
              <a:gdLst/>
              <a:ahLst/>
              <a:cxnLst/>
              <a:rect l="l" t="t" r="r" b="b"/>
              <a:pathLst>
                <a:path w="5672" h="20388" extrusionOk="0">
                  <a:moveTo>
                    <a:pt x="5190" y="1"/>
                  </a:moveTo>
                  <a:cubicBezTo>
                    <a:pt x="5025" y="1"/>
                    <a:pt x="4878" y="100"/>
                    <a:pt x="4804" y="273"/>
                  </a:cubicBezTo>
                  <a:cubicBezTo>
                    <a:pt x="4370" y="1140"/>
                    <a:pt x="4003" y="2041"/>
                    <a:pt x="3637" y="2941"/>
                  </a:cubicBezTo>
                  <a:cubicBezTo>
                    <a:pt x="3536" y="3175"/>
                    <a:pt x="3670" y="3408"/>
                    <a:pt x="3870" y="3508"/>
                  </a:cubicBezTo>
                  <a:cubicBezTo>
                    <a:pt x="3937" y="3508"/>
                    <a:pt x="3970" y="3542"/>
                    <a:pt x="4037" y="3542"/>
                  </a:cubicBezTo>
                  <a:cubicBezTo>
                    <a:pt x="4204" y="3542"/>
                    <a:pt x="4370" y="3442"/>
                    <a:pt x="4437" y="3241"/>
                  </a:cubicBezTo>
                  <a:cubicBezTo>
                    <a:pt x="4804" y="2374"/>
                    <a:pt x="5171" y="1474"/>
                    <a:pt x="5571" y="640"/>
                  </a:cubicBezTo>
                  <a:cubicBezTo>
                    <a:pt x="5671" y="406"/>
                    <a:pt x="5571" y="139"/>
                    <a:pt x="5371" y="39"/>
                  </a:cubicBezTo>
                  <a:cubicBezTo>
                    <a:pt x="5310" y="13"/>
                    <a:pt x="5249" y="1"/>
                    <a:pt x="5190" y="1"/>
                  </a:cubicBezTo>
                  <a:close/>
                  <a:moveTo>
                    <a:pt x="3044" y="5376"/>
                  </a:moveTo>
                  <a:cubicBezTo>
                    <a:pt x="2869" y="5376"/>
                    <a:pt x="2713" y="5497"/>
                    <a:pt x="2636" y="5677"/>
                  </a:cubicBezTo>
                  <a:cubicBezTo>
                    <a:pt x="2336" y="6577"/>
                    <a:pt x="2069" y="7511"/>
                    <a:pt x="1802" y="8445"/>
                  </a:cubicBezTo>
                  <a:cubicBezTo>
                    <a:pt x="1735" y="8679"/>
                    <a:pt x="1902" y="8912"/>
                    <a:pt x="2102" y="8979"/>
                  </a:cubicBezTo>
                  <a:cubicBezTo>
                    <a:pt x="2169" y="9012"/>
                    <a:pt x="2202" y="9012"/>
                    <a:pt x="2236" y="9012"/>
                  </a:cubicBezTo>
                  <a:cubicBezTo>
                    <a:pt x="2402" y="9012"/>
                    <a:pt x="2602" y="8879"/>
                    <a:pt x="2636" y="8679"/>
                  </a:cubicBezTo>
                  <a:cubicBezTo>
                    <a:pt x="2903" y="7778"/>
                    <a:pt x="3170" y="6844"/>
                    <a:pt x="3470" y="5943"/>
                  </a:cubicBezTo>
                  <a:cubicBezTo>
                    <a:pt x="3536" y="5710"/>
                    <a:pt x="3403" y="5476"/>
                    <a:pt x="3203" y="5410"/>
                  </a:cubicBezTo>
                  <a:cubicBezTo>
                    <a:pt x="3149" y="5387"/>
                    <a:pt x="3096" y="5376"/>
                    <a:pt x="3044" y="5376"/>
                  </a:cubicBezTo>
                  <a:close/>
                  <a:moveTo>
                    <a:pt x="1564" y="10942"/>
                  </a:moveTo>
                  <a:cubicBezTo>
                    <a:pt x="1356" y="10942"/>
                    <a:pt x="1165" y="11071"/>
                    <a:pt x="1135" y="11281"/>
                  </a:cubicBezTo>
                  <a:cubicBezTo>
                    <a:pt x="935" y="12248"/>
                    <a:pt x="768" y="13182"/>
                    <a:pt x="601" y="14149"/>
                  </a:cubicBezTo>
                  <a:cubicBezTo>
                    <a:pt x="568" y="14383"/>
                    <a:pt x="734" y="14616"/>
                    <a:pt x="968" y="14650"/>
                  </a:cubicBezTo>
                  <a:lnTo>
                    <a:pt x="1035" y="14650"/>
                  </a:lnTo>
                  <a:cubicBezTo>
                    <a:pt x="1235" y="14650"/>
                    <a:pt x="1435" y="14516"/>
                    <a:pt x="1468" y="14283"/>
                  </a:cubicBezTo>
                  <a:cubicBezTo>
                    <a:pt x="1602" y="13349"/>
                    <a:pt x="1769" y="12381"/>
                    <a:pt x="1969" y="11481"/>
                  </a:cubicBezTo>
                  <a:cubicBezTo>
                    <a:pt x="2035" y="11247"/>
                    <a:pt x="1869" y="11014"/>
                    <a:pt x="1635" y="10947"/>
                  </a:cubicBezTo>
                  <a:cubicBezTo>
                    <a:pt x="1611" y="10944"/>
                    <a:pt x="1587" y="10942"/>
                    <a:pt x="1564" y="10942"/>
                  </a:cubicBezTo>
                  <a:close/>
                  <a:moveTo>
                    <a:pt x="701" y="16651"/>
                  </a:moveTo>
                  <a:cubicBezTo>
                    <a:pt x="468" y="16651"/>
                    <a:pt x="267" y="16818"/>
                    <a:pt x="234" y="17051"/>
                  </a:cubicBezTo>
                  <a:cubicBezTo>
                    <a:pt x="134" y="18019"/>
                    <a:pt x="67" y="18986"/>
                    <a:pt x="34" y="19953"/>
                  </a:cubicBezTo>
                  <a:cubicBezTo>
                    <a:pt x="1" y="20187"/>
                    <a:pt x="201" y="20387"/>
                    <a:pt x="434" y="20387"/>
                  </a:cubicBezTo>
                  <a:lnTo>
                    <a:pt x="468" y="20387"/>
                  </a:lnTo>
                  <a:cubicBezTo>
                    <a:pt x="668" y="20387"/>
                    <a:pt x="868" y="20220"/>
                    <a:pt x="868" y="19987"/>
                  </a:cubicBezTo>
                  <a:cubicBezTo>
                    <a:pt x="935" y="19053"/>
                    <a:pt x="1001" y="18085"/>
                    <a:pt x="1101" y="17118"/>
                  </a:cubicBezTo>
                  <a:cubicBezTo>
                    <a:pt x="1135" y="16885"/>
                    <a:pt x="935" y="16684"/>
                    <a:pt x="701" y="16651"/>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14;p29"/>
            <p:cNvSpPr/>
            <p:nvPr/>
          </p:nvSpPr>
          <p:spPr>
            <a:xfrm rot="1800074">
              <a:off x="1181705" y="3677806"/>
              <a:ext cx="441400" cy="925992"/>
            </a:xfrm>
            <a:custGeom>
              <a:avLst/>
              <a:gdLst/>
              <a:ahLst/>
              <a:cxnLst/>
              <a:rect l="l" t="t" r="r" b="b"/>
              <a:pathLst>
                <a:path w="10475" h="21975" extrusionOk="0">
                  <a:moveTo>
                    <a:pt x="9974" y="0"/>
                  </a:moveTo>
                  <a:cubicBezTo>
                    <a:pt x="9866" y="0"/>
                    <a:pt x="9758" y="42"/>
                    <a:pt x="9674" y="125"/>
                  </a:cubicBezTo>
                  <a:cubicBezTo>
                    <a:pt x="9007" y="859"/>
                    <a:pt x="8373" y="1593"/>
                    <a:pt x="7773" y="2327"/>
                  </a:cubicBezTo>
                  <a:cubicBezTo>
                    <a:pt x="7606" y="2527"/>
                    <a:pt x="7639" y="2794"/>
                    <a:pt x="7806" y="2961"/>
                  </a:cubicBezTo>
                  <a:cubicBezTo>
                    <a:pt x="7906" y="2994"/>
                    <a:pt x="8006" y="3027"/>
                    <a:pt x="8106" y="3027"/>
                  </a:cubicBezTo>
                  <a:cubicBezTo>
                    <a:pt x="8206" y="3027"/>
                    <a:pt x="8340" y="2994"/>
                    <a:pt x="8440" y="2894"/>
                  </a:cubicBezTo>
                  <a:cubicBezTo>
                    <a:pt x="9007" y="2160"/>
                    <a:pt x="9641" y="1426"/>
                    <a:pt x="10308" y="726"/>
                  </a:cubicBezTo>
                  <a:cubicBezTo>
                    <a:pt x="10475" y="559"/>
                    <a:pt x="10475" y="292"/>
                    <a:pt x="10275" y="125"/>
                  </a:cubicBezTo>
                  <a:cubicBezTo>
                    <a:pt x="10191" y="42"/>
                    <a:pt x="10083" y="0"/>
                    <a:pt x="9974" y="0"/>
                  </a:cubicBezTo>
                  <a:close/>
                  <a:moveTo>
                    <a:pt x="6346" y="4482"/>
                  </a:moveTo>
                  <a:cubicBezTo>
                    <a:pt x="6213" y="4482"/>
                    <a:pt x="6085" y="4542"/>
                    <a:pt x="6005" y="4662"/>
                  </a:cubicBezTo>
                  <a:cubicBezTo>
                    <a:pt x="5438" y="5462"/>
                    <a:pt x="4904" y="6296"/>
                    <a:pt x="4404" y="7097"/>
                  </a:cubicBezTo>
                  <a:cubicBezTo>
                    <a:pt x="4304" y="7297"/>
                    <a:pt x="4370" y="7564"/>
                    <a:pt x="4571" y="7697"/>
                  </a:cubicBezTo>
                  <a:cubicBezTo>
                    <a:pt x="4637" y="7731"/>
                    <a:pt x="4704" y="7764"/>
                    <a:pt x="4771" y="7764"/>
                  </a:cubicBezTo>
                  <a:cubicBezTo>
                    <a:pt x="4937" y="7764"/>
                    <a:pt x="5071" y="7697"/>
                    <a:pt x="5171" y="7564"/>
                  </a:cubicBezTo>
                  <a:cubicBezTo>
                    <a:pt x="5638" y="6763"/>
                    <a:pt x="6172" y="5929"/>
                    <a:pt x="6705" y="5162"/>
                  </a:cubicBezTo>
                  <a:cubicBezTo>
                    <a:pt x="6839" y="4962"/>
                    <a:pt x="6805" y="4695"/>
                    <a:pt x="6605" y="4562"/>
                  </a:cubicBezTo>
                  <a:cubicBezTo>
                    <a:pt x="6525" y="4508"/>
                    <a:pt x="6435" y="4482"/>
                    <a:pt x="6346" y="4482"/>
                  </a:cubicBezTo>
                  <a:close/>
                  <a:moveTo>
                    <a:pt x="3408" y="9439"/>
                  </a:moveTo>
                  <a:cubicBezTo>
                    <a:pt x="3255" y="9439"/>
                    <a:pt x="3106" y="9537"/>
                    <a:pt x="3036" y="9699"/>
                  </a:cubicBezTo>
                  <a:cubicBezTo>
                    <a:pt x="2602" y="10566"/>
                    <a:pt x="2202" y="11467"/>
                    <a:pt x="1869" y="12367"/>
                  </a:cubicBezTo>
                  <a:cubicBezTo>
                    <a:pt x="1802" y="12601"/>
                    <a:pt x="1902" y="12834"/>
                    <a:pt x="2135" y="12934"/>
                  </a:cubicBezTo>
                  <a:cubicBezTo>
                    <a:pt x="2169" y="12968"/>
                    <a:pt x="2236" y="12968"/>
                    <a:pt x="2269" y="12968"/>
                  </a:cubicBezTo>
                  <a:cubicBezTo>
                    <a:pt x="2469" y="12968"/>
                    <a:pt x="2636" y="12868"/>
                    <a:pt x="2669" y="12668"/>
                  </a:cubicBezTo>
                  <a:cubicBezTo>
                    <a:pt x="3003" y="11800"/>
                    <a:pt x="3403" y="10933"/>
                    <a:pt x="3803" y="10066"/>
                  </a:cubicBezTo>
                  <a:cubicBezTo>
                    <a:pt x="3903" y="9832"/>
                    <a:pt x="3837" y="9599"/>
                    <a:pt x="3603" y="9499"/>
                  </a:cubicBezTo>
                  <a:cubicBezTo>
                    <a:pt x="3542" y="9458"/>
                    <a:pt x="3475" y="9439"/>
                    <a:pt x="3408" y="9439"/>
                  </a:cubicBezTo>
                  <a:close/>
                  <a:moveTo>
                    <a:pt x="1381" y="14852"/>
                  </a:moveTo>
                  <a:cubicBezTo>
                    <a:pt x="1192" y="14852"/>
                    <a:pt x="1023" y="14977"/>
                    <a:pt x="968" y="15169"/>
                  </a:cubicBezTo>
                  <a:cubicBezTo>
                    <a:pt x="734" y="16103"/>
                    <a:pt x="501" y="17071"/>
                    <a:pt x="368" y="18038"/>
                  </a:cubicBezTo>
                  <a:cubicBezTo>
                    <a:pt x="301" y="18272"/>
                    <a:pt x="468" y="18472"/>
                    <a:pt x="701" y="18538"/>
                  </a:cubicBezTo>
                  <a:lnTo>
                    <a:pt x="768" y="18538"/>
                  </a:lnTo>
                  <a:cubicBezTo>
                    <a:pt x="1001" y="18538"/>
                    <a:pt x="1168" y="18372"/>
                    <a:pt x="1201" y="18172"/>
                  </a:cubicBezTo>
                  <a:cubicBezTo>
                    <a:pt x="1368" y="17238"/>
                    <a:pt x="1568" y="16304"/>
                    <a:pt x="1802" y="15370"/>
                  </a:cubicBezTo>
                  <a:cubicBezTo>
                    <a:pt x="1869" y="15169"/>
                    <a:pt x="1735" y="14903"/>
                    <a:pt x="1502" y="14869"/>
                  </a:cubicBezTo>
                  <a:cubicBezTo>
                    <a:pt x="1461" y="14858"/>
                    <a:pt x="1420" y="14852"/>
                    <a:pt x="1381" y="14852"/>
                  </a:cubicBezTo>
                  <a:close/>
                  <a:moveTo>
                    <a:pt x="449" y="20536"/>
                  </a:moveTo>
                  <a:cubicBezTo>
                    <a:pt x="234" y="20536"/>
                    <a:pt x="34" y="20724"/>
                    <a:pt x="34" y="20940"/>
                  </a:cubicBezTo>
                  <a:cubicBezTo>
                    <a:pt x="34" y="21140"/>
                    <a:pt x="34" y="21340"/>
                    <a:pt x="1" y="21507"/>
                  </a:cubicBezTo>
                  <a:cubicBezTo>
                    <a:pt x="1" y="21774"/>
                    <a:pt x="201" y="21974"/>
                    <a:pt x="434" y="21974"/>
                  </a:cubicBezTo>
                  <a:cubicBezTo>
                    <a:pt x="668" y="21974"/>
                    <a:pt x="868" y="21774"/>
                    <a:pt x="868" y="21541"/>
                  </a:cubicBezTo>
                  <a:cubicBezTo>
                    <a:pt x="868" y="21374"/>
                    <a:pt x="901" y="21174"/>
                    <a:pt x="901" y="20974"/>
                  </a:cubicBezTo>
                  <a:cubicBezTo>
                    <a:pt x="901" y="20740"/>
                    <a:pt x="734" y="20540"/>
                    <a:pt x="501" y="20540"/>
                  </a:cubicBezTo>
                  <a:cubicBezTo>
                    <a:pt x="484" y="20537"/>
                    <a:pt x="467" y="20536"/>
                    <a:pt x="449" y="20536"/>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15;p29"/>
            <p:cNvSpPr/>
            <p:nvPr/>
          </p:nvSpPr>
          <p:spPr>
            <a:xfrm rot="1800074">
              <a:off x="551380" y="3120398"/>
              <a:ext cx="521547" cy="534947"/>
            </a:xfrm>
            <a:custGeom>
              <a:avLst/>
              <a:gdLst/>
              <a:ahLst/>
              <a:cxnLst/>
              <a:rect l="l" t="t" r="r" b="b"/>
              <a:pathLst>
                <a:path w="12377" h="12695" extrusionOk="0">
                  <a:moveTo>
                    <a:pt x="1421" y="1"/>
                  </a:moveTo>
                  <a:cubicBezTo>
                    <a:pt x="1159" y="1"/>
                    <a:pt x="897" y="7"/>
                    <a:pt x="635" y="19"/>
                  </a:cubicBezTo>
                  <a:cubicBezTo>
                    <a:pt x="201" y="2488"/>
                    <a:pt x="1" y="5089"/>
                    <a:pt x="801" y="7424"/>
                  </a:cubicBezTo>
                  <a:cubicBezTo>
                    <a:pt x="1068" y="8192"/>
                    <a:pt x="1435" y="8925"/>
                    <a:pt x="1836" y="9659"/>
                  </a:cubicBezTo>
                  <a:cubicBezTo>
                    <a:pt x="2369" y="10760"/>
                    <a:pt x="2936" y="11861"/>
                    <a:pt x="3770" y="12695"/>
                  </a:cubicBezTo>
                  <a:lnTo>
                    <a:pt x="12376" y="6490"/>
                  </a:lnTo>
                  <a:cubicBezTo>
                    <a:pt x="11242" y="4055"/>
                    <a:pt x="9241" y="2221"/>
                    <a:pt x="7006" y="1153"/>
                  </a:cubicBezTo>
                  <a:cubicBezTo>
                    <a:pt x="5246" y="332"/>
                    <a:pt x="3332" y="1"/>
                    <a:pt x="1421"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16;p29"/>
            <p:cNvSpPr/>
            <p:nvPr/>
          </p:nvSpPr>
          <p:spPr>
            <a:xfrm rot="1800074">
              <a:off x="667654" y="3226106"/>
              <a:ext cx="276976" cy="276934"/>
            </a:xfrm>
            <a:custGeom>
              <a:avLst/>
              <a:gdLst/>
              <a:ahLst/>
              <a:cxnLst/>
              <a:rect l="l" t="t" r="r" b="b"/>
              <a:pathLst>
                <a:path w="6573" h="6572" extrusionOk="0">
                  <a:moveTo>
                    <a:pt x="101" y="0"/>
                  </a:moveTo>
                  <a:cubicBezTo>
                    <a:pt x="1" y="1568"/>
                    <a:pt x="101" y="2802"/>
                    <a:pt x="468" y="3836"/>
                  </a:cubicBezTo>
                  <a:cubicBezTo>
                    <a:pt x="668" y="4437"/>
                    <a:pt x="1001" y="5037"/>
                    <a:pt x="1335" y="5704"/>
                  </a:cubicBezTo>
                  <a:cubicBezTo>
                    <a:pt x="1468" y="6005"/>
                    <a:pt x="1635" y="6305"/>
                    <a:pt x="1769" y="6572"/>
                  </a:cubicBezTo>
                  <a:lnTo>
                    <a:pt x="6572" y="3136"/>
                  </a:lnTo>
                  <a:cubicBezTo>
                    <a:pt x="5771" y="2202"/>
                    <a:pt x="4737" y="1468"/>
                    <a:pt x="3603" y="934"/>
                  </a:cubicBezTo>
                  <a:cubicBezTo>
                    <a:pt x="2536" y="434"/>
                    <a:pt x="1368" y="134"/>
                    <a:pt x="101"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17;p29"/>
            <p:cNvSpPr/>
            <p:nvPr/>
          </p:nvSpPr>
          <p:spPr>
            <a:xfrm rot="1800074">
              <a:off x="1524017" y="3681966"/>
              <a:ext cx="521505" cy="534947"/>
            </a:xfrm>
            <a:custGeom>
              <a:avLst/>
              <a:gdLst/>
              <a:ahLst/>
              <a:cxnLst/>
              <a:rect l="l" t="t" r="r" b="b"/>
              <a:pathLst>
                <a:path w="12376" h="12695" extrusionOk="0">
                  <a:moveTo>
                    <a:pt x="10956" y="1"/>
                  </a:moveTo>
                  <a:cubicBezTo>
                    <a:pt x="9045" y="1"/>
                    <a:pt x="7131" y="332"/>
                    <a:pt x="5371" y="1153"/>
                  </a:cubicBezTo>
                  <a:cubicBezTo>
                    <a:pt x="3136" y="2221"/>
                    <a:pt x="1134" y="4055"/>
                    <a:pt x="0" y="6490"/>
                  </a:cubicBezTo>
                  <a:lnTo>
                    <a:pt x="8606" y="12695"/>
                  </a:lnTo>
                  <a:cubicBezTo>
                    <a:pt x="9407" y="11861"/>
                    <a:pt x="9974" y="10760"/>
                    <a:pt x="10541" y="9659"/>
                  </a:cubicBezTo>
                  <a:cubicBezTo>
                    <a:pt x="10908" y="8925"/>
                    <a:pt x="11308" y="8192"/>
                    <a:pt x="11575" y="7424"/>
                  </a:cubicBezTo>
                  <a:cubicBezTo>
                    <a:pt x="12376" y="5089"/>
                    <a:pt x="12176" y="2488"/>
                    <a:pt x="11742" y="19"/>
                  </a:cubicBezTo>
                  <a:cubicBezTo>
                    <a:pt x="11480" y="7"/>
                    <a:pt x="11218" y="1"/>
                    <a:pt x="10956"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18;p29"/>
            <p:cNvSpPr/>
            <p:nvPr/>
          </p:nvSpPr>
          <p:spPr>
            <a:xfrm rot="1800074">
              <a:off x="556386" y="3114616"/>
              <a:ext cx="520157" cy="545651"/>
            </a:xfrm>
            <a:custGeom>
              <a:avLst/>
              <a:gdLst/>
              <a:ahLst/>
              <a:cxnLst/>
              <a:rect l="l" t="t" r="r" b="b"/>
              <a:pathLst>
                <a:path w="12344" h="12949" extrusionOk="0">
                  <a:moveTo>
                    <a:pt x="1439" y="0"/>
                  </a:moveTo>
                  <a:cubicBezTo>
                    <a:pt x="1127" y="0"/>
                    <a:pt x="814" y="13"/>
                    <a:pt x="501" y="39"/>
                  </a:cubicBezTo>
                  <a:lnTo>
                    <a:pt x="368" y="39"/>
                  </a:lnTo>
                  <a:lnTo>
                    <a:pt x="368" y="173"/>
                  </a:lnTo>
                  <a:cubicBezTo>
                    <a:pt x="168" y="1307"/>
                    <a:pt x="34" y="2474"/>
                    <a:pt x="1" y="3609"/>
                  </a:cubicBezTo>
                  <a:cubicBezTo>
                    <a:pt x="1" y="4776"/>
                    <a:pt x="101" y="5944"/>
                    <a:pt x="401" y="7078"/>
                  </a:cubicBezTo>
                  <a:cubicBezTo>
                    <a:pt x="701" y="8212"/>
                    <a:pt x="1269" y="9179"/>
                    <a:pt x="1769" y="10180"/>
                  </a:cubicBezTo>
                  <a:cubicBezTo>
                    <a:pt x="2303" y="11181"/>
                    <a:pt x="2836" y="12148"/>
                    <a:pt x="3604" y="12949"/>
                  </a:cubicBezTo>
                  <a:lnTo>
                    <a:pt x="3704" y="12815"/>
                  </a:lnTo>
                  <a:cubicBezTo>
                    <a:pt x="3437" y="12315"/>
                    <a:pt x="3237" y="11781"/>
                    <a:pt x="3070" y="11281"/>
                  </a:cubicBezTo>
                  <a:cubicBezTo>
                    <a:pt x="2870" y="10747"/>
                    <a:pt x="2703" y="10213"/>
                    <a:pt x="2536" y="9680"/>
                  </a:cubicBezTo>
                  <a:cubicBezTo>
                    <a:pt x="2369" y="9146"/>
                    <a:pt x="2169" y="8612"/>
                    <a:pt x="2002" y="8112"/>
                  </a:cubicBezTo>
                  <a:cubicBezTo>
                    <a:pt x="1936" y="7845"/>
                    <a:pt x="1869" y="7578"/>
                    <a:pt x="1802" y="7345"/>
                  </a:cubicBezTo>
                  <a:cubicBezTo>
                    <a:pt x="1736" y="7078"/>
                    <a:pt x="1702" y="6878"/>
                    <a:pt x="1669" y="6644"/>
                  </a:cubicBezTo>
                  <a:cubicBezTo>
                    <a:pt x="1635" y="6411"/>
                    <a:pt x="1602" y="6144"/>
                    <a:pt x="1569" y="5910"/>
                  </a:cubicBezTo>
                  <a:lnTo>
                    <a:pt x="1535" y="5176"/>
                  </a:lnTo>
                  <a:cubicBezTo>
                    <a:pt x="1535" y="4676"/>
                    <a:pt x="1535" y="4176"/>
                    <a:pt x="1602" y="3675"/>
                  </a:cubicBezTo>
                  <a:cubicBezTo>
                    <a:pt x="1635" y="3142"/>
                    <a:pt x="1702" y="2641"/>
                    <a:pt x="1769" y="2107"/>
                  </a:cubicBezTo>
                  <a:cubicBezTo>
                    <a:pt x="1776" y="2052"/>
                    <a:pt x="1784" y="1997"/>
                    <a:pt x="1792" y="1941"/>
                  </a:cubicBezTo>
                  <a:lnTo>
                    <a:pt x="2169" y="1941"/>
                  </a:lnTo>
                  <a:cubicBezTo>
                    <a:pt x="2703" y="1974"/>
                    <a:pt x="3203" y="2007"/>
                    <a:pt x="3704" y="2107"/>
                  </a:cubicBezTo>
                  <a:cubicBezTo>
                    <a:pt x="4237" y="2174"/>
                    <a:pt x="4738" y="2241"/>
                    <a:pt x="5238" y="2374"/>
                  </a:cubicBezTo>
                  <a:cubicBezTo>
                    <a:pt x="5505" y="2441"/>
                    <a:pt x="5738" y="2508"/>
                    <a:pt x="5972" y="2574"/>
                  </a:cubicBezTo>
                  <a:lnTo>
                    <a:pt x="6739" y="2841"/>
                  </a:lnTo>
                  <a:cubicBezTo>
                    <a:pt x="7206" y="3008"/>
                    <a:pt x="7706" y="3242"/>
                    <a:pt x="8173" y="3508"/>
                  </a:cubicBezTo>
                  <a:cubicBezTo>
                    <a:pt x="8640" y="3742"/>
                    <a:pt x="9141" y="4009"/>
                    <a:pt x="9574" y="4342"/>
                  </a:cubicBezTo>
                  <a:cubicBezTo>
                    <a:pt x="9808" y="4509"/>
                    <a:pt x="10041" y="4676"/>
                    <a:pt x="10275" y="4843"/>
                  </a:cubicBezTo>
                  <a:cubicBezTo>
                    <a:pt x="10475" y="5043"/>
                    <a:pt x="10709" y="5210"/>
                    <a:pt x="10909" y="5410"/>
                  </a:cubicBezTo>
                  <a:cubicBezTo>
                    <a:pt x="11142" y="5610"/>
                    <a:pt x="11342" y="5810"/>
                    <a:pt x="11576" y="6044"/>
                  </a:cubicBezTo>
                  <a:cubicBezTo>
                    <a:pt x="11776" y="6244"/>
                    <a:pt x="11976" y="6477"/>
                    <a:pt x="12210" y="6711"/>
                  </a:cubicBezTo>
                  <a:lnTo>
                    <a:pt x="12343" y="6611"/>
                  </a:lnTo>
                  <a:cubicBezTo>
                    <a:pt x="12076" y="6044"/>
                    <a:pt x="11743" y="5510"/>
                    <a:pt x="11409" y="4976"/>
                  </a:cubicBezTo>
                  <a:cubicBezTo>
                    <a:pt x="11042" y="4476"/>
                    <a:pt x="10642" y="3975"/>
                    <a:pt x="10208" y="3542"/>
                  </a:cubicBezTo>
                  <a:cubicBezTo>
                    <a:pt x="9341" y="2675"/>
                    <a:pt x="8374" y="1941"/>
                    <a:pt x="7306" y="1407"/>
                  </a:cubicBezTo>
                  <a:cubicBezTo>
                    <a:pt x="6272" y="840"/>
                    <a:pt x="5138" y="473"/>
                    <a:pt x="3970" y="239"/>
                  </a:cubicBezTo>
                  <a:cubicBezTo>
                    <a:pt x="3140" y="93"/>
                    <a:pt x="2292" y="0"/>
                    <a:pt x="1439" y="0"/>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9;p29"/>
            <p:cNvSpPr/>
            <p:nvPr/>
          </p:nvSpPr>
          <p:spPr>
            <a:xfrm rot="1800074">
              <a:off x="1522582" y="3672572"/>
              <a:ext cx="520115" cy="547041"/>
            </a:xfrm>
            <a:custGeom>
              <a:avLst/>
              <a:gdLst/>
              <a:ahLst/>
              <a:cxnLst/>
              <a:rect l="l" t="t" r="r" b="b"/>
              <a:pathLst>
                <a:path w="12343" h="12982" extrusionOk="0">
                  <a:moveTo>
                    <a:pt x="10891" y="0"/>
                  </a:moveTo>
                  <a:cubicBezTo>
                    <a:pt x="10049" y="0"/>
                    <a:pt x="9195" y="93"/>
                    <a:pt x="8340" y="239"/>
                  </a:cubicBezTo>
                  <a:cubicBezTo>
                    <a:pt x="7206" y="473"/>
                    <a:pt x="6072" y="840"/>
                    <a:pt x="5037" y="1407"/>
                  </a:cubicBezTo>
                  <a:cubicBezTo>
                    <a:pt x="3970" y="1941"/>
                    <a:pt x="3003" y="2675"/>
                    <a:pt x="2135" y="3542"/>
                  </a:cubicBezTo>
                  <a:cubicBezTo>
                    <a:pt x="1702" y="4009"/>
                    <a:pt x="1301" y="4476"/>
                    <a:pt x="935" y="4976"/>
                  </a:cubicBezTo>
                  <a:cubicBezTo>
                    <a:pt x="601" y="5510"/>
                    <a:pt x="267" y="6044"/>
                    <a:pt x="1" y="6644"/>
                  </a:cubicBezTo>
                  <a:lnTo>
                    <a:pt x="134" y="6711"/>
                  </a:lnTo>
                  <a:cubicBezTo>
                    <a:pt x="334" y="6477"/>
                    <a:pt x="568" y="6244"/>
                    <a:pt x="768" y="6044"/>
                  </a:cubicBezTo>
                  <a:cubicBezTo>
                    <a:pt x="1001" y="5810"/>
                    <a:pt x="1201" y="5610"/>
                    <a:pt x="1435" y="5410"/>
                  </a:cubicBezTo>
                  <a:cubicBezTo>
                    <a:pt x="1635" y="5210"/>
                    <a:pt x="1869" y="5010"/>
                    <a:pt x="2069" y="4843"/>
                  </a:cubicBezTo>
                  <a:cubicBezTo>
                    <a:pt x="2302" y="4676"/>
                    <a:pt x="2536" y="4509"/>
                    <a:pt x="2769" y="4342"/>
                  </a:cubicBezTo>
                  <a:cubicBezTo>
                    <a:pt x="3203" y="4009"/>
                    <a:pt x="3670" y="3742"/>
                    <a:pt x="4170" y="3508"/>
                  </a:cubicBezTo>
                  <a:cubicBezTo>
                    <a:pt x="4637" y="3242"/>
                    <a:pt x="5104" y="3008"/>
                    <a:pt x="5605" y="2841"/>
                  </a:cubicBezTo>
                  <a:lnTo>
                    <a:pt x="6372" y="2574"/>
                  </a:lnTo>
                  <a:cubicBezTo>
                    <a:pt x="6605" y="2508"/>
                    <a:pt x="6839" y="2441"/>
                    <a:pt x="7106" y="2374"/>
                  </a:cubicBezTo>
                  <a:cubicBezTo>
                    <a:pt x="7606" y="2241"/>
                    <a:pt x="8106" y="2174"/>
                    <a:pt x="8607" y="2107"/>
                  </a:cubicBezTo>
                  <a:cubicBezTo>
                    <a:pt x="9248" y="1983"/>
                    <a:pt x="9889" y="1949"/>
                    <a:pt x="10539" y="1941"/>
                  </a:cubicBezTo>
                  <a:lnTo>
                    <a:pt x="10539" y="1941"/>
                  </a:lnTo>
                  <a:cubicBezTo>
                    <a:pt x="10550" y="2008"/>
                    <a:pt x="10562" y="2074"/>
                    <a:pt x="10575" y="2141"/>
                  </a:cubicBezTo>
                  <a:cubicBezTo>
                    <a:pt x="10608" y="2641"/>
                    <a:pt x="10675" y="3175"/>
                    <a:pt x="10742" y="3675"/>
                  </a:cubicBezTo>
                  <a:cubicBezTo>
                    <a:pt x="10775" y="4176"/>
                    <a:pt x="10808" y="4676"/>
                    <a:pt x="10775" y="5176"/>
                  </a:cubicBezTo>
                  <a:lnTo>
                    <a:pt x="10742" y="5910"/>
                  </a:lnTo>
                  <a:cubicBezTo>
                    <a:pt x="10742" y="6144"/>
                    <a:pt x="10708" y="6411"/>
                    <a:pt x="10675" y="6644"/>
                  </a:cubicBezTo>
                  <a:cubicBezTo>
                    <a:pt x="10641" y="6878"/>
                    <a:pt x="10575" y="7111"/>
                    <a:pt x="10508" y="7345"/>
                  </a:cubicBezTo>
                  <a:cubicBezTo>
                    <a:pt x="10475" y="7578"/>
                    <a:pt x="10408" y="7845"/>
                    <a:pt x="10341" y="8112"/>
                  </a:cubicBezTo>
                  <a:cubicBezTo>
                    <a:pt x="10174" y="8612"/>
                    <a:pt x="9974" y="9146"/>
                    <a:pt x="9808" y="9680"/>
                  </a:cubicBezTo>
                  <a:cubicBezTo>
                    <a:pt x="9641" y="10247"/>
                    <a:pt x="9441" y="10747"/>
                    <a:pt x="9274" y="11281"/>
                  </a:cubicBezTo>
                  <a:cubicBezTo>
                    <a:pt x="9074" y="11781"/>
                    <a:pt x="8874" y="12315"/>
                    <a:pt x="8607" y="12815"/>
                  </a:cubicBezTo>
                  <a:lnTo>
                    <a:pt x="8740" y="12982"/>
                  </a:lnTo>
                  <a:cubicBezTo>
                    <a:pt x="9507" y="12148"/>
                    <a:pt x="10041" y="11181"/>
                    <a:pt x="10575" y="10180"/>
                  </a:cubicBezTo>
                  <a:cubicBezTo>
                    <a:pt x="11075" y="9213"/>
                    <a:pt x="11642" y="8212"/>
                    <a:pt x="11942" y="7078"/>
                  </a:cubicBezTo>
                  <a:cubicBezTo>
                    <a:pt x="12243" y="5977"/>
                    <a:pt x="12343" y="4776"/>
                    <a:pt x="12343" y="3642"/>
                  </a:cubicBezTo>
                  <a:cubicBezTo>
                    <a:pt x="12309" y="2474"/>
                    <a:pt x="12176" y="1307"/>
                    <a:pt x="11976" y="173"/>
                  </a:cubicBezTo>
                  <a:lnTo>
                    <a:pt x="11942" y="39"/>
                  </a:lnTo>
                  <a:lnTo>
                    <a:pt x="11809" y="39"/>
                  </a:lnTo>
                  <a:cubicBezTo>
                    <a:pt x="11505" y="13"/>
                    <a:pt x="11199" y="0"/>
                    <a:pt x="10891" y="0"/>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20;p29"/>
            <p:cNvSpPr/>
            <p:nvPr/>
          </p:nvSpPr>
          <p:spPr>
            <a:xfrm rot="1800074">
              <a:off x="190246" y="3453501"/>
              <a:ext cx="1793622" cy="1162557"/>
            </a:xfrm>
            <a:custGeom>
              <a:avLst/>
              <a:gdLst/>
              <a:ahLst/>
              <a:cxnLst/>
              <a:rect l="l" t="t" r="r" b="b"/>
              <a:pathLst>
                <a:path w="42565" h="27589" extrusionOk="0">
                  <a:moveTo>
                    <a:pt x="21161" y="0"/>
                  </a:moveTo>
                  <a:cubicBezTo>
                    <a:pt x="17131" y="0"/>
                    <a:pt x="13000" y="489"/>
                    <a:pt x="8674" y="1603"/>
                  </a:cubicBezTo>
                  <a:cubicBezTo>
                    <a:pt x="5071" y="6473"/>
                    <a:pt x="2136" y="12010"/>
                    <a:pt x="1" y="17881"/>
                  </a:cubicBezTo>
                  <a:cubicBezTo>
                    <a:pt x="3137" y="22718"/>
                    <a:pt x="9241" y="27588"/>
                    <a:pt x="21283" y="27588"/>
                  </a:cubicBezTo>
                  <a:cubicBezTo>
                    <a:pt x="33325" y="27588"/>
                    <a:pt x="39429" y="22718"/>
                    <a:pt x="42565" y="17881"/>
                  </a:cubicBezTo>
                  <a:cubicBezTo>
                    <a:pt x="40396" y="11977"/>
                    <a:pt x="37461" y="6406"/>
                    <a:pt x="33825" y="1503"/>
                  </a:cubicBezTo>
                  <a:cubicBezTo>
                    <a:pt x="29642" y="556"/>
                    <a:pt x="25459" y="0"/>
                    <a:pt x="21161"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21;p29"/>
            <p:cNvSpPr/>
            <p:nvPr/>
          </p:nvSpPr>
          <p:spPr>
            <a:xfrm rot="1800074">
              <a:off x="746988" y="3453153"/>
              <a:ext cx="678934" cy="1162557"/>
            </a:xfrm>
            <a:custGeom>
              <a:avLst/>
              <a:gdLst/>
              <a:ahLst/>
              <a:cxnLst/>
              <a:rect l="l" t="t" r="r" b="b"/>
              <a:pathLst>
                <a:path w="16112" h="27589" extrusionOk="0">
                  <a:moveTo>
                    <a:pt x="7898" y="1"/>
                  </a:moveTo>
                  <a:cubicBezTo>
                    <a:pt x="5320" y="1"/>
                    <a:pt x="2695" y="202"/>
                    <a:pt x="0" y="635"/>
                  </a:cubicBezTo>
                  <a:cubicBezTo>
                    <a:pt x="3303" y="6973"/>
                    <a:pt x="4170" y="14579"/>
                    <a:pt x="4770" y="21951"/>
                  </a:cubicBezTo>
                  <a:lnTo>
                    <a:pt x="4770" y="27455"/>
                  </a:lnTo>
                  <a:cubicBezTo>
                    <a:pt x="5805" y="27555"/>
                    <a:pt x="6905" y="27588"/>
                    <a:pt x="8073" y="27588"/>
                  </a:cubicBezTo>
                  <a:cubicBezTo>
                    <a:pt x="9240" y="27588"/>
                    <a:pt x="10341" y="27555"/>
                    <a:pt x="11375" y="27455"/>
                  </a:cubicBezTo>
                  <a:lnTo>
                    <a:pt x="11375" y="21951"/>
                  </a:lnTo>
                  <a:cubicBezTo>
                    <a:pt x="11976" y="14579"/>
                    <a:pt x="12843" y="6973"/>
                    <a:pt x="16112" y="669"/>
                  </a:cubicBezTo>
                  <a:cubicBezTo>
                    <a:pt x="13410" y="236"/>
                    <a:pt x="10682" y="1"/>
                    <a:pt x="7898"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22;p29"/>
            <p:cNvSpPr/>
            <p:nvPr/>
          </p:nvSpPr>
          <p:spPr>
            <a:xfrm rot="1800074">
              <a:off x="517752" y="4483448"/>
              <a:ext cx="506083" cy="198261"/>
            </a:xfrm>
            <a:custGeom>
              <a:avLst/>
              <a:gdLst/>
              <a:ahLst/>
              <a:cxnLst/>
              <a:rect l="l" t="t" r="r" b="b"/>
              <a:pathLst>
                <a:path w="12010" h="4705" extrusionOk="0">
                  <a:moveTo>
                    <a:pt x="1" y="1"/>
                  </a:moveTo>
                  <a:cubicBezTo>
                    <a:pt x="935" y="2303"/>
                    <a:pt x="3203" y="4704"/>
                    <a:pt x="6005" y="4704"/>
                  </a:cubicBezTo>
                  <a:cubicBezTo>
                    <a:pt x="8807" y="4704"/>
                    <a:pt x="11075" y="2303"/>
                    <a:pt x="12009"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23;p29"/>
            <p:cNvSpPr/>
            <p:nvPr/>
          </p:nvSpPr>
          <p:spPr>
            <a:xfrm rot="1800074">
              <a:off x="1000698" y="4153433"/>
              <a:ext cx="899656" cy="707673"/>
            </a:xfrm>
            <a:custGeom>
              <a:avLst/>
              <a:gdLst/>
              <a:ahLst/>
              <a:cxnLst/>
              <a:rect l="l" t="t" r="r" b="b"/>
              <a:pathLst>
                <a:path w="21350" h="16794" extrusionOk="0">
                  <a:moveTo>
                    <a:pt x="13413" y="1"/>
                  </a:moveTo>
                  <a:cubicBezTo>
                    <a:pt x="11465" y="1"/>
                    <a:pt x="9536" y="388"/>
                    <a:pt x="7973" y="1482"/>
                  </a:cubicBezTo>
                  <a:cubicBezTo>
                    <a:pt x="2903" y="5018"/>
                    <a:pt x="267" y="11689"/>
                    <a:pt x="1" y="16793"/>
                  </a:cubicBezTo>
                  <a:cubicBezTo>
                    <a:pt x="15078" y="16293"/>
                    <a:pt x="19848" y="7053"/>
                    <a:pt x="21349" y="1615"/>
                  </a:cubicBezTo>
                  <a:cubicBezTo>
                    <a:pt x="19540" y="945"/>
                    <a:pt x="16453" y="1"/>
                    <a:pt x="13413"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24;p29"/>
            <p:cNvSpPr/>
            <p:nvPr/>
          </p:nvSpPr>
          <p:spPr>
            <a:xfrm rot="1800074">
              <a:off x="46346" y="3602411"/>
              <a:ext cx="899656" cy="707673"/>
            </a:xfrm>
            <a:custGeom>
              <a:avLst/>
              <a:gdLst/>
              <a:ahLst/>
              <a:cxnLst/>
              <a:rect l="l" t="t" r="r" b="b"/>
              <a:pathLst>
                <a:path w="21350" h="16794" extrusionOk="0">
                  <a:moveTo>
                    <a:pt x="7937" y="1"/>
                  </a:moveTo>
                  <a:cubicBezTo>
                    <a:pt x="4896" y="1"/>
                    <a:pt x="1810" y="945"/>
                    <a:pt x="1" y="1615"/>
                  </a:cubicBezTo>
                  <a:cubicBezTo>
                    <a:pt x="1502" y="7053"/>
                    <a:pt x="6272" y="16293"/>
                    <a:pt x="21349" y="16793"/>
                  </a:cubicBezTo>
                  <a:cubicBezTo>
                    <a:pt x="21082" y="11689"/>
                    <a:pt x="18447" y="5018"/>
                    <a:pt x="13377" y="1482"/>
                  </a:cubicBezTo>
                  <a:cubicBezTo>
                    <a:pt x="11814" y="388"/>
                    <a:pt x="9885" y="1"/>
                    <a:pt x="7937"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25;p29"/>
            <p:cNvSpPr/>
            <p:nvPr/>
          </p:nvSpPr>
          <p:spPr>
            <a:xfrm rot="1800074">
              <a:off x="697826" y="4396699"/>
              <a:ext cx="261511" cy="177150"/>
            </a:xfrm>
            <a:custGeom>
              <a:avLst/>
              <a:gdLst/>
              <a:ahLst/>
              <a:cxnLst/>
              <a:rect l="l" t="t" r="r" b="b"/>
              <a:pathLst>
                <a:path w="6206" h="4204" extrusionOk="0">
                  <a:moveTo>
                    <a:pt x="3103" y="1"/>
                  </a:moveTo>
                  <a:cubicBezTo>
                    <a:pt x="1969" y="1"/>
                    <a:pt x="535" y="601"/>
                    <a:pt x="268" y="1435"/>
                  </a:cubicBezTo>
                  <a:cubicBezTo>
                    <a:pt x="1" y="2302"/>
                    <a:pt x="3103" y="4204"/>
                    <a:pt x="3103" y="4204"/>
                  </a:cubicBezTo>
                  <a:cubicBezTo>
                    <a:pt x="3103" y="4204"/>
                    <a:pt x="6205" y="2302"/>
                    <a:pt x="5939" y="1435"/>
                  </a:cubicBezTo>
                  <a:cubicBezTo>
                    <a:pt x="5672" y="601"/>
                    <a:pt x="4237" y="1"/>
                    <a:pt x="3103" y="1"/>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26;p29"/>
            <p:cNvSpPr/>
            <p:nvPr/>
          </p:nvSpPr>
          <p:spPr>
            <a:xfrm rot="1800074">
              <a:off x="660255" y="3795583"/>
              <a:ext cx="125151" cy="140616"/>
            </a:xfrm>
            <a:custGeom>
              <a:avLst/>
              <a:gdLst/>
              <a:ahLst/>
              <a:cxnLst/>
              <a:rect l="l" t="t" r="r" b="b"/>
              <a:pathLst>
                <a:path w="2970" h="3337" extrusionOk="0">
                  <a:moveTo>
                    <a:pt x="1468" y="1"/>
                  </a:moveTo>
                  <a:cubicBezTo>
                    <a:pt x="667" y="1"/>
                    <a:pt x="0" y="734"/>
                    <a:pt x="0" y="1668"/>
                  </a:cubicBezTo>
                  <a:cubicBezTo>
                    <a:pt x="0" y="2602"/>
                    <a:pt x="667" y="3336"/>
                    <a:pt x="1468" y="3336"/>
                  </a:cubicBezTo>
                  <a:cubicBezTo>
                    <a:pt x="2302" y="3336"/>
                    <a:pt x="2969" y="2569"/>
                    <a:pt x="2969" y="1668"/>
                  </a:cubicBezTo>
                  <a:cubicBezTo>
                    <a:pt x="2969" y="734"/>
                    <a:pt x="2302" y="1"/>
                    <a:pt x="1468" y="1"/>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27;p29"/>
            <p:cNvSpPr/>
            <p:nvPr/>
          </p:nvSpPr>
          <p:spPr>
            <a:xfrm rot="1800074">
              <a:off x="485408" y="3947019"/>
              <a:ext cx="212293" cy="140616"/>
            </a:xfrm>
            <a:custGeom>
              <a:avLst/>
              <a:gdLst/>
              <a:ahLst/>
              <a:cxnLst/>
              <a:rect l="l" t="t" r="r" b="b"/>
              <a:pathLst>
                <a:path w="5038" h="3337" extrusionOk="0">
                  <a:moveTo>
                    <a:pt x="2536" y="1"/>
                  </a:moveTo>
                  <a:cubicBezTo>
                    <a:pt x="1135" y="1"/>
                    <a:pt x="1" y="768"/>
                    <a:pt x="1" y="1668"/>
                  </a:cubicBezTo>
                  <a:cubicBezTo>
                    <a:pt x="1" y="2602"/>
                    <a:pt x="1135" y="3336"/>
                    <a:pt x="2536" y="3336"/>
                  </a:cubicBezTo>
                  <a:cubicBezTo>
                    <a:pt x="3903" y="3336"/>
                    <a:pt x="5038" y="2602"/>
                    <a:pt x="5038" y="1668"/>
                  </a:cubicBezTo>
                  <a:cubicBezTo>
                    <a:pt x="5038" y="734"/>
                    <a:pt x="3903" y="1"/>
                    <a:pt x="2536"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28;p29"/>
            <p:cNvSpPr/>
            <p:nvPr/>
          </p:nvSpPr>
          <p:spPr>
            <a:xfrm rot="1800074">
              <a:off x="1354180" y="4195839"/>
              <a:ext cx="123761" cy="140616"/>
            </a:xfrm>
            <a:custGeom>
              <a:avLst/>
              <a:gdLst/>
              <a:ahLst/>
              <a:cxnLst/>
              <a:rect l="l" t="t" r="r" b="b"/>
              <a:pathLst>
                <a:path w="2937" h="3337" extrusionOk="0">
                  <a:moveTo>
                    <a:pt x="1469" y="1"/>
                  </a:moveTo>
                  <a:cubicBezTo>
                    <a:pt x="635" y="1"/>
                    <a:pt x="1" y="734"/>
                    <a:pt x="1" y="1668"/>
                  </a:cubicBezTo>
                  <a:cubicBezTo>
                    <a:pt x="1" y="2569"/>
                    <a:pt x="635" y="3336"/>
                    <a:pt x="1469" y="3336"/>
                  </a:cubicBezTo>
                  <a:cubicBezTo>
                    <a:pt x="2269" y="3336"/>
                    <a:pt x="2936" y="2602"/>
                    <a:pt x="2936" y="1668"/>
                  </a:cubicBezTo>
                  <a:cubicBezTo>
                    <a:pt x="2936" y="734"/>
                    <a:pt x="2269" y="1"/>
                    <a:pt x="1469" y="1"/>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9;p29"/>
            <p:cNvSpPr/>
            <p:nvPr/>
          </p:nvSpPr>
          <p:spPr>
            <a:xfrm rot="1800074">
              <a:off x="1243795" y="4384896"/>
              <a:ext cx="212293" cy="140616"/>
            </a:xfrm>
            <a:custGeom>
              <a:avLst/>
              <a:gdLst/>
              <a:ahLst/>
              <a:cxnLst/>
              <a:rect l="l" t="t" r="r" b="b"/>
              <a:pathLst>
                <a:path w="5038" h="3337" extrusionOk="0">
                  <a:moveTo>
                    <a:pt x="2535" y="1"/>
                  </a:moveTo>
                  <a:cubicBezTo>
                    <a:pt x="1134" y="1"/>
                    <a:pt x="0" y="734"/>
                    <a:pt x="0" y="1668"/>
                  </a:cubicBezTo>
                  <a:cubicBezTo>
                    <a:pt x="0" y="2602"/>
                    <a:pt x="1134" y="3336"/>
                    <a:pt x="2535" y="3336"/>
                  </a:cubicBezTo>
                  <a:cubicBezTo>
                    <a:pt x="3903" y="3336"/>
                    <a:pt x="5037" y="2602"/>
                    <a:pt x="5037" y="1668"/>
                  </a:cubicBezTo>
                  <a:cubicBezTo>
                    <a:pt x="5037" y="768"/>
                    <a:pt x="3903" y="1"/>
                    <a:pt x="2535"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30;p29"/>
            <p:cNvSpPr/>
            <p:nvPr/>
          </p:nvSpPr>
          <p:spPr>
            <a:xfrm rot="1800074">
              <a:off x="773130" y="5446175"/>
              <a:ext cx="271329" cy="366899"/>
            </a:xfrm>
            <a:custGeom>
              <a:avLst/>
              <a:gdLst/>
              <a:ahLst/>
              <a:cxnLst/>
              <a:rect l="l" t="t" r="r" b="b"/>
              <a:pathLst>
                <a:path w="6439" h="8707" extrusionOk="0">
                  <a:moveTo>
                    <a:pt x="6172" y="0"/>
                  </a:moveTo>
                  <a:lnTo>
                    <a:pt x="1" y="8506"/>
                  </a:lnTo>
                  <a:lnTo>
                    <a:pt x="268" y="8707"/>
                  </a:lnTo>
                  <a:lnTo>
                    <a:pt x="6439" y="167"/>
                  </a:lnTo>
                  <a:lnTo>
                    <a:pt x="6172" y="0"/>
                  </a:ln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31;p29"/>
            <p:cNvSpPr/>
            <p:nvPr/>
          </p:nvSpPr>
          <p:spPr>
            <a:xfrm rot="1800074">
              <a:off x="691006" y="5705520"/>
              <a:ext cx="33753" cy="29750"/>
            </a:xfrm>
            <a:custGeom>
              <a:avLst/>
              <a:gdLst/>
              <a:ahLst/>
              <a:cxnLst/>
              <a:rect l="l" t="t" r="r" b="b"/>
              <a:pathLst>
                <a:path w="801" h="706" extrusionOk="0">
                  <a:moveTo>
                    <a:pt x="395" y="0"/>
                  </a:moveTo>
                  <a:cubicBezTo>
                    <a:pt x="278" y="0"/>
                    <a:pt x="163" y="52"/>
                    <a:pt x="100" y="156"/>
                  </a:cubicBezTo>
                  <a:cubicBezTo>
                    <a:pt x="0" y="290"/>
                    <a:pt x="34" y="523"/>
                    <a:pt x="167" y="623"/>
                  </a:cubicBezTo>
                  <a:cubicBezTo>
                    <a:pt x="237" y="679"/>
                    <a:pt x="318" y="706"/>
                    <a:pt x="396" y="706"/>
                  </a:cubicBezTo>
                  <a:cubicBezTo>
                    <a:pt x="506" y="706"/>
                    <a:pt x="609" y="654"/>
                    <a:pt x="667" y="557"/>
                  </a:cubicBezTo>
                  <a:cubicBezTo>
                    <a:pt x="801" y="390"/>
                    <a:pt x="767" y="190"/>
                    <a:pt x="601" y="56"/>
                  </a:cubicBezTo>
                  <a:cubicBezTo>
                    <a:pt x="538" y="19"/>
                    <a:pt x="466" y="0"/>
                    <a:pt x="395"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32;p29"/>
            <p:cNvSpPr/>
            <p:nvPr/>
          </p:nvSpPr>
          <p:spPr>
            <a:xfrm rot="1800074">
              <a:off x="1094717" y="5523438"/>
              <a:ext cx="33795" cy="29876"/>
            </a:xfrm>
            <a:custGeom>
              <a:avLst/>
              <a:gdLst/>
              <a:ahLst/>
              <a:cxnLst/>
              <a:rect l="l" t="t" r="r" b="b"/>
              <a:pathLst>
                <a:path w="802" h="709" extrusionOk="0">
                  <a:moveTo>
                    <a:pt x="406" y="1"/>
                  </a:moveTo>
                  <a:cubicBezTo>
                    <a:pt x="296" y="1"/>
                    <a:pt x="193" y="53"/>
                    <a:pt x="134" y="150"/>
                  </a:cubicBezTo>
                  <a:cubicBezTo>
                    <a:pt x="1" y="317"/>
                    <a:pt x="34" y="517"/>
                    <a:pt x="201" y="650"/>
                  </a:cubicBezTo>
                  <a:cubicBezTo>
                    <a:pt x="267" y="690"/>
                    <a:pt x="343" y="708"/>
                    <a:pt x="417" y="708"/>
                  </a:cubicBezTo>
                  <a:cubicBezTo>
                    <a:pt x="531" y="708"/>
                    <a:pt x="641" y="664"/>
                    <a:pt x="701" y="584"/>
                  </a:cubicBezTo>
                  <a:cubicBezTo>
                    <a:pt x="802" y="417"/>
                    <a:pt x="768" y="183"/>
                    <a:pt x="635" y="83"/>
                  </a:cubicBezTo>
                  <a:cubicBezTo>
                    <a:pt x="565" y="28"/>
                    <a:pt x="484" y="1"/>
                    <a:pt x="406"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33;p29"/>
            <p:cNvSpPr/>
            <p:nvPr/>
          </p:nvSpPr>
          <p:spPr>
            <a:xfrm rot="1800074">
              <a:off x="1201052" y="5674363"/>
              <a:ext cx="366899" cy="269939"/>
            </a:xfrm>
            <a:custGeom>
              <a:avLst/>
              <a:gdLst/>
              <a:ahLst/>
              <a:cxnLst/>
              <a:rect l="l" t="t" r="r" b="b"/>
              <a:pathLst>
                <a:path w="8707" h="6406" extrusionOk="0">
                  <a:moveTo>
                    <a:pt x="200" y="1"/>
                  </a:moveTo>
                  <a:lnTo>
                    <a:pt x="0" y="234"/>
                  </a:lnTo>
                  <a:lnTo>
                    <a:pt x="8540" y="6405"/>
                  </a:lnTo>
                  <a:lnTo>
                    <a:pt x="8706" y="6172"/>
                  </a:lnTo>
                  <a:lnTo>
                    <a:pt x="200" y="1"/>
                  </a:ln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34;p29"/>
            <p:cNvSpPr/>
            <p:nvPr/>
          </p:nvSpPr>
          <p:spPr>
            <a:xfrm rot="1800074">
              <a:off x="1458673" y="5997795"/>
              <a:ext cx="33753" cy="30087"/>
            </a:xfrm>
            <a:custGeom>
              <a:avLst/>
              <a:gdLst/>
              <a:ahLst/>
              <a:cxnLst/>
              <a:rect l="l" t="t" r="r" b="b"/>
              <a:pathLst>
                <a:path w="801" h="714" extrusionOk="0">
                  <a:moveTo>
                    <a:pt x="404" y="1"/>
                  </a:moveTo>
                  <a:cubicBezTo>
                    <a:pt x="293" y="1"/>
                    <a:pt x="184" y="53"/>
                    <a:pt x="100" y="157"/>
                  </a:cubicBezTo>
                  <a:cubicBezTo>
                    <a:pt x="0" y="324"/>
                    <a:pt x="34" y="524"/>
                    <a:pt x="201" y="658"/>
                  </a:cubicBezTo>
                  <a:cubicBezTo>
                    <a:pt x="251" y="695"/>
                    <a:pt x="315" y="714"/>
                    <a:pt x="382" y="714"/>
                  </a:cubicBezTo>
                  <a:cubicBezTo>
                    <a:pt x="495" y="714"/>
                    <a:pt x="617" y="662"/>
                    <a:pt x="701" y="557"/>
                  </a:cubicBezTo>
                  <a:cubicBezTo>
                    <a:pt x="801" y="424"/>
                    <a:pt x="768" y="190"/>
                    <a:pt x="601" y="57"/>
                  </a:cubicBezTo>
                  <a:cubicBezTo>
                    <a:pt x="538" y="20"/>
                    <a:pt x="471" y="1"/>
                    <a:pt x="404"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35;p29"/>
            <p:cNvSpPr/>
            <p:nvPr/>
          </p:nvSpPr>
          <p:spPr>
            <a:xfrm rot="1800074">
              <a:off x="1276849" y="5593329"/>
              <a:ext cx="35186" cy="29834"/>
            </a:xfrm>
            <a:custGeom>
              <a:avLst/>
              <a:gdLst/>
              <a:ahLst/>
              <a:cxnLst/>
              <a:rect l="l" t="t" r="r" b="b"/>
              <a:pathLst>
                <a:path w="835" h="708" extrusionOk="0">
                  <a:moveTo>
                    <a:pt x="406" y="0"/>
                  </a:moveTo>
                  <a:cubicBezTo>
                    <a:pt x="296" y="0"/>
                    <a:pt x="193" y="52"/>
                    <a:pt x="134" y="149"/>
                  </a:cubicBezTo>
                  <a:cubicBezTo>
                    <a:pt x="1" y="316"/>
                    <a:pt x="34" y="516"/>
                    <a:pt x="201" y="649"/>
                  </a:cubicBezTo>
                  <a:cubicBezTo>
                    <a:pt x="267" y="689"/>
                    <a:pt x="343" y="708"/>
                    <a:pt x="417" y="708"/>
                  </a:cubicBezTo>
                  <a:cubicBezTo>
                    <a:pt x="531" y="708"/>
                    <a:pt x="641" y="664"/>
                    <a:pt x="701" y="583"/>
                  </a:cubicBezTo>
                  <a:cubicBezTo>
                    <a:pt x="835" y="416"/>
                    <a:pt x="768" y="182"/>
                    <a:pt x="635" y="82"/>
                  </a:cubicBezTo>
                  <a:cubicBezTo>
                    <a:pt x="565" y="27"/>
                    <a:pt x="484" y="0"/>
                    <a:pt x="406"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36;p29"/>
            <p:cNvSpPr/>
            <p:nvPr/>
          </p:nvSpPr>
          <p:spPr>
            <a:xfrm rot="1800074">
              <a:off x="584777" y="5438631"/>
              <a:ext cx="1016295" cy="846224"/>
            </a:xfrm>
            <a:custGeom>
              <a:avLst/>
              <a:gdLst/>
              <a:ahLst/>
              <a:cxnLst/>
              <a:rect l="l" t="t" r="r" b="b"/>
              <a:pathLst>
                <a:path w="24118" h="20082" extrusionOk="0">
                  <a:moveTo>
                    <a:pt x="21449" y="0"/>
                  </a:moveTo>
                  <a:lnTo>
                    <a:pt x="0" y="3436"/>
                  </a:lnTo>
                  <a:lnTo>
                    <a:pt x="2102" y="16479"/>
                  </a:lnTo>
                  <a:lnTo>
                    <a:pt x="2702" y="20081"/>
                  </a:lnTo>
                  <a:lnTo>
                    <a:pt x="24117" y="16645"/>
                  </a:lnTo>
                  <a:lnTo>
                    <a:pt x="21449" y="0"/>
                  </a:ln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37;p29"/>
            <p:cNvSpPr/>
            <p:nvPr/>
          </p:nvSpPr>
          <p:spPr>
            <a:xfrm rot="1800074">
              <a:off x="749884" y="5372082"/>
              <a:ext cx="151825" cy="175759"/>
            </a:xfrm>
            <a:custGeom>
              <a:avLst/>
              <a:gdLst/>
              <a:ahLst/>
              <a:cxnLst/>
              <a:rect l="l" t="t" r="r" b="b"/>
              <a:pathLst>
                <a:path w="3603" h="4171" extrusionOk="0">
                  <a:moveTo>
                    <a:pt x="3603" y="1"/>
                  </a:moveTo>
                  <a:lnTo>
                    <a:pt x="0" y="568"/>
                  </a:lnTo>
                  <a:lnTo>
                    <a:pt x="601" y="4170"/>
                  </a:lnTo>
                  <a:lnTo>
                    <a:pt x="3603" y="1"/>
                  </a:ln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38;p29"/>
            <p:cNvSpPr/>
            <p:nvPr/>
          </p:nvSpPr>
          <p:spPr>
            <a:xfrm rot="1800074">
              <a:off x="1465941" y="5651013"/>
              <a:ext cx="175717" cy="151825"/>
            </a:xfrm>
            <a:custGeom>
              <a:avLst/>
              <a:gdLst/>
              <a:ahLst/>
              <a:cxnLst/>
              <a:rect l="l" t="t" r="r" b="b"/>
              <a:pathLst>
                <a:path w="4170" h="3603" extrusionOk="0">
                  <a:moveTo>
                    <a:pt x="3603" y="0"/>
                  </a:moveTo>
                  <a:lnTo>
                    <a:pt x="0" y="567"/>
                  </a:lnTo>
                  <a:lnTo>
                    <a:pt x="4170" y="3603"/>
                  </a:lnTo>
                  <a:lnTo>
                    <a:pt x="3603" y="0"/>
                  </a:ln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39;p29"/>
            <p:cNvSpPr/>
            <p:nvPr/>
          </p:nvSpPr>
          <p:spPr>
            <a:xfrm rot="1800074">
              <a:off x="525296" y="6017265"/>
              <a:ext cx="920725" cy="251651"/>
            </a:xfrm>
            <a:custGeom>
              <a:avLst/>
              <a:gdLst/>
              <a:ahLst/>
              <a:cxnLst/>
              <a:rect l="l" t="t" r="r" b="b"/>
              <a:pathLst>
                <a:path w="21850" h="5972" extrusionOk="0">
                  <a:moveTo>
                    <a:pt x="21449" y="0"/>
                  </a:moveTo>
                  <a:lnTo>
                    <a:pt x="0" y="3469"/>
                  </a:lnTo>
                  <a:lnTo>
                    <a:pt x="401" y="5971"/>
                  </a:lnTo>
                  <a:lnTo>
                    <a:pt x="21849" y="2535"/>
                  </a:lnTo>
                  <a:lnTo>
                    <a:pt x="21449" y="0"/>
                  </a:ln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40;p29"/>
            <p:cNvSpPr/>
            <p:nvPr/>
          </p:nvSpPr>
          <p:spPr>
            <a:xfrm rot="1800074">
              <a:off x="601310" y="6013919"/>
              <a:ext cx="414684" cy="123718"/>
            </a:xfrm>
            <a:custGeom>
              <a:avLst/>
              <a:gdLst/>
              <a:ahLst/>
              <a:cxnLst/>
              <a:rect l="l" t="t" r="r" b="b"/>
              <a:pathLst>
                <a:path w="9841" h="2936" extrusionOk="0">
                  <a:moveTo>
                    <a:pt x="9607" y="0"/>
                  </a:moveTo>
                  <a:lnTo>
                    <a:pt x="0" y="1535"/>
                  </a:lnTo>
                  <a:lnTo>
                    <a:pt x="234" y="2936"/>
                  </a:lnTo>
                  <a:lnTo>
                    <a:pt x="9841" y="1401"/>
                  </a:lnTo>
                  <a:lnTo>
                    <a:pt x="96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266;p29"/>
          <p:cNvGrpSpPr/>
          <p:nvPr/>
        </p:nvGrpSpPr>
        <p:grpSpPr>
          <a:xfrm rot="21138622">
            <a:off x="6162501" y="2830784"/>
            <a:ext cx="3032412" cy="3215558"/>
            <a:chOff x="15884025" y="3139875"/>
            <a:chExt cx="1708725" cy="1811925"/>
          </a:xfrm>
        </p:grpSpPr>
        <p:sp>
          <p:nvSpPr>
            <p:cNvPr id="80" name="Google Shape;267;p29"/>
            <p:cNvSpPr/>
            <p:nvPr/>
          </p:nvSpPr>
          <p:spPr>
            <a:xfrm>
              <a:off x="16783975" y="4733475"/>
              <a:ext cx="516900" cy="218325"/>
            </a:xfrm>
            <a:custGeom>
              <a:avLst/>
              <a:gdLst/>
              <a:ahLst/>
              <a:cxnLst/>
              <a:rect l="l" t="t" r="r" b="b"/>
              <a:pathLst>
                <a:path w="20676" h="8733" extrusionOk="0">
                  <a:moveTo>
                    <a:pt x="4129" y="1"/>
                  </a:moveTo>
                  <a:cubicBezTo>
                    <a:pt x="1622" y="1"/>
                    <a:pt x="1" y="1349"/>
                    <a:pt x="495" y="4785"/>
                  </a:cubicBezTo>
                  <a:cubicBezTo>
                    <a:pt x="968" y="8098"/>
                    <a:pt x="6341" y="8732"/>
                    <a:pt x="10388" y="8732"/>
                  </a:cubicBezTo>
                  <a:cubicBezTo>
                    <a:pt x="12902" y="8732"/>
                    <a:pt x="14905" y="8487"/>
                    <a:pt x="14905" y="8487"/>
                  </a:cubicBezTo>
                  <a:cubicBezTo>
                    <a:pt x="20676" y="6052"/>
                    <a:pt x="13704" y="3050"/>
                    <a:pt x="8901" y="1116"/>
                  </a:cubicBezTo>
                  <a:cubicBezTo>
                    <a:pt x="7177" y="414"/>
                    <a:pt x="5517" y="1"/>
                    <a:pt x="4129"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68;p29"/>
            <p:cNvSpPr/>
            <p:nvPr/>
          </p:nvSpPr>
          <p:spPr>
            <a:xfrm>
              <a:off x="16079150" y="4733475"/>
              <a:ext cx="516375" cy="218325"/>
            </a:xfrm>
            <a:custGeom>
              <a:avLst/>
              <a:gdLst/>
              <a:ahLst/>
              <a:cxnLst/>
              <a:rect l="l" t="t" r="r" b="b"/>
              <a:pathLst>
                <a:path w="20655" h="8733" extrusionOk="0">
                  <a:moveTo>
                    <a:pt x="16524" y="1"/>
                  </a:moveTo>
                  <a:cubicBezTo>
                    <a:pt x="15140" y="1"/>
                    <a:pt x="13487" y="414"/>
                    <a:pt x="11776" y="1116"/>
                  </a:cubicBezTo>
                  <a:cubicBezTo>
                    <a:pt x="6972" y="3050"/>
                    <a:pt x="1" y="6052"/>
                    <a:pt x="5738" y="8487"/>
                  </a:cubicBezTo>
                  <a:cubicBezTo>
                    <a:pt x="5738" y="8487"/>
                    <a:pt x="7746" y="8732"/>
                    <a:pt x="10266" y="8732"/>
                  </a:cubicBezTo>
                  <a:cubicBezTo>
                    <a:pt x="14323" y="8732"/>
                    <a:pt x="19708" y="8098"/>
                    <a:pt x="20182" y="4785"/>
                  </a:cubicBezTo>
                  <a:cubicBezTo>
                    <a:pt x="20654" y="1349"/>
                    <a:pt x="19026" y="1"/>
                    <a:pt x="16524"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69;p29"/>
            <p:cNvSpPr/>
            <p:nvPr/>
          </p:nvSpPr>
          <p:spPr>
            <a:xfrm>
              <a:off x="16181175" y="3139875"/>
              <a:ext cx="1096025" cy="1706575"/>
            </a:xfrm>
            <a:custGeom>
              <a:avLst/>
              <a:gdLst/>
              <a:ahLst/>
              <a:cxnLst/>
              <a:rect l="l" t="t" r="r" b="b"/>
              <a:pathLst>
                <a:path w="43841" h="68263" extrusionOk="0">
                  <a:moveTo>
                    <a:pt x="22724" y="1"/>
                  </a:moveTo>
                  <a:cubicBezTo>
                    <a:pt x="22562" y="1"/>
                    <a:pt x="22421" y="6"/>
                    <a:pt x="22305" y="13"/>
                  </a:cubicBezTo>
                  <a:cubicBezTo>
                    <a:pt x="22254" y="10"/>
                    <a:pt x="22197" y="8"/>
                    <a:pt x="22134" y="8"/>
                  </a:cubicBezTo>
                  <a:cubicBezTo>
                    <a:pt x="20215" y="8"/>
                    <a:pt x="12824" y="1585"/>
                    <a:pt x="9529" y="10854"/>
                  </a:cubicBezTo>
                  <a:cubicBezTo>
                    <a:pt x="5260" y="22829"/>
                    <a:pt x="490" y="33370"/>
                    <a:pt x="223" y="47280"/>
                  </a:cubicBezTo>
                  <a:cubicBezTo>
                    <a:pt x="1" y="60181"/>
                    <a:pt x="8845" y="68262"/>
                    <a:pt x="20114" y="68262"/>
                  </a:cubicBezTo>
                  <a:cubicBezTo>
                    <a:pt x="20705" y="68262"/>
                    <a:pt x="21302" y="68240"/>
                    <a:pt x="21905" y="68195"/>
                  </a:cubicBezTo>
                  <a:cubicBezTo>
                    <a:pt x="22509" y="68240"/>
                    <a:pt x="23108" y="68262"/>
                    <a:pt x="23700" y="68262"/>
                  </a:cubicBezTo>
                  <a:cubicBezTo>
                    <a:pt x="34998" y="68262"/>
                    <a:pt x="43841" y="60181"/>
                    <a:pt x="43587" y="47280"/>
                  </a:cubicBezTo>
                  <a:cubicBezTo>
                    <a:pt x="43354" y="33370"/>
                    <a:pt x="37850" y="21695"/>
                    <a:pt x="33580" y="9753"/>
                  </a:cubicBezTo>
                  <a:cubicBezTo>
                    <a:pt x="30424" y="873"/>
                    <a:pt x="24800" y="1"/>
                    <a:pt x="22724"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70;p29"/>
            <p:cNvSpPr/>
            <p:nvPr/>
          </p:nvSpPr>
          <p:spPr>
            <a:xfrm>
              <a:off x="16256775" y="3312575"/>
              <a:ext cx="945700" cy="1407325"/>
            </a:xfrm>
            <a:custGeom>
              <a:avLst/>
              <a:gdLst/>
              <a:ahLst/>
              <a:cxnLst/>
              <a:rect l="l" t="t" r="r" b="b"/>
              <a:pathLst>
                <a:path w="37828" h="56293" extrusionOk="0">
                  <a:moveTo>
                    <a:pt x="13833" y="0"/>
                  </a:moveTo>
                  <a:cubicBezTo>
                    <a:pt x="11504" y="0"/>
                    <a:pt x="9076" y="2731"/>
                    <a:pt x="9774" y="10084"/>
                  </a:cubicBezTo>
                  <a:cubicBezTo>
                    <a:pt x="10508" y="18123"/>
                    <a:pt x="1" y="28130"/>
                    <a:pt x="4237" y="43141"/>
                  </a:cubicBezTo>
                  <a:cubicBezTo>
                    <a:pt x="7617" y="55001"/>
                    <a:pt x="15030" y="56293"/>
                    <a:pt x="18018" y="56293"/>
                  </a:cubicBezTo>
                  <a:cubicBezTo>
                    <a:pt x="18391" y="56293"/>
                    <a:pt x="18696" y="56273"/>
                    <a:pt x="18914" y="56250"/>
                  </a:cubicBezTo>
                  <a:cubicBezTo>
                    <a:pt x="19129" y="56273"/>
                    <a:pt x="19431" y="56293"/>
                    <a:pt x="19802" y="56293"/>
                  </a:cubicBezTo>
                  <a:cubicBezTo>
                    <a:pt x="22772" y="56293"/>
                    <a:pt x="30207" y="55001"/>
                    <a:pt x="33558" y="43141"/>
                  </a:cubicBezTo>
                  <a:cubicBezTo>
                    <a:pt x="37828" y="28130"/>
                    <a:pt x="27287" y="18123"/>
                    <a:pt x="28054" y="10084"/>
                  </a:cubicBezTo>
                  <a:cubicBezTo>
                    <a:pt x="28723" y="2731"/>
                    <a:pt x="26291" y="0"/>
                    <a:pt x="23962" y="0"/>
                  </a:cubicBezTo>
                  <a:cubicBezTo>
                    <a:pt x="23734" y="0"/>
                    <a:pt x="23507" y="26"/>
                    <a:pt x="23284" y="77"/>
                  </a:cubicBezTo>
                  <a:cubicBezTo>
                    <a:pt x="21549" y="444"/>
                    <a:pt x="19815" y="2312"/>
                    <a:pt x="18914" y="3412"/>
                  </a:cubicBezTo>
                  <a:cubicBezTo>
                    <a:pt x="18014" y="2312"/>
                    <a:pt x="16279" y="444"/>
                    <a:pt x="14511" y="77"/>
                  </a:cubicBezTo>
                  <a:cubicBezTo>
                    <a:pt x="14288" y="26"/>
                    <a:pt x="14061" y="0"/>
                    <a:pt x="13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71;p29"/>
            <p:cNvSpPr/>
            <p:nvPr/>
          </p:nvSpPr>
          <p:spPr>
            <a:xfrm>
              <a:off x="16610375" y="3486500"/>
              <a:ext cx="191875" cy="188150"/>
            </a:xfrm>
            <a:custGeom>
              <a:avLst/>
              <a:gdLst/>
              <a:ahLst/>
              <a:cxnLst/>
              <a:rect l="l" t="t" r="r" b="b"/>
              <a:pathLst>
                <a:path w="7675" h="7526" extrusionOk="0">
                  <a:moveTo>
                    <a:pt x="4972" y="1"/>
                  </a:moveTo>
                  <a:cubicBezTo>
                    <a:pt x="4539" y="1"/>
                    <a:pt x="4040" y="61"/>
                    <a:pt x="3469" y="191"/>
                  </a:cubicBezTo>
                  <a:cubicBezTo>
                    <a:pt x="0" y="1025"/>
                    <a:pt x="3069" y="6763"/>
                    <a:pt x="3069" y="6763"/>
                  </a:cubicBezTo>
                  <a:cubicBezTo>
                    <a:pt x="3654" y="7301"/>
                    <a:pt x="4159" y="7525"/>
                    <a:pt x="4596" y="7525"/>
                  </a:cubicBezTo>
                  <a:cubicBezTo>
                    <a:pt x="6003" y="7525"/>
                    <a:pt x="6714" y="5199"/>
                    <a:pt x="7172" y="3494"/>
                  </a:cubicBezTo>
                  <a:cubicBezTo>
                    <a:pt x="7675" y="1595"/>
                    <a:pt x="7196" y="1"/>
                    <a:pt x="4972"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72;p29"/>
            <p:cNvSpPr/>
            <p:nvPr/>
          </p:nvSpPr>
          <p:spPr>
            <a:xfrm>
              <a:off x="16537825" y="3425400"/>
              <a:ext cx="48375" cy="76750"/>
            </a:xfrm>
            <a:custGeom>
              <a:avLst/>
              <a:gdLst/>
              <a:ahLst/>
              <a:cxnLst/>
              <a:rect l="l" t="t" r="r" b="b"/>
              <a:pathLst>
                <a:path w="1935" h="3070" extrusionOk="0">
                  <a:moveTo>
                    <a:pt x="967" y="0"/>
                  </a:moveTo>
                  <a:cubicBezTo>
                    <a:pt x="434" y="0"/>
                    <a:pt x="0" y="667"/>
                    <a:pt x="0" y="1535"/>
                  </a:cubicBezTo>
                  <a:cubicBezTo>
                    <a:pt x="0" y="2369"/>
                    <a:pt x="434" y="3069"/>
                    <a:pt x="967" y="3069"/>
                  </a:cubicBezTo>
                  <a:cubicBezTo>
                    <a:pt x="1501" y="3069"/>
                    <a:pt x="1935" y="2369"/>
                    <a:pt x="1935" y="1535"/>
                  </a:cubicBezTo>
                  <a:cubicBezTo>
                    <a:pt x="1935" y="667"/>
                    <a:pt x="1501" y="0"/>
                    <a:pt x="967" y="0"/>
                  </a:cubicBezTo>
                  <a:close/>
                </a:path>
              </a:pathLst>
            </a:custGeom>
            <a:solidFill>
              <a:srgbClr val="030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73;p29"/>
            <p:cNvSpPr/>
            <p:nvPr/>
          </p:nvSpPr>
          <p:spPr>
            <a:xfrm>
              <a:off x="16861375" y="3425400"/>
              <a:ext cx="48400" cy="76750"/>
            </a:xfrm>
            <a:custGeom>
              <a:avLst/>
              <a:gdLst/>
              <a:ahLst/>
              <a:cxnLst/>
              <a:rect l="l" t="t" r="r" b="b"/>
              <a:pathLst>
                <a:path w="1936" h="3070" extrusionOk="0">
                  <a:moveTo>
                    <a:pt x="968" y="0"/>
                  </a:moveTo>
                  <a:cubicBezTo>
                    <a:pt x="434" y="0"/>
                    <a:pt x="1" y="667"/>
                    <a:pt x="1" y="1535"/>
                  </a:cubicBezTo>
                  <a:cubicBezTo>
                    <a:pt x="1" y="2369"/>
                    <a:pt x="434" y="3069"/>
                    <a:pt x="968" y="3069"/>
                  </a:cubicBezTo>
                  <a:cubicBezTo>
                    <a:pt x="1502" y="3069"/>
                    <a:pt x="1935" y="2369"/>
                    <a:pt x="1935" y="1535"/>
                  </a:cubicBezTo>
                  <a:cubicBezTo>
                    <a:pt x="1935" y="667"/>
                    <a:pt x="1502" y="0"/>
                    <a:pt x="968" y="0"/>
                  </a:cubicBezTo>
                  <a:close/>
                </a:path>
              </a:pathLst>
            </a:custGeom>
            <a:solidFill>
              <a:srgbClr val="030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74;p29"/>
            <p:cNvSpPr/>
            <p:nvPr/>
          </p:nvSpPr>
          <p:spPr>
            <a:xfrm>
              <a:off x="17037350" y="3467925"/>
              <a:ext cx="418650" cy="947825"/>
            </a:xfrm>
            <a:custGeom>
              <a:avLst/>
              <a:gdLst/>
              <a:ahLst/>
              <a:cxnLst/>
              <a:rect l="l" t="t" r="r" b="b"/>
              <a:pathLst>
                <a:path w="16746" h="37913" extrusionOk="0">
                  <a:moveTo>
                    <a:pt x="0" y="0"/>
                  </a:moveTo>
                  <a:lnTo>
                    <a:pt x="2902" y="13644"/>
                  </a:lnTo>
                  <a:cubicBezTo>
                    <a:pt x="2902" y="13644"/>
                    <a:pt x="6438" y="17947"/>
                    <a:pt x="10307" y="22984"/>
                  </a:cubicBezTo>
                  <a:cubicBezTo>
                    <a:pt x="14156" y="27994"/>
                    <a:pt x="10216" y="34226"/>
                    <a:pt x="10503" y="34226"/>
                  </a:cubicBezTo>
                  <a:cubicBezTo>
                    <a:pt x="10504" y="34226"/>
                    <a:pt x="10506" y="34225"/>
                    <a:pt x="10508" y="34225"/>
                  </a:cubicBezTo>
                  <a:lnTo>
                    <a:pt x="10508" y="34225"/>
                  </a:lnTo>
                  <a:cubicBezTo>
                    <a:pt x="10507" y="34225"/>
                    <a:pt x="9839" y="37912"/>
                    <a:pt x="11663" y="37912"/>
                  </a:cubicBezTo>
                  <a:cubicBezTo>
                    <a:pt x="12034" y="37912"/>
                    <a:pt x="12507" y="37760"/>
                    <a:pt x="13109" y="37394"/>
                  </a:cubicBezTo>
                  <a:cubicBezTo>
                    <a:pt x="16645" y="35192"/>
                    <a:pt x="16745" y="26686"/>
                    <a:pt x="14177" y="21749"/>
                  </a:cubicBezTo>
                  <a:cubicBezTo>
                    <a:pt x="11642" y="16779"/>
                    <a:pt x="2635" y="5204"/>
                    <a:pt x="0" y="0"/>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75;p29"/>
            <p:cNvSpPr/>
            <p:nvPr/>
          </p:nvSpPr>
          <p:spPr>
            <a:xfrm>
              <a:off x="16987950" y="3660575"/>
              <a:ext cx="277075" cy="287325"/>
            </a:xfrm>
            <a:custGeom>
              <a:avLst/>
              <a:gdLst/>
              <a:ahLst/>
              <a:cxnLst/>
              <a:rect l="l" t="t" r="r" b="b"/>
              <a:pathLst>
                <a:path w="11083" h="11493" extrusionOk="0">
                  <a:moveTo>
                    <a:pt x="799" y="1"/>
                  </a:moveTo>
                  <a:cubicBezTo>
                    <a:pt x="286" y="1"/>
                    <a:pt x="1" y="500"/>
                    <a:pt x="442" y="2135"/>
                  </a:cubicBezTo>
                  <a:cubicBezTo>
                    <a:pt x="1355" y="5621"/>
                    <a:pt x="6695" y="11492"/>
                    <a:pt x="9063" y="11492"/>
                  </a:cubicBezTo>
                  <a:cubicBezTo>
                    <a:pt x="9550" y="11492"/>
                    <a:pt x="9911" y="11244"/>
                    <a:pt x="10082" y="10674"/>
                  </a:cubicBezTo>
                  <a:cubicBezTo>
                    <a:pt x="11083" y="7339"/>
                    <a:pt x="2977" y="1234"/>
                    <a:pt x="2977" y="1234"/>
                  </a:cubicBezTo>
                  <a:cubicBezTo>
                    <a:pt x="2977" y="1234"/>
                    <a:pt x="1606" y="1"/>
                    <a:pt x="799"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76;p29"/>
            <p:cNvSpPr/>
            <p:nvPr/>
          </p:nvSpPr>
          <p:spPr>
            <a:xfrm>
              <a:off x="16889825" y="3674175"/>
              <a:ext cx="154200" cy="359575"/>
            </a:xfrm>
            <a:custGeom>
              <a:avLst/>
              <a:gdLst/>
              <a:ahLst/>
              <a:cxnLst/>
              <a:rect l="l" t="t" r="r" b="b"/>
              <a:pathLst>
                <a:path w="6168" h="14383" extrusionOk="0">
                  <a:moveTo>
                    <a:pt x="4174" y="1"/>
                  </a:moveTo>
                  <a:cubicBezTo>
                    <a:pt x="3831" y="1"/>
                    <a:pt x="3365" y="363"/>
                    <a:pt x="2732" y="1357"/>
                  </a:cubicBezTo>
                  <a:cubicBezTo>
                    <a:pt x="551" y="4815"/>
                    <a:pt x="0" y="14383"/>
                    <a:pt x="2491" y="14383"/>
                  </a:cubicBezTo>
                  <a:cubicBezTo>
                    <a:pt x="2667" y="14383"/>
                    <a:pt x="2858" y="14335"/>
                    <a:pt x="3066" y="14233"/>
                  </a:cubicBezTo>
                  <a:cubicBezTo>
                    <a:pt x="6168" y="12699"/>
                    <a:pt x="5134" y="2625"/>
                    <a:pt x="5134" y="2625"/>
                  </a:cubicBezTo>
                  <a:cubicBezTo>
                    <a:pt x="5134" y="2625"/>
                    <a:pt x="5098" y="1"/>
                    <a:pt x="4174"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77;p29"/>
            <p:cNvSpPr/>
            <p:nvPr/>
          </p:nvSpPr>
          <p:spPr>
            <a:xfrm>
              <a:off x="16295125" y="3814750"/>
              <a:ext cx="122625" cy="99250"/>
            </a:xfrm>
            <a:custGeom>
              <a:avLst/>
              <a:gdLst/>
              <a:ahLst/>
              <a:cxnLst/>
              <a:rect l="l" t="t" r="r" b="b"/>
              <a:pathLst>
                <a:path w="4905" h="3970" extrusionOk="0">
                  <a:moveTo>
                    <a:pt x="2352" y="1"/>
                  </a:moveTo>
                  <a:cubicBezTo>
                    <a:pt x="1923" y="1"/>
                    <a:pt x="1507" y="245"/>
                    <a:pt x="1169" y="905"/>
                  </a:cubicBezTo>
                  <a:cubicBezTo>
                    <a:pt x="1" y="3241"/>
                    <a:pt x="242" y="3969"/>
                    <a:pt x="997" y="3969"/>
                  </a:cubicBezTo>
                  <a:cubicBezTo>
                    <a:pt x="2246" y="3969"/>
                    <a:pt x="4905" y="1972"/>
                    <a:pt x="4905" y="1972"/>
                  </a:cubicBezTo>
                  <a:cubicBezTo>
                    <a:pt x="4905" y="1972"/>
                    <a:pt x="3572" y="1"/>
                    <a:pt x="2352" y="1"/>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78;p29"/>
            <p:cNvSpPr/>
            <p:nvPr/>
          </p:nvSpPr>
          <p:spPr>
            <a:xfrm>
              <a:off x="16064150" y="3864050"/>
              <a:ext cx="443675" cy="608775"/>
            </a:xfrm>
            <a:custGeom>
              <a:avLst/>
              <a:gdLst/>
              <a:ahLst/>
              <a:cxnLst/>
              <a:rect l="l" t="t" r="r" b="b"/>
              <a:pathLst>
                <a:path w="17747" h="24351" extrusionOk="0">
                  <a:moveTo>
                    <a:pt x="14144" y="0"/>
                  </a:moveTo>
                  <a:lnTo>
                    <a:pt x="0" y="11242"/>
                  </a:lnTo>
                  <a:lnTo>
                    <a:pt x="3403" y="24351"/>
                  </a:lnTo>
                  <a:lnTo>
                    <a:pt x="17746" y="13777"/>
                  </a:lnTo>
                  <a:lnTo>
                    <a:pt x="14144" y="0"/>
                  </a:ln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79;p29"/>
            <p:cNvSpPr/>
            <p:nvPr/>
          </p:nvSpPr>
          <p:spPr>
            <a:xfrm>
              <a:off x="16303850" y="3840550"/>
              <a:ext cx="177275" cy="355425"/>
            </a:xfrm>
            <a:custGeom>
              <a:avLst/>
              <a:gdLst/>
              <a:ahLst/>
              <a:cxnLst/>
              <a:rect l="l" t="t" r="r" b="b"/>
              <a:pathLst>
                <a:path w="7091" h="14217" extrusionOk="0">
                  <a:moveTo>
                    <a:pt x="1990" y="0"/>
                  </a:moveTo>
                  <a:cubicBezTo>
                    <a:pt x="1644" y="0"/>
                    <a:pt x="1271" y="177"/>
                    <a:pt x="886" y="640"/>
                  </a:cubicBezTo>
                  <a:cubicBezTo>
                    <a:pt x="146" y="1517"/>
                    <a:pt x="1" y="1756"/>
                    <a:pt x="64" y="1756"/>
                  </a:cubicBezTo>
                  <a:cubicBezTo>
                    <a:pt x="140" y="1756"/>
                    <a:pt x="519" y="1407"/>
                    <a:pt x="519" y="1407"/>
                  </a:cubicBezTo>
                  <a:lnTo>
                    <a:pt x="3488" y="13616"/>
                  </a:lnTo>
                  <a:lnTo>
                    <a:pt x="7091" y="14216"/>
                  </a:lnTo>
                  <a:lnTo>
                    <a:pt x="3955" y="1874"/>
                  </a:lnTo>
                  <a:cubicBezTo>
                    <a:pt x="3955" y="1874"/>
                    <a:pt x="3116" y="0"/>
                    <a:pt x="19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80;p29"/>
            <p:cNvSpPr/>
            <p:nvPr/>
          </p:nvSpPr>
          <p:spPr>
            <a:xfrm>
              <a:off x="16081650" y="4181775"/>
              <a:ext cx="399475" cy="256875"/>
            </a:xfrm>
            <a:custGeom>
              <a:avLst/>
              <a:gdLst/>
              <a:ahLst/>
              <a:cxnLst/>
              <a:rect l="l" t="t" r="r" b="b"/>
              <a:pathLst>
                <a:path w="15979" h="10275" extrusionOk="0">
                  <a:moveTo>
                    <a:pt x="12910" y="0"/>
                  </a:moveTo>
                  <a:lnTo>
                    <a:pt x="1" y="9674"/>
                  </a:lnTo>
                  <a:lnTo>
                    <a:pt x="3070" y="10274"/>
                  </a:lnTo>
                  <a:lnTo>
                    <a:pt x="15979" y="567"/>
                  </a:lnTo>
                  <a:lnTo>
                    <a:pt x="129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81;p29"/>
            <p:cNvSpPr/>
            <p:nvPr/>
          </p:nvSpPr>
          <p:spPr>
            <a:xfrm>
              <a:off x="16118350" y="4133400"/>
              <a:ext cx="25" cy="25"/>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82;p29"/>
            <p:cNvSpPr/>
            <p:nvPr/>
          </p:nvSpPr>
          <p:spPr>
            <a:xfrm>
              <a:off x="15968250" y="3837350"/>
              <a:ext cx="443675" cy="612975"/>
            </a:xfrm>
            <a:custGeom>
              <a:avLst/>
              <a:gdLst/>
              <a:ahLst/>
              <a:cxnLst/>
              <a:rect l="l" t="t" r="r" b="b"/>
              <a:pathLst>
                <a:path w="17747" h="24519" extrusionOk="0">
                  <a:moveTo>
                    <a:pt x="14244" y="1"/>
                  </a:moveTo>
                  <a:lnTo>
                    <a:pt x="0" y="11409"/>
                  </a:lnTo>
                  <a:lnTo>
                    <a:pt x="3403" y="24518"/>
                  </a:lnTo>
                  <a:lnTo>
                    <a:pt x="17746" y="13944"/>
                  </a:lnTo>
                  <a:lnTo>
                    <a:pt x="14244" y="1"/>
                  </a:ln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83;p29"/>
            <p:cNvSpPr/>
            <p:nvPr/>
          </p:nvSpPr>
          <p:spPr>
            <a:xfrm>
              <a:off x="15884025" y="3501275"/>
              <a:ext cx="535400" cy="897425"/>
            </a:xfrm>
            <a:custGeom>
              <a:avLst/>
              <a:gdLst/>
              <a:ahLst/>
              <a:cxnLst/>
              <a:rect l="l" t="t" r="r" b="b"/>
              <a:pathLst>
                <a:path w="21416" h="35897" extrusionOk="0">
                  <a:moveTo>
                    <a:pt x="21415" y="1"/>
                  </a:moveTo>
                  <a:lnTo>
                    <a:pt x="21415" y="1"/>
                  </a:lnTo>
                  <a:cubicBezTo>
                    <a:pt x="18080" y="4771"/>
                    <a:pt x="7539" y="14978"/>
                    <a:pt x="4337" y="19515"/>
                  </a:cubicBezTo>
                  <a:cubicBezTo>
                    <a:pt x="1101" y="24051"/>
                    <a:pt x="0" y="32491"/>
                    <a:pt x="3202" y="35159"/>
                  </a:cubicBezTo>
                  <a:cubicBezTo>
                    <a:pt x="3840" y="35685"/>
                    <a:pt x="4343" y="35896"/>
                    <a:pt x="4739" y="35896"/>
                  </a:cubicBezTo>
                  <a:cubicBezTo>
                    <a:pt x="6355" y="35896"/>
                    <a:pt x="6205" y="32391"/>
                    <a:pt x="6205" y="32391"/>
                  </a:cubicBezTo>
                  <a:lnTo>
                    <a:pt x="6205" y="32391"/>
                  </a:lnTo>
                  <a:cubicBezTo>
                    <a:pt x="6207" y="32391"/>
                    <a:pt x="6209" y="32392"/>
                    <a:pt x="6211" y="32392"/>
                  </a:cubicBezTo>
                  <a:cubicBezTo>
                    <a:pt x="6493" y="32392"/>
                    <a:pt x="3469" y="25687"/>
                    <a:pt x="7972" y="21283"/>
                  </a:cubicBezTo>
                  <a:cubicBezTo>
                    <a:pt x="12542" y="16846"/>
                    <a:pt x="16645" y="13077"/>
                    <a:pt x="16645" y="13077"/>
                  </a:cubicBezTo>
                  <a:lnTo>
                    <a:pt x="21415" y="1"/>
                  </a:ln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84;p29"/>
            <p:cNvSpPr/>
            <p:nvPr/>
          </p:nvSpPr>
          <p:spPr>
            <a:xfrm>
              <a:off x="16251225" y="3514300"/>
              <a:ext cx="945500" cy="283650"/>
            </a:xfrm>
            <a:custGeom>
              <a:avLst/>
              <a:gdLst/>
              <a:ahLst/>
              <a:cxnLst/>
              <a:rect l="l" t="t" r="r" b="b"/>
              <a:pathLst>
                <a:path w="37820" h="11346" extrusionOk="0">
                  <a:moveTo>
                    <a:pt x="3250" y="0"/>
                  </a:moveTo>
                  <a:cubicBezTo>
                    <a:pt x="1313" y="0"/>
                    <a:pt x="1" y="2213"/>
                    <a:pt x="2925" y="5551"/>
                  </a:cubicBezTo>
                  <a:cubicBezTo>
                    <a:pt x="5098" y="8057"/>
                    <a:pt x="11387" y="11345"/>
                    <a:pt x="18583" y="11345"/>
                  </a:cubicBezTo>
                  <a:cubicBezTo>
                    <a:pt x="22209" y="11345"/>
                    <a:pt x="26067" y="10510"/>
                    <a:pt x="29744" y="8319"/>
                  </a:cubicBezTo>
                  <a:cubicBezTo>
                    <a:pt x="37820" y="3508"/>
                    <a:pt x="36990" y="1262"/>
                    <a:pt x="35311" y="1262"/>
                  </a:cubicBezTo>
                  <a:cubicBezTo>
                    <a:pt x="34708" y="1262"/>
                    <a:pt x="33996" y="1551"/>
                    <a:pt x="33547" y="2115"/>
                  </a:cubicBezTo>
                  <a:cubicBezTo>
                    <a:pt x="33547" y="2115"/>
                    <a:pt x="28676" y="7085"/>
                    <a:pt x="21371" y="7886"/>
                  </a:cubicBezTo>
                  <a:cubicBezTo>
                    <a:pt x="21034" y="7921"/>
                    <a:pt x="20696" y="7938"/>
                    <a:pt x="20357" y="7938"/>
                  </a:cubicBezTo>
                  <a:cubicBezTo>
                    <a:pt x="13387" y="7938"/>
                    <a:pt x="6189" y="750"/>
                    <a:pt x="4025" y="114"/>
                  </a:cubicBezTo>
                  <a:cubicBezTo>
                    <a:pt x="3762" y="37"/>
                    <a:pt x="3501" y="0"/>
                    <a:pt x="3250"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85;p29"/>
            <p:cNvSpPr/>
            <p:nvPr/>
          </p:nvSpPr>
          <p:spPr>
            <a:xfrm>
              <a:off x="17181600" y="3875725"/>
              <a:ext cx="375300" cy="587925"/>
            </a:xfrm>
            <a:custGeom>
              <a:avLst/>
              <a:gdLst/>
              <a:ahLst/>
              <a:cxnLst/>
              <a:rect l="l" t="t" r="r" b="b"/>
              <a:pathLst>
                <a:path w="15012" h="23517" extrusionOk="0">
                  <a:moveTo>
                    <a:pt x="12410" y="0"/>
                  </a:moveTo>
                  <a:lnTo>
                    <a:pt x="1" y="22049"/>
                  </a:lnTo>
                  <a:lnTo>
                    <a:pt x="2603" y="23517"/>
                  </a:lnTo>
                  <a:lnTo>
                    <a:pt x="15012" y="1468"/>
                  </a:lnTo>
                  <a:lnTo>
                    <a:pt x="12410" y="0"/>
                  </a:ln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86;p29"/>
            <p:cNvSpPr/>
            <p:nvPr/>
          </p:nvSpPr>
          <p:spPr>
            <a:xfrm>
              <a:off x="17460975" y="3855700"/>
              <a:ext cx="108425" cy="113450"/>
            </a:xfrm>
            <a:custGeom>
              <a:avLst/>
              <a:gdLst/>
              <a:ahLst/>
              <a:cxnLst/>
              <a:rect l="l" t="t" r="r" b="b"/>
              <a:pathLst>
                <a:path w="4337" h="4538" extrusionOk="0">
                  <a:moveTo>
                    <a:pt x="1735" y="1"/>
                  </a:moveTo>
                  <a:lnTo>
                    <a:pt x="0" y="3069"/>
                  </a:lnTo>
                  <a:lnTo>
                    <a:pt x="2602" y="4537"/>
                  </a:lnTo>
                  <a:lnTo>
                    <a:pt x="4337" y="1468"/>
                  </a:lnTo>
                  <a:lnTo>
                    <a:pt x="1735" y="1"/>
                  </a:ln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87;p29"/>
            <p:cNvSpPr/>
            <p:nvPr/>
          </p:nvSpPr>
          <p:spPr>
            <a:xfrm>
              <a:off x="17485150" y="3811500"/>
              <a:ext cx="107600" cy="113450"/>
            </a:xfrm>
            <a:custGeom>
              <a:avLst/>
              <a:gdLst/>
              <a:ahLst/>
              <a:cxnLst/>
              <a:rect l="l" t="t" r="r" b="b"/>
              <a:pathLst>
                <a:path w="4304" h="4538" extrusionOk="0">
                  <a:moveTo>
                    <a:pt x="1735" y="1"/>
                  </a:moveTo>
                  <a:lnTo>
                    <a:pt x="1" y="3070"/>
                  </a:lnTo>
                  <a:lnTo>
                    <a:pt x="2603" y="4537"/>
                  </a:lnTo>
                  <a:lnTo>
                    <a:pt x="4304" y="1468"/>
                  </a:lnTo>
                  <a:lnTo>
                    <a:pt x="1735" y="1"/>
                  </a:ln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88;p29"/>
            <p:cNvSpPr/>
            <p:nvPr/>
          </p:nvSpPr>
          <p:spPr>
            <a:xfrm>
              <a:off x="17152425" y="4427775"/>
              <a:ext cx="94250" cy="130950"/>
            </a:xfrm>
            <a:custGeom>
              <a:avLst/>
              <a:gdLst/>
              <a:ahLst/>
              <a:cxnLst/>
              <a:rect l="l" t="t" r="r" b="b"/>
              <a:pathLst>
                <a:path w="3770" h="5238" extrusionOk="0">
                  <a:moveTo>
                    <a:pt x="1168" y="1"/>
                  </a:moveTo>
                  <a:lnTo>
                    <a:pt x="0" y="5238"/>
                  </a:lnTo>
                  <a:lnTo>
                    <a:pt x="3770" y="1468"/>
                  </a:lnTo>
                  <a:lnTo>
                    <a:pt x="1168" y="1"/>
                  </a:ln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89;p29"/>
            <p:cNvSpPr/>
            <p:nvPr/>
          </p:nvSpPr>
          <p:spPr>
            <a:xfrm>
              <a:off x="17224150" y="4424450"/>
              <a:ext cx="30025" cy="40050"/>
            </a:xfrm>
            <a:custGeom>
              <a:avLst/>
              <a:gdLst/>
              <a:ahLst/>
              <a:cxnLst/>
              <a:rect l="l" t="t" r="r" b="b"/>
              <a:pathLst>
                <a:path w="1201" h="1602" extrusionOk="0">
                  <a:moveTo>
                    <a:pt x="1201" y="0"/>
                  </a:moveTo>
                  <a:lnTo>
                    <a:pt x="0" y="1101"/>
                  </a:lnTo>
                  <a:lnTo>
                    <a:pt x="901" y="1601"/>
                  </a:lnTo>
                  <a:lnTo>
                    <a:pt x="1201" y="0"/>
                  </a:ln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90;p29"/>
            <p:cNvSpPr/>
            <p:nvPr/>
          </p:nvSpPr>
          <p:spPr>
            <a:xfrm>
              <a:off x="17203300" y="4411925"/>
              <a:ext cx="29200" cy="40900"/>
            </a:xfrm>
            <a:custGeom>
              <a:avLst/>
              <a:gdLst/>
              <a:ahLst/>
              <a:cxnLst/>
              <a:rect l="l" t="t" r="r" b="b"/>
              <a:pathLst>
                <a:path w="1168" h="1636" extrusionOk="0">
                  <a:moveTo>
                    <a:pt x="1168" y="1"/>
                  </a:moveTo>
                  <a:lnTo>
                    <a:pt x="0" y="1135"/>
                  </a:lnTo>
                  <a:lnTo>
                    <a:pt x="867" y="1635"/>
                  </a:lnTo>
                  <a:lnTo>
                    <a:pt x="1168" y="1"/>
                  </a:ln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91;p29"/>
            <p:cNvSpPr/>
            <p:nvPr/>
          </p:nvSpPr>
          <p:spPr>
            <a:xfrm>
              <a:off x="17181600" y="4400250"/>
              <a:ext cx="30050" cy="40050"/>
            </a:xfrm>
            <a:custGeom>
              <a:avLst/>
              <a:gdLst/>
              <a:ahLst/>
              <a:cxnLst/>
              <a:rect l="l" t="t" r="r" b="b"/>
              <a:pathLst>
                <a:path w="1202" h="1602" extrusionOk="0">
                  <a:moveTo>
                    <a:pt x="1202" y="1"/>
                  </a:moveTo>
                  <a:lnTo>
                    <a:pt x="1" y="1102"/>
                  </a:lnTo>
                  <a:lnTo>
                    <a:pt x="901" y="1602"/>
                  </a:lnTo>
                  <a:lnTo>
                    <a:pt x="1202" y="1"/>
                  </a:ln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92;p29"/>
            <p:cNvSpPr/>
            <p:nvPr/>
          </p:nvSpPr>
          <p:spPr>
            <a:xfrm>
              <a:off x="17152425" y="4502000"/>
              <a:ext cx="40875" cy="56725"/>
            </a:xfrm>
            <a:custGeom>
              <a:avLst/>
              <a:gdLst/>
              <a:ahLst/>
              <a:cxnLst/>
              <a:rect l="l" t="t" r="r" b="b"/>
              <a:pathLst>
                <a:path w="1635" h="2269" extrusionOk="0">
                  <a:moveTo>
                    <a:pt x="501" y="0"/>
                  </a:moveTo>
                  <a:lnTo>
                    <a:pt x="0" y="2269"/>
                  </a:lnTo>
                  <a:lnTo>
                    <a:pt x="1635" y="634"/>
                  </a:lnTo>
                  <a:lnTo>
                    <a:pt x="501" y="0"/>
                  </a:lnTo>
                  <a:close/>
                </a:path>
              </a:pathLst>
            </a:custGeom>
            <a:solidFill>
              <a:srgbClr val="030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1,1725160028,E:\BÀI THI CỦA LOAN\Giao an hat VD nha cua toi loan thi\Media.ppcx"/>
  <p:tag name="PPSNARRATIONPROPS" val="E:\Nhạc chào mừng khánh thành MN\co-giao-ve-ban.mp3"/>
</p:tagLst>
</file>

<file path=ppt/theme/theme1.xml><?xml version="1.0" encoding="utf-8"?>
<a:theme xmlns:a="http://schemas.openxmlformats.org/drawingml/2006/main" name="Preschool End of the Year Awards by Slidesgo">
  <a:themeElements>
    <a:clrScheme name="Simple Light">
      <a:dk1>
        <a:srgbClr val="262624"/>
      </a:dk1>
      <a:lt1>
        <a:srgbClr val="FFFFFF"/>
      </a:lt1>
      <a:dk2>
        <a:srgbClr val="262624"/>
      </a:dk2>
      <a:lt2>
        <a:srgbClr val="FFFFFF"/>
      </a:lt2>
      <a:accent1>
        <a:srgbClr val="9DD4D6"/>
      </a:accent1>
      <a:accent2>
        <a:srgbClr val="71AAAA"/>
      </a:accent2>
      <a:accent3>
        <a:srgbClr val="F5AFA5"/>
      </a:accent3>
      <a:accent4>
        <a:srgbClr val="EE7A65"/>
      </a:accent4>
      <a:accent5>
        <a:srgbClr val="FBCA63"/>
      </a:accent5>
      <a:accent6>
        <a:srgbClr val="F2B03B"/>
      </a:accent6>
      <a:hlink>
        <a:srgbClr val="2626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1068</TotalTime>
  <Words>234</Words>
  <Application>Microsoft Office PowerPoint</Application>
  <PresentationFormat>On-screen Show (16:9)</PresentationFormat>
  <Paragraphs>46</Paragraphs>
  <Slides>10</Slides>
  <Notes>9</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Times New Roman</vt:lpstr>
      <vt:lpstr>Arial</vt:lpstr>
      <vt:lpstr>Lato</vt:lpstr>
      <vt:lpstr>Delius Unicase</vt:lpstr>
      <vt:lpstr>Preschool End of the Year Awards by Slidesgo</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24</cp:revision>
  <dcterms:modified xsi:type="dcterms:W3CDTF">2025-06-03T04:27:42Z</dcterms:modified>
</cp:coreProperties>
</file>