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DejaVu Serif" panose="020B0604020202020204" charset="0"/>
      <p:regular r:id="rId18"/>
    </p:embeddedFont>
    <p:embeddedFont>
      <p:font typeface="Noto Sans" panose="020B0502040504020204" pitchFamily="34" charset="0"/>
      <p:regular r:id="rId19"/>
      <p:bold r:id="rId20"/>
      <p:italic r:id="rId21"/>
      <p:boldItalic r:id="rId22"/>
    </p:embeddedFont>
    <p:embeddedFont>
      <p:font typeface="Blacker Sans Text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ejaVu Serif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8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0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2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4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4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2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5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7E44-84F0-4783-B882-86F40DB08E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8DB1-06FB-4F1D-951C-0D0939E1E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VyLLLEYbq6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6.png"/><Relationship Id="rId4" Type="http://schemas.openxmlformats.org/officeDocument/2006/relationships/image" Target="../media/image18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29.svg"/><Relationship Id="rId10" Type="http://schemas.openxmlformats.org/officeDocument/2006/relationships/image" Target="../media/image9.png"/><Relationship Id="rId4" Type="http://schemas.openxmlformats.org/officeDocument/2006/relationships/image" Target="../media/image18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inh-nen-powerpoint-dep-[vnmy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14300"/>
            <a:ext cx="13944600" cy="118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0" y="628650"/>
            <a:ext cx="137160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vi-VN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743200" y="2688432"/>
            <a:ext cx="12344400" cy="437911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vi-VN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HẬN THỨC</a:t>
            </a:r>
            <a:endParaRPr lang="vi-VN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vi-VN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Hồ của em</a:t>
            </a:r>
            <a:endParaRPr lang="vi-VN" sz="4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vi-VN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tuổi: 24 – 36 tháng tuổi</a:t>
            </a:r>
            <a:endParaRPr lang="en-US" sz="4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vi-VN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 </a:t>
            </a:r>
            <a:r>
              <a:rPr lang="vi-VN" sz="4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Trịnh Thị Hồng Nhung</a:t>
            </a:r>
            <a:endParaRPr lang="vi-VN" sz="4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4317208" y="5829301"/>
            <a:ext cx="9472613" cy="242649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371600">
              <a:defRPr/>
            </a:pPr>
            <a:endParaRPr lang="en-US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54" name="Picture 21" descr="agbutterflies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5900"/>
            <a:ext cx="4286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13348"/>
            <a:ext cx="2362200" cy="21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t="10000" r="1247"/>
          <a:stretch>
            <a:fillRect/>
          </a:stretch>
        </p:blipFill>
        <p:spPr>
          <a:xfrm>
            <a:off x="501759" y="73050"/>
            <a:ext cx="8129617" cy="50704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574683" y="5288246"/>
            <a:ext cx="11736735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"/>
              </a:rPr>
              <a:t>Tranh : “Bác Hồ đang chia kẹo"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24036" y="3400122"/>
            <a:ext cx="6223546" cy="66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DejaVu Serif"/>
              </a:rPr>
              <a:t>Trong tranh có những ai?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90002" y="3373340"/>
            <a:ext cx="472049" cy="7417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624536" y="5020911"/>
            <a:ext cx="4796433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Noto Sans"/>
              </a:rPr>
              <a:t>Bác hồ đang làm gì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24036" y="4942060"/>
            <a:ext cx="472049" cy="7417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6185" y="3913670"/>
            <a:ext cx="856267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Cho trẻ xem video về Bác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03240" y="-114321"/>
            <a:ext cx="18491240" cy="104013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934929"/>
            <a:ext cx="18288000" cy="350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Blacker Sans Text"/>
              </a:rPr>
              <a:t>Giáo dục: Bác là người luôn quan tâm tới các cháu thiếu niên , nhi đồng. Bác chia kẹo cho các cháu trong ngày 1/6 , ngày tết trung Thu. Nếu không đến thăm được , Bác viết thư thăm hỏi các cháu thiếu niên, nhi đồng. Vì vậy các con phải biết kính trọng và yêu quý Bác Hồ.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642802"/>
            <a:ext cx="18288000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Ôn luyện , củng cố: chia nhóm dán tranh trang trí ảnh Bác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9144000" y="5340680"/>
            <a:ext cx="7326528" cy="15339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7736442" y="3307248"/>
            <a:ext cx="9313308" cy="1949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806" r="2631" b="58484"/>
          <a:stretch>
            <a:fillRect/>
          </a:stretch>
        </p:blipFill>
        <p:spPr>
          <a:xfrm>
            <a:off x="-26437" y="8881271"/>
            <a:ext cx="18374713" cy="16427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78366" y="2566217"/>
            <a:ext cx="4419240" cy="9803912"/>
            <a:chOff x="0" y="0"/>
            <a:chExt cx="5892320" cy="1307188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2320" cy="8977218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0" y="5528082"/>
              <a:ext cx="5892320" cy="7543800"/>
              <a:chOff x="0" y="0"/>
              <a:chExt cx="1494903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9490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94903" h="1913890">
                    <a:moveTo>
                      <a:pt x="0" y="0"/>
                    </a:moveTo>
                    <a:lnTo>
                      <a:pt x="1494903" y="0"/>
                    </a:lnTo>
                    <a:lnTo>
                      <a:pt x="149490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2BCD6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35351" y="5340680"/>
            <a:ext cx="5866335" cy="535436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3685" y="3536164"/>
            <a:ext cx="8875615" cy="176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8"/>
              </a:lnSpc>
            </a:pPr>
            <a:r>
              <a:rPr lang="en-US" sz="13478">
                <a:solidFill>
                  <a:srgbClr val="242254"/>
                </a:solidFill>
                <a:latin typeface="Barriecito Bold"/>
              </a:rPr>
              <a:t>thank you!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1701" y="1028700"/>
            <a:ext cx="2141849" cy="19471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1701" y="3492156"/>
            <a:ext cx="899339" cy="1003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450" y="3757899"/>
            <a:ext cx="1647185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Hát: Nhớ ơn Bác - trò chuyện về nội dung bài hát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87841">
            <a:off x="17258139" y="7953859"/>
            <a:ext cx="1239825" cy="14271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11193">
            <a:off x="111887" y="70444"/>
            <a:ext cx="887708" cy="1021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6364">
            <a:off x="-107939" y="7491526"/>
            <a:ext cx="1327360" cy="3077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1222" r="1222"/>
          <a:stretch>
            <a:fillRect/>
          </a:stretch>
        </p:blipFill>
        <p:spPr>
          <a:xfrm>
            <a:off x="5597911" y="0"/>
            <a:ext cx="7092179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136929" y="9420407"/>
            <a:ext cx="2633514" cy="83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DejaVu Serif"/>
              </a:rPr>
              <a:t>BÁC HỒ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87841">
            <a:off x="17258139" y="7953859"/>
            <a:ext cx="1239825" cy="14271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11193">
            <a:off x="111887" y="70444"/>
            <a:ext cx="887708" cy="1021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6364">
            <a:off x="-107939" y="7491526"/>
            <a:ext cx="1327360" cy="3077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1222" r="1222"/>
          <a:stretch>
            <a:fillRect/>
          </a:stretch>
        </p:blipFill>
        <p:spPr>
          <a:xfrm>
            <a:off x="2277767" y="0"/>
            <a:ext cx="4740779" cy="68763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11702">
            <a:off x="909846" y="634749"/>
            <a:ext cx="2096123" cy="10559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777044">
            <a:off x="4681726" y="2988063"/>
            <a:ext cx="4227664" cy="32437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606592" y="6982162"/>
            <a:ext cx="2083129" cy="67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6"/>
              </a:lnSpc>
            </a:pPr>
            <a:r>
              <a:rPr lang="en-US" sz="3875">
                <a:solidFill>
                  <a:srgbClr val="000000"/>
                </a:solidFill>
                <a:latin typeface="DejaVu Serif"/>
              </a:rPr>
              <a:t>BÁC HỒ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02922" y="2560611"/>
            <a:ext cx="2620268" cy="6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DejaVu Serif"/>
              </a:rPr>
              <a:t>Đây là ai?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4834" y="9148434"/>
            <a:ext cx="16402852" cy="64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3"/>
              </a:lnSpc>
            </a:pPr>
            <a:r>
              <a:rPr lang="en-US" sz="3709">
                <a:solidFill>
                  <a:srgbClr val="232253"/>
                </a:solidFill>
                <a:latin typeface="DejaVu Serif Bold"/>
              </a:rPr>
              <a:t>Ai có nhận xét gì về Bác? Mái tóc và bộ râu bác như thế nào 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630235" y="2491284"/>
            <a:ext cx="472049" cy="7417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80896" y="9030494"/>
            <a:ext cx="383938" cy="6033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791" t="6859" r="3791"/>
          <a:stretch>
            <a:fillRect/>
          </a:stretch>
        </p:blipFill>
        <p:spPr>
          <a:xfrm>
            <a:off x="1028700" y="0"/>
            <a:ext cx="16433748" cy="93458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27126" y="9390380"/>
            <a:ext cx="1643374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Nhà sàn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791" t="6859" r="3791"/>
          <a:stretch>
            <a:fillRect/>
          </a:stretch>
        </p:blipFill>
        <p:spPr>
          <a:xfrm>
            <a:off x="150166" y="0"/>
            <a:ext cx="10011167" cy="56933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3061124" y="5588573"/>
            <a:ext cx="1643374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Nhà sàn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14944" y="3530195"/>
            <a:ext cx="3015704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1616"/>
                </a:solidFill>
                <a:latin typeface="DejaVu Serif"/>
              </a:rPr>
              <a:t>Đây là đâu?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30526" y="7414885"/>
            <a:ext cx="1007551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F1616"/>
                </a:solidFill>
                <a:latin typeface="DejaVu Serif"/>
              </a:rPr>
              <a:t>Nhà sàn là nơi ở của ai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42092" y="3378160"/>
            <a:ext cx="472049" cy="7417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53181" y="7255127"/>
            <a:ext cx="472049" cy="7417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r="1007"/>
          <a:stretch>
            <a:fillRect/>
          </a:stretch>
        </p:blipFill>
        <p:spPr>
          <a:xfrm>
            <a:off x="2722555" y="0"/>
            <a:ext cx="13348082" cy="94951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6346" y="9390380"/>
            <a:ext cx="1331530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Bác Hồ xúc cơm cho cháu bé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r="1007"/>
          <a:stretch>
            <a:fillRect/>
          </a:stretch>
        </p:blipFill>
        <p:spPr>
          <a:xfrm>
            <a:off x="0" y="0"/>
            <a:ext cx="6783238" cy="48252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71951" y="3308010"/>
            <a:ext cx="472049" cy="741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6859" y="5180491"/>
            <a:ext cx="6269520" cy="439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7"/>
              </a:lnSpc>
            </a:pPr>
            <a:r>
              <a:rPr lang="en-US" sz="2448">
                <a:solidFill>
                  <a:srgbClr val="000000"/>
                </a:solidFill>
                <a:latin typeface="DejaVu Serif"/>
              </a:rPr>
              <a:t>Tranh : Bác Hồ xúc cơm cho cháu bé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02728" y="7036259"/>
            <a:ext cx="597202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Bác đang làm gì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53538" y="3327194"/>
            <a:ext cx="800576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Bức tranh có những ai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10245" y="7141034"/>
            <a:ext cx="472049" cy="7417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t="10000" r="1247"/>
          <a:stretch>
            <a:fillRect/>
          </a:stretch>
        </p:blipFill>
        <p:spPr>
          <a:xfrm>
            <a:off x="1532055" y="0"/>
            <a:ext cx="15223890" cy="94951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32055" y="9390380"/>
            <a:ext cx="1522389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“Bác Hồ đang chia kẹo"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240</Words>
  <Application>Microsoft Office PowerPoint</Application>
  <PresentationFormat>Custom</PresentationFormat>
  <Paragraphs>30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Times New Roman</vt:lpstr>
      <vt:lpstr>Arial</vt:lpstr>
      <vt:lpstr>DejaVu Serif</vt:lpstr>
      <vt:lpstr>Noto Sans</vt:lpstr>
      <vt:lpstr>Blacker Sans Text</vt:lpstr>
      <vt:lpstr>Calibri</vt:lpstr>
      <vt:lpstr>Barriecito Bold</vt:lpstr>
      <vt:lpstr>DejaVu Serif Bold</vt:lpstr>
      <vt:lpstr>Office Theme</vt:lpstr>
      <vt:lpstr>2_Office Theme</vt:lpstr>
      <vt:lpstr>UBND QUẬN LONG BIÊN TRƯỜNG MẦM NON GIA QUẤT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dục: Bác là người luôn quan tâm tới các cháu thiếu niên , nhi đồng. Bác chia kẹo cho các cháu trong ngày 1/6 , ngày tết trung Thu. Nếu không đến thăm được , Bác viết thư thăm hỏi các cháu thiếu niên, nhi đồng. Vì vậy các con</dc:title>
  <dc:creator>Admin</dc:creator>
  <cp:lastModifiedBy>Administrator</cp:lastModifiedBy>
  <cp:revision>5</cp:revision>
  <dcterms:created xsi:type="dcterms:W3CDTF">2006-08-16T00:00:00Z</dcterms:created>
  <dcterms:modified xsi:type="dcterms:W3CDTF">2025-06-03T04:24:47Z</dcterms:modified>
  <dc:identifier>DAFBuF3wu_I</dc:identifier>
</cp:coreProperties>
</file>