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wmf" ContentType="image/x-w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7" r:id="rId6"/>
    <p:sldId id="262" r:id="rId7"/>
    <p:sldId id="263" r:id="rId8"/>
    <p:sldId id="258" r:id="rId9"/>
    <p:sldId id="259" r:id="rId10"/>
    <p:sldId id="260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313F1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9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4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4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5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49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32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5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4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8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15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7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10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9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2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5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6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3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51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2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8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82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348-0EF8-4FD8-B7AD-2E64933BBB0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182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934200" y="4572000"/>
          <a:ext cx="2133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2133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5908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8900" y="-13335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192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13000" y="3284538"/>
            <a:ext cx="5475288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viên:Phan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156450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TRƯờng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MN GIA QUẤT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187450" y="2492375"/>
            <a:ext cx="6122988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án phát triển thẩm mỹ</a:t>
            </a:r>
          </a:p>
        </p:txBody>
      </p:sp>
    </p:spTree>
    <p:extLst>
      <p:ext uri="{BB962C8B-B14F-4D97-AF65-F5344CB8AC3E}">
        <p14:creationId xmlns:p14="http://schemas.microsoft.com/office/powerpoint/2010/main" val="2977133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 animBg="1"/>
      <p:bldP spid="3085" grpId="1" animBg="1"/>
      <p:bldP spid="3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600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hauVeOngMatTroi-BeThaoVan-6929190">
            <a:hlinkClick r:id="" action="ppaction://media"/>
            <a:extLst>
              <a:ext uri="{FF2B5EF4-FFF2-40B4-BE49-F238E27FC236}">
                <a16:creationId xmlns:a16="http://schemas.microsoft.com/office/drawing/2014/main" xmlns="" id="{0679A4BB-8647-4D8B-361A-04DB28E785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81" end="8023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90600" y="6096000"/>
            <a:ext cx="99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116013" y="2773363"/>
            <a:ext cx="70564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đàm thoại</a:t>
            </a:r>
          </a:p>
        </p:txBody>
      </p:sp>
    </p:spTree>
    <p:extLst>
      <p:ext uri="{BB962C8B-B14F-4D97-AF65-F5344CB8AC3E}">
        <p14:creationId xmlns:p14="http://schemas.microsoft.com/office/powerpoint/2010/main" val="3248370679"/>
      </p:ext>
    </p:extLst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46225" y="26368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hướng dẫn mẫu</a:t>
            </a:r>
            <a:endParaRPr lang="vi-VN" sz="4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nền kể chuyệ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hạc nền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8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6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65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424354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4"/>
            <a:ext cx="9081655" cy="68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ẹ và cô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293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997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51</Words>
  <Application>Microsoft Office PowerPoint</Application>
  <PresentationFormat>On-screen Show (4:3)</PresentationFormat>
  <Paragraphs>11</Paragraphs>
  <Slides>7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Times New Roman</vt:lpstr>
      <vt:lpstr>Calibri</vt:lpstr>
      <vt:lpstr>Office Theme</vt:lpstr>
      <vt:lpstr>Default Design</vt:lpstr>
      <vt:lpstr>1_Default Design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SKY</cp:lastModifiedBy>
  <cp:revision>10</cp:revision>
  <dcterms:created xsi:type="dcterms:W3CDTF">2019-10-30T05:58:30Z</dcterms:created>
  <dcterms:modified xsi:type="dcterms:W3CDTF">2025-05-15T06:57:55Z</dcterms:modified>
</cp:coreProperties>
</file>