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35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6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4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5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3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2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0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2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4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1900-3C3D-49AB-A27F-82C1C2785EDB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4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1" y="0"/>
            <a:ext cx="91570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0"/>
          <p:cNvSpPr txBox="1"/>
          <p:nvPr/>
        </p:nvSpPr>
        <p:spPr>
          <a:xfrm>
            <a:off x="-152400" y="895350"/>
            <a:ext cx="6310610" cy="960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DejaVu Serif 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  <a:latin typeface="DejaVu Serif Bold"/>
              </a:rPr>
              <a:t>:“ </a:t>
            </a: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Mưa</a:t>
            </a:r>
            <a:r>
              <a:rPr lang="en-US" sz="3200" b="1" dirty="0">
                <a:solidFill>
                  <a:srgbClr val="002060"/>
                </a:solidFill>
                <a:latin typeface="DejaVu Serif Bold"/>
              </a:rPr>
              <a:t> to, </a:t>
            </a: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mưa</a:t>
            </a:r>
            <a:r>
              <a:rPr lang="en-US" sz="3200" b="1" dirty="0">
                <a:solidFill>
                  <a:srgbClr val="002060"/>
                </a:solidFill>
                <a:latin typeface="DejaVu Serif 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nhỏ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59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903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50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9" y="0"/>
            <a:ext cx="915653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86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b="9330"/>
          <a:stretch/>
        </p:blipFill>
        <p:spPr bwMode="auto">
          <a:xfrm rot="16200000">
            <a:off x="2000251" y="-2000252"/>
            <a:ext cx="5143499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b="9278"/>
          <a:stretch/>
        </p:blipFill>
        <p:spPr bwMode="auto">
          <a:xfrm rot="16200000">
            <a:off x="1999321" y="-2001180"/>
            <a:ext cx="5143500" cy="91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4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10386"/>
          <a:stretch/>
        </p:blipFill>
        <p:spPr bwMode="auto">
          <a:xfrm rot="16200000">
            <a:off x="2003094" y="-1997409"/>
            <a:ext cx="5143500" cy="913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7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20756"/>
            <a:ext cx="917811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b="11397"/>
          <a:stretch/>
        </p:blipFill>
        <p:spPr bwMode="auto">
          <a:xfrm rot="16200000">
            <a:off x="2000250" y="-2000250"/>
            <a:ext cx="51435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057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9547"/>
          <a:stretch/>
        </p:blipFill>
        <p:spPr bwMode="auto">
          <a:xfrm rot="16200000">
            <a:off x="1996837" y="-2003665"/>
            <a:ext cx="5143501" cy="915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53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9202"/>
          <a:stretch/>
        </p:blipFill>
        <p:spPr bwMode="auto">
          <a:xfrm rot="16200000">
            <a:off x="1981626" y="-2018877"/>
            <a:ext cx="5180747" cy="914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272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</Words>
  <Application>Microsoft Office PowerPoint</Application>
  <PresentationFormat>On-screen Show (16:9)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Admin</cp:lastModifiedBy>
  <cp:revision>6</cp:revision>
  <dcterms:created xsi:type="dcterms:W3CDTF">2025-04-01T09:38:47Z</dcterms:created>
  <dcterms:modified xsi:type="dcterms:W3CDTF">2025-05-17T13:50:08Z</dcterms:modified>
</cp:coreProperties>
</file>