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61" r:id="rId4"/>
    <p:sldId id="263" r:id="rId5"/>
    <p:sldId id="287" r:id="rId6"/>
    <p:sldId id="269" r:id="rId7"/>
    <p:sldId id="273" r:id="rId8"/>
    <p:sldId id="295" r:id="rId9"/>
    <p:sldId id="277" r:id="rId10"/>
    <p:sldId id="281" r:id="rId11"/>
    <p:sldId id="282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9CF02-D475-4B67-9E64-CB17A1509D65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C3D9E-ECA9-4A68-A0DA-DCFE61FEE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0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99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1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7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60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2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0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8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7DC09-97E5-43A7-BE90-B846990CBE6C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KPKH%20mon%20ngon%20HN\KPKH%20mon%20ngon%20HN\&#194;m%20thanh\gioi%20thieu%20com%20lang%20vong.mp3" TargetMode="External"/><Relationship Id="rId7" Type="http://schemas.openxmlformats.org/officeDocument/2006/relationships/image" Target="../media/image7.png"/><Relationship Id="rId2" Type="http://schemas.microsoft.com/office/2007/relationships/media" Target="file:///C:\Users\Admin\Desktop\KPKH%20mon%20ngon%20HN\KPKH%20mon%20ngon%20HN\&#194;m%20thanh\gioi%20thieu%20com%20lang%20vong.mp3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KPKH%20mon%20ngon%20HN\KPKH%20mon%20ngon%20HN\&#194;m%20thanh\banh%20tom%20ho%20tay.mp3" TargetMode="External"/><Relationship Id="rId7" Type="http://schemas.openxmlformats.org/officeDocument/2006/relationships/image" Target="../media/image10.png"/><Relationship Id="rId2" Type="http://schemas.microsoft.com/office/2007/relationships/media" Target="file:///C:\Users\Admin\Desktop\KPKH%20mon%20ngon%20HN\KPKH%20mon%20ngon%20HN\&#194;m%20thanh\banh%20tom%20ho%20tay.mp3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TRƯỜNG MẦM NON GIA </a:t>
            </a:r>
            <a:r>
              <a:rPr lang="vi-VN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QUẤT 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1905000"/>
            <a:ext cx="624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2895599"/>
            <a:ext cx="6248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vi-VN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MGN</a:t>
            </a:r>
            <a:endParaRPr lang="vi-VN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Trương Thanh Hường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38600" y="64008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2024 - 2025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69" y="630118"/>
            <a:ext cx="1278731" cy="12408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30"/>
    </mc:Choice>
    <mc:Fallback xmlns="">
      <p:transition spd="slow" advTm="1923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371600" y="3352800"/>
            <a:ext cx="7968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Tô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món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ngon</a:t>
            </a:r>
            <a:r>
              <a:rPr lang="en-US" sz="3200" b="1" dirty="0" smtClean="0">
                <a:solidFill>
                  <a:srgbClr val="FF0000"/>
                </a:solidFill>
              </a:rPr>
              <a:t>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1"/>
    </mc:Choice>
    <mc:Fallback xmlns="">
      <p:transition spd="slow" advTm="2355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/m. </a:t>
            </a:r>
            <a:r>
              <a:rPr lang="en-US" dirty="0" err="1" smtClean="0"/>
              <a:t>jhgfd</a:t>
            </a:r>
            <a:endParaRPr lang="en-US" dirty="0"/>
          </a:p>
        </p:txBody>
      </p:sp>
      <p:pic>
        <p:nvPicPr>
          <p:cNvPr id="4" name="Content Placeholder 3" descr="ThankYou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"/>
    </mc:Choice>
    <mc:Fallback xmlns="">
      <p:transition spd="slow" advTm="1031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hong-nen-powerpoint-de-thuong-23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BH Yeu ha n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1307802"/>
            <a:ext cx="8763000" cy="5550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384473"/>
            <a:ext cx="6412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hát: “ Yêu Hà Nội”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19200" y="3276600"/>
            <a:ext cx="8425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</a:rPr>
              <a:t>Phương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pháp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tổ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chức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ốm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3999" cy="6172200"/>
          </a:xfrm>
        </p:spPr>
      </p:pic>
      <p:sp>
        <p:nvSpPr>
          <p:cNvPr id="5" name="TextBox 4"/>
          <p:cNvSpPr txBox="1"/>
          <p:nvPr/>
        </p:nvSpPr>
        <p:spPr>
          <a:xfrm>
            <a:off x="3048000" y="6096000"/>
            <a:ext cx="4151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rgbClr val="C00000"/>
                </a:solidFill>
              </a:rPr>
              <a:t>Cốm</a:t>
            </a:r>
            <a:r>
              <a:rPr lang="en-US" sz="4400" b="1" smtClean="0">
                <a:solidFill>
                  <a:srgbClr val="C00000"/>
                </a:solidFill>
              </a:rPr>
              <a:t> </a:t>
            </a:r>
            <a:r>
              <a:rPr lang="en-US" sz="4400" b="1" err="1">
                <a:solidFill>
                  <a:srgbClr val="C00000"/>
                </a:solidFill>
              </a:rPr>
              <a:t>l</a:t>
            </a:r>
            <a:r>
              <a:rPr lang="en-US" sz="4400" b="1" smtClean="0">
                <a:solidFill>
                  <a:srgbClr val="C00000"/>
                </a:solidFill>
              </a:rPr>
              <a:t>àng Vòng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6" name="gioi thieu com lang vo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8"/>
    </mc:Choice>
    <mc:Fallback xmlns="">
      <p:transition spd="slow" advTm="1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ung mon an duoc lam tu co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1582" y="-13447"/>
            <a:ext cx="9307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các món ăn được làm từ cốm</a:t>
            </a:r>
            <a:endParaRPr lang="en-US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1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11"/>
    </mc:Choice>
    <mc:Fallback xmlns="">
      <p:transition spd="slow" advTm="7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h-tom-ho-tay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5" name="TextBox 4"/>
          <p:cNvSpPr txBox="1"/>
          <p:nvPr/>
        </p:nvSpPr>
        <p:spPr>
          <a:xfrm>
            <a:off x="3124200" y="6172200"/>
            <a:ext cx="495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</a:rPr>
              <a:t>Bánh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tôm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Hồ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Tây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6" name="banh tom ho ta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8"/>
    </mc:Choice>
    <mc:Fallback xmlns="">
      <p:transition spd="slow" advTm="1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24200" y="3352800"/>
            <a:ext cx="2416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C00000"/>
                </a:solidFill>
              </a:rPr>
              <a:t>Mở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rộng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"/>
    </mc:Choice>
    <mc:Fallback xmlns="">
      <p:transition spd="slow" advTm="267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33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28800" y="3429000"/>
            <a:ext cx="6469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3. </a:t>
            </a:r>
            <a:r>
              <a:rPr lang="en-US" sz="4400" b="1" dirty="0" err="1" smtClean="0">
                <a:solidFill>
                  <a:srgbClr val="C00000"/>
                </a:solidFill>
              </a:rPr>
              <a:t>Ôn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</a:rPr>
              <a:t>, </a:t>
            </a:r>
            <a:r>
              <a:rPr lang="en-US" sz="4400" b="1" dirty="0" err="1" smtClean="0">
                <a:solidFill>
                  <a:srgbClr val="C00000"/>
                </a:solidFill>
              </a:rPr>
              <a:t>củng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cố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"/>
    </mc:Choice>
    <mc:Fallback xmlns="">
      <p:transition spd="slow" advTm="3526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6BC2AF2-D365-4897-A446-837010CE1189}"/>
  <p:tag name="ISPRING_PROJECT_FOLDER_UPDATED" val="1"/>
  <p:tag name="ISPRING_FIRST_PUBLISH" val="1"/>
  <p:tag name="ISPRING_RESOURCE_FOLDER" val="C:\Users\Admin\Desktop\KPKH mon ngon HN\KPKH mon ngon HN\mon ngon ha noi"/>
  <p:tag name="ISPRING_PRESENTATION_PATH" val="C:\Users\Admin\Desktop\KPKH mon ngon HN\KPKH mon ngon HN\mon ngon ha noi.pptx"/>
  <p:tag name="ISPRING_PROJECT_VERSION" val="9"/>
  <p:tag name="ISPRING_SCREEN_RECS_UPDATED" val="C:\Users\Admin\Desktop\KPKH mon ngon HN\KPKH mon ngon HN\mon ngon ha noi"/>
  <p:tag name="FLASHSPRING_ZOOM_TAG" val="11"/>
  <p:tag name="ISPRING_PRESENTATION_INFO_2" val="&lt;?xml version=&quot;1.0&quot; encoding=&quot;UTF-8&quot; standalone=&quot;no&quot; ?&gt;&#10;&lt;presentation2&gt;&#10;&#10;  &lt;slides&gt;&#10;    &lt;slide id=&quot;{5663C825-0F6D-4FDD-AC44-A0210B8DF86B}&quot; pptId=&quot;256&quot;/&gt;&#10;    &lt;slide id=&quot;{A41A5F2D-31BE-4778-B8C5-68C7F585AA16}&quot; pptId=&quot;257&quot;/&gt;&#10;    &lt;slide id=&quot;{B6016E7C-7FE6-4AEE-BA4E-62012466F6A0}&quot; pptId=&quot;260&quot;/&gt;&#10;    &lt;slide id=&quot;{5AA4D873-5642-4C30-9EE6-362F3F324BFA}&quot; pptId=&quot;258&quot;/&gt;&#10;    &lt;slide id=&quot;{7A60EB3B-7A8C-4357-B87C-DDE88C9025B0}&quot; pptId=&quot;300&quot;/&gt;&#10;    &lt;slide id=&quot;{957092E3-A8BB-40FB-835B-1D4D9A496203}&quot; pptId=&quot;261&quot;/&gt;&#10;    &lt;slide id=&quot;{A29C4A1B-C2C9-4054-BD20-A803B181061C}&quot; pptId=&quot;262&quot;/&gt;&#10;    &lt;slide id=&quot;{1C2ABDF4-D318-42A4-8895-27661E373D81}&quot; pptId=&quot;263&quot;/&gt;&#10;    &lt;slide id=&quot;{4012E937-51D0-440C-BB47-4330E7431C86}&quot; pptId=&quot;286&quot;/&gt;&#10;    &lt;slide id=&quot;{428F6FC1-727E-4460-8A52-122FB7845108}&quot; pptId=&quot;265&quot;/&gt;&#10;    &lt;slide id=&quot;{5080BA90-DAA8-4D9D-B1CB-4CC7C71F4126}&quot; pptId=&quot;301&quot;/&gt;&#10;    &lt;slide id=&quot;{E3067812-060E-4173-AC42-B2BAAD35DFE7}&quot; pptId=&quot;302&quot;/&gt;&#10;    &lt;slide id=&quot;{DA778D4B-A142-42FD-A11C-E7B71E00838D}&quot; pptId=&quot;287&quot;/&gt;&#10;    &lt;slide id=&quot;{30F74C17-AEC2-4BD8-8520-483067ABB747}&quot; pptId=&quot;289&quot;/&gt;&#10;    &lt;slide id=&quot;{7ABC172A-AC14-48BA-9D2D-3EFEE65FB3E9}&quot; pptId=&quot;266&quot;/&gt;&#10;    &lt;slide id=&quot;{0D5458F0-8941-4AFA-B4C6-9952969FBEBA}&quot; pptId=&quot;291&quot;/&gt;&#10;    &lt;slide id=&quot;{65F3399D-BC20-419C-B0F9-C7128726FF43}&quot; pptId=&quot;270&quot;/&gt;&#10;    &lt;slide id=&quot;{5060EBE9-0A5B-4C1E-9FFF-056E8BC095AD}&quot; pptId=&quot;292&quot;/&gt;&#10;    &lt;slide id=&quot;{CCF4FC8B-8A04-44E4-9840-8DED2F252EA6}&quot; pptId=&quot;271&quot;/&gt;&#10;    &lt;slide id=&quot;{C02CB33A-1EDE-46A7-A88E-99B246AADB68}&quot; pptId=&quot;293&quot;/&gt;&#10;    &lt;slide id=&quot;{588CC41A-051D-456D-B69F-0DC6C0E8B1D7}&quot; pptId=&quot;269&quot;/&gt;&#10;    &lt;slide id=&quot;{09F3210C-45DC-4220-990D-F38C7E4983BE}&quot; pptId=&quot;294&quot;/&gt;&#10;    &lt;slide id=&quot;{A391120F-C673-466E-9A5E-2C3EB653562D}&quot; pptId=&quot;295&quot;/&gt;&#10;    &lt;slide id=&quot;{9682E44E-B3F4-4631-B08D-DEB9C148BF23}&quot; pptId=&quot;296&quot;/&gt;&#10;    &lt;slide id=&quot;{D3224D4D-8F29-4527-B08D-E33D08EE689C}&quot; pptId=&quot;304&quot;/&gt;&#10;    &lt;slide id=&quot;{4E1CECB4-502D-46B9-8F1A-996E245823B3}&quot; pptId=&quot;273&quot;/&gt;&#10;    &lt;slide id=&quot;{C0A1E123-139F-47F5-A97A-204D34C5C810}&quot; pptId=&quot;297&quot;/&gt;&#10;    &lt;slide id=&quot;{9838D685-4396-4A5E-8DD3-8DB1FBEFE139}&quot; pptId=&quot;277&quot;/&gt;&#10;    &lt;slide id=&quot;{FD009DD9-77BC-448B-ACFE-444B0FA8C6F3}&quot; pptId=&quot;278&quot;/&gt;&#10;    &lt;slide id=&quot;{009BA661-6D2F-4187-9493-046E8A872D13}&quot; pptId=&quot;279&quot;/&gt;&#10;    &lt;slide id=&quot;{A885A2A9-0C5A-4DB5-886F-F0C014271FD8}&quot; pptId=&quot;280&quot;/&gt;&#10;    &lt;slide id=&quot;{D2D744A5-F0D5-4B3C-9C3E-83F30744E40D}&quot; pptId=&quot;305&quot;/&gt;&#10;    &lt;slide id=&quot;{8EF4CA64-4349-4BE7-A66E-580A3E31CFE1}&quot; pptId=&quot;281&quot;/&gt;&#10;    &lt;slide id=&quot;{B0B21BFA-0591-4735-A686-98BAA93AB784}&quot; pptId=&quot;283&quot;/&gt;&#10;    &lt;slide id=&quot;{09F9B567-E886-482D-8E68-742162A592AF}&quot; pptId=&quot;282&quot;/&gt;&#10;  &lt;/slides&gt;&#10;&#10;  &lt;narration&gt;&#10;    &lt;audioTracks/&gt;&#10;    &lt;videoTracks/&gt;&#10;  &lt;/narration&gt;&#10;&#10;&lt;/presentation2&gt;&#10;"/>
  <p:tag name="ISPRING_CURRENT_PLAYER_ID" val="universal"/>
  <p:tag name="FLASHSPRING_PRESENTATION_REFERENCES" val=""/>
  <p:tag name="ISPRING_PRESENTER_PHOTO_0" val="png|iVBORw0KGgoAAAANSUhEUgAAAPAAAAFACAYAAACC6PFTAAAAAXNSR0IArs4c6QAAAARnQU1BAACx&#10;jwv8YQUAAAAJcEhZcwAADsMAAA7DAcdvqGQAAP+lSURBVHheZP1ldyN5g+0L1ke4d83cM9PdDxUk&#10;p5kZJTPJssUWWsyymNGSmdnJmZUMlcVcD/fTfc49A2u+zp4dqu5z6UUs2cJQxH/v/dtB+uDtg2/w&#10;9fNf8O7ht/j25Z/w3as/45uXv+Cnz/6KH9/9BT++/Rt+ePNXfP/6L9Xpp7f/iscnn+F8/z7cbg/s&#10;HhmMlmH4wzNwhsbhjMixdbGD5KoTK2kDtH4FNI4J2CJqJNb00Dqm4LQNYKc4gtVUP05O/Tg+DsNp&#10;X8DuehGv7z7hZ/wJD88eYCW1DF/ajCeXa7jc1iAVakPC34d7JyY82glhJ2vG/QsPKlkpfG41ikkn&#10;7h1u4PLkDg6O91DYTiEUVCCzFcPB42OEc0aUDpJYO9lEZjOPRCWDYC4GW9CIcck4+sTdcLmXkC2Y&#10;kSotIRi2YmvzHNl8Cpl0HvPqWfhWlpFwmBFN2mGMK+FIyeBKzSGybkB8LYC9u+dY3UhjZcWGYMKD&#10;jZMtxANa5CIS3Nms4KicQ/mghCXHHHz+OZSSZhyWQjjIRfDi7gu8fvwZLjY38PToEo/3j3DvwV3s&#10;HW3i7Ggdb59+je/fcX18+Q+8fvIGD0/v4/GdFyiUVlE5OsDG9gY+e/Y519m/VtfVD5y+fPozPnv4&#10;Hb5+9gu+efHHX9flm5/w/VtOr/9WnZ7feYPPn/yEzz/9Gu8efYPXj77AL+//ij99+d/w6unnOD46&#10;xNdvfsaXL37Ak3tcP+9+ws8cF+8fvUe+YkO4PAl7YhD+2BwO1oxIpgeQWB3B/nkA4YIcBr8cR3vr&#10;ePxoHydHOuzsLmD9wIDK9izKWzrsP1jH5pYV6Xw/QpkWeJMNMIfaYY5OIpUv4PjsCUJZC0zeaehc&#10;8/DGFAhmnFg72sE61+VyWAKFcw6OuA+DkkFIDLPol/RALBvGrGEanpQT8/pZdI93oG+8B6Pz41Cb&#10;tPBHQpAoFtE23I3WoU70T4kxKp1DbWcLarsa0TXaje7pNrQONuJw7Rx3T96jlN1B3+ggzCsOzKil&#10;6BQ3YmRuGHMaCW6230ZDXz06RztQ192AEUUfdIFJzs8g2kZa0TJYhzZRHVonWjCyMIJScQ3ZbBrR&#10;hAmBgAilQgcK5Xqky83IlGoQL9bAn27F9sU8irujcMZ74EyOo3eiAdPaXkwudeGD/xSmMH33iiud&#10;K/jHt4J4//x/EbBw+8Obv1UFv1M5QIkDx+VZhsMph2Z5CirrHIxeCUIlOwo7QQSzVqyersIeNiOU&#10;d8IVVWBS2QOjdRi5uAiVAlfyrh47O0YkshRo1oW9YhoXxQ3cXS+hUvRidy+Ly70g1nMTWC9MYrci&#10;RSE5hB2awf0HOWxsaBBwzWK9uI7TzRR2S048vfcAd493EM154A7LsXdWQOUwy5WuQ/kojfXTLWyc&#10;7iC3XUJxrwxXwgyxVISWgRbo7QpE4kasUPghjxF3z+4gkY4glcohvxqmWPxIxYNIV8LwZIx8fQS+&#10;pB7RVR8H0y6FtI/CegiZrBs7B0fYvTjmd7PQYKZxkMnguMx5obE4A2qEOW/lnAN7pSAOinHc393C&#10;p5cXuNhZw739bX6fPAf8Ok5Oirjk7dc01y9eUIivfsT54QEO9g9w985LFNfXEC3ksE/B3z99QIEK&#10;61NYV3/Bty/+jDd3v8Xnj376H+tSuF94zg9v/s51zv/f/gVvH77Fw+MH+IIm8enlY7x5+hmePXyD&#10;89Nz7B1u48mj57h7cR93Lu/hq5ffUsR/w+cvvsPqegorRRVF1I+Nig73N9042FXSLHuR25Bxmc/B&#10;GlLj/O42Ts6inGeuD05ruxTy2Qr2LlZpcnHkVmeRLPQhUuiBJ90Je6yPwpPi4fM3OL37Cma/ERL9&#10;NDRWCQJpCSJFC06e7MEWU0JiboXU3odJzRj0AScUDivmjDJMLU1wkI9jUjWG0UUReiY6MDjZR8GN&#10;wuKzYHJxHD2jPegQ/Srg7rFBdI4MoL6nlVMzhd2OpqF6Cr8LDy6e4mL7GUZHp9EmboNofhgtQ41o&#10;5yQ3zGNKMYamvlos0DCG5/oo1kZMqPoxpe6rPt5FUXeOtUDM+yb0Iji9WmxmPShnZNjdWEClNIy1&#10;cjvWdvpQ3hMjV2nG6m4fDJ52aOy9KO3rYfCJ+J1oKjSAOf0QxItt/0cBC9OPb/9O4XJFCyubK/ZX&#10;8f65On1D4QoD4+W9L5mWewiuBLG9Reen2EzWeci0o5hVDvKDpNC55zBvECNQ9COxmYEnYYBUO4AZ&#10;DV1RM4hl6xjCKTXS6UWKcwTbuxq6zhLWilY63SoeM1GOsinc205wgEuxWVnEWmEB6eggsqkRFCrz&#10;uLgTwtaeC4VVKw72isisyFBOyLFfXsFOkoNjnZ8bkqO44UYiY6Vzq5DfS1UFXDneRGG3jNxOAZGS&#10;G3OqSQzPjEDtVMHm1MBjX4JlSQqrSQ6dWYrdkx06pgOZvA3HT+5g/YKiydpR2cuguMWEZppvXxwi&#10;Xs4ikaPIcybOWxHr23kUNiKIx1zYSPLWx++Zs1GUBZxseXC4lcbR6TFNrIS9igdn+yXcYeId7VSw&#10;s7+OPNO5VKEhlnx49Pg5Dpi6W2ur2Nsr4fjyFJt7p8gKAs6k8eT+C1wcnOPtIyGFBXEK648ifvkz&#10;Xly+xWePvquu4++q6/rP+PrF10zdz/Dm4Tuc7W7icv8ET845UPd2cXZ+jLWNVZTXs/x+eeyd7nFw&#10;5bF/fIx3z7/CD+//hi+e/YjXDz/n+s8jkpMjnZvCemkeR7tLWK3IEStOMVHHsH0Qx+mdEr+PHbs7&#10;auzvSPkcLbZP0ti+3ESqLEMk28nn98Gd7IIp3IUlTwdsgRGaJsfYbo7jwgt/3AJLSAJfagquuBq+&#10;rBEKVweW/P1YtA9BpOiBJaiBPahjkOgwJB1Ex1gbeie7qwISpt4xCna4Ez1jvRDPiyGSiNAu6qJY&#10;u9A80I7mwQ6mKNNyqINCbUf7SBvGFOOwuV2IBhOwW3zoETNRKeKOkUYMMKGVHMuLhhF0ixowo+zD&#10;tKKfJtGFMWkvuobrMS8XQ2EYxZxpGCP6LhicM/j0sISjkh6Xu4sMGxr56ij2DxTYPVLD7OtBrNCP&#10;7MY8xJJu1HTfhMI+Cal5DAP8XyzrxbiqF6LFzv+TgLmyv3r+PVHpPRHrjxTyv3IAELN4/zd0/s+I&#10;2U9O3lHA3+HZndc43D5GPrMKt9OP05N9bOxwIYfnIVUPY3xhAEP8clOqIfgKHjolMXW+HQuaOSTy&#10;GciNc1i0yWG0zyAWH0dpdR6H/AIHW7M4Il49oWPf54o7XjXhsKKkeBaZyDIc7Vv4JYnnUQ6O+BTO&#10;71OQe24EQlJYlocRdIqxFVvGaXmVaHgPmZgBuZgOGeJ4lEhfOawQodeR2ohj7XQT6Y0kLF4VNreP&#10;YHF4YPXZ4XGaYVLIKGAllrXzSGcC2OdAS/L18bwZ+UOm6NkGcjSmEk1gjZi8ebqL0lYJmXIKcX7f&#10;eNFAFHJx0BdQXE2hmAljY6vApInA7Vciv+5BxD+JYsGHg/sXTKQcdrZC2CZ+3+N87+xkkFvLIM7U&#10;3z0sorS3gfQWb5nqm/u7SBejyKym8fTBOyLpOXLlLVaN13h59yXePPiiut6+ef7H6iTQ1KOTR8Tj&#10;L/HFp9/j7tF9vH38hsl8iMfneTy8d4STgyLryA7R/AnNY5fCpXlUSkgVc9jdP0WRWJ+ucP721/Dm&#10;0/cUMI2eBi+8/+v7X+DR3Xt8zQqrhwmulXGcHHtoagusQCKKN4vNAz/ipXGadD/Wy2Lsbpuwup9D&#10;mokdK/WR0DqZ1r2wRLqg8bXzdpDENo6VBNfNuhVH6ya4V6ZZxeah8UgoziGMqQZgik1D7hjD4GIf&#10;5nXD2FiVI5tZwLiyF73jrZjlQF80jkJilMLAWqOwqdE/O4SuiW6MyScxRBG3iNqYtEzbQQqWAu+d&#10;H0KfpBctFO/gwjBF0181AZ3RiK9Jp25fCA2DTUTlZn5GA/QuEWz+ESxq+yBhQiqXRRib78Q0hTYl&#10;7YJM0wOTawpK2zDnuR7eFZLFAcdEcprj3IGD7WVolztx9x4pbtuF1tEa6D3jkJtEGOb3GqYxifk9&#10;xpjeI3Kis1aEITlNSNKED35gov5IlBJuhZX+2eMvcJ/ue0YcfHz3Eb4lrv0sCJmO/gNvX9z7nFh5&#10;Sgfd5CDbYxquMTX2cXCUoUCmia1jCKaVyG6GiCgDmJD3w+A1QOPUYUIpZkrPUeRxOLxuYqQNSyYN&#10;3caBozM7ivlepGON2M/N4fFOAidrdiKnG/sZF7bLFF9FxQRk7/SOE3UHiUFD8IbHObDcyG+HEI5I&#10;4XX0YTutwafsmU+Ot3CcZHKVE8gmpcgXNMhvxhFb9bCb+Yhu2/CE2WWIQ6ZlE7SGRVKFBmeHcSYJ&#10;RRizwOnRobRdxMZ+HsksUTm3jMxuBuuXO8RldreTI94KOJ5n0pco2HX2fztWMjPsbRKsbiWxe8Y0&#10;43ukMsuIZbxQLckpchdCaRUKmxT2xTZTO4C1VS/WKIL17TLNyYAUn7OxU2SnXsfW8UPkid/FjQq2&#10;KKhIOgd7yFvtUZtbx8TyC3bit1yXf2Xv/QlfsfMKpvw1jffl3Tc43iByl/fx7OI5Tjb38PRil8sn&#10;hgf3szi9jOLOnQz2DhxYX7dg/84hzh+/xc6dc4QzKbx/9gOePfqK3z2M9a0MXl08ZqdmCr/9pZr0&#10;f3z/b/jy2c8c3H/hPKeg8oyisE/D5PqKlpQUvw6pyjT8yU4a2zBSq1Ikt1hDSBmhkgIr2Ua4Yy2w&#10;hhuxFGjCorOpmsDxVeLlSRSrJQcMtjFSjZ/LZhuihQnM6GYwrZvFgmUBs0YJpMZZbG8HOBYjcLgk&#10;TM4mCmkMiQ0LEnshfl4EmQNhWoHGrUbnZA+6KeTumX6mdGdVwO3iXgq4C2L1EEZVYtQPNaFVLKB1&#10;B6YWxUgnyohHcugS9WFigag8O0j0vgGjaxSJogIqUx+fWwuJphcjEvbcuU4oDRJ4A27EU2FoLBOY&#10;ktXD459FNLoItbqDFSiJQERFI+ngMtLztUO41XOFlDqASXUnppjas8tijC31QaTsoKCpJ6cV6uUl&#10;jElG8cF3r34hRn1O3PoJP33275z+ji/e/ILzi3vEvBOcHp+zU77Et0zhr9/8EZcn95EphChCDYUk&#10;R2Uri1zBRFQdZZr2wuRmx3X3sZPZEFsPQ26RYEEnhd2/AqlejgnZGBRaBe4T07YzUaSTcRyfbuDw&#10;0IZErBnxeAs2YlK8LGfw+mgDn+7mcUkML6X1iOf07LQSOP0T0Nt6odJxpRsHOIh9OLpbRJw4nk4a&#10;kIwtEE/DeLpXwGHGh7WSjR2W5pKYgdW/RGxf4QJl0kbMWFBPQMr+omF3yRR1uLxwkiaWcX5iwQax&#10;zWpWYueY6UNxCcYU5/fKc5727+0isxFFlniZ3snSFMKoCGl8sMaBquNzdUwQGftpAuWtDRxcHiJX&#10;shJ11UymONPNz45oZ4LHUdjOYv/kDJGgGcGglCIu4vzsDP6QCrvsxRenrynuQyQjPiSiIeLzGXFz&#10;g/OyzjTbRzxRxOMHAjXRhCnaasflrSCul/c+w9HmITb5/GIyjdOtXRxvruF4jcZ2GsSDhxEcn+go&#10;4gCK23p2LQt27u/i6PEp1o/i1apxfPYQ33z2CzaqaH1KEnuA13f28ebxfbx/8ZYCf4tf3v8rvn75&#10;R+zvnsIUkEPjHcNybB6pLSsSxGlnfAiuxAgcUS5nmkCoUoA364UnOQhHqBm2UAfxeRjmuBjWxACr&#10;yCwR0oC1PS/crEE63wKCWR9WuO4WnQvQeY2wegOweYMcexxDJ+fYZ2U5O1+HL2zAkl1HE8mTlqLY&#10;eHzO13owLm2m4EVMYhUTbQRds33olQxgUEhhMTFaLIi6CwsuKUTE3knVLLGbz5norfbYSq6MgCeC&#10;4TExRemF2qQgijfBaNMjly/CH/FAbVDAG/RCsTQPt8NLQnqPd09/4fjdxaJyBrPEa41BipGpIRiM&#10;ZsSTHkzNd/MzWvmZLeifr8U0jWBG1wORugUyvwTTgoCZvuOKQY6PUJWIX977guvxET64e3SPSHVJ&#10;lHqIN48o1Nff4+fP/kFX/Xf+/Sc8uPcE9y8f4uyY3Wv7BNt7l9hY2yMObiIQoxM4JFhyjMMVHIfZ&#10;MwyNmV/W2EaXmMTqcZ5Tjl3GQNffRia8giXzEmbkIqy4ZpBwafCAfe6+sJDX5yngJoTCLUTecayF&#10;ZTjIO3B5lmLBNxJjKd6EFs6Igp10AHZnP1YTizjO2FCmYLaPViioZaSyDoQSJhwfF3Cw6sbJnh9r&#10;Ww6KW4qVsBh2zwKOKptY8Wsh5UJaIHZF8yampBfe6Aj7pBbPXq2iwLRdmBbDZjLi4vgSRyQSd1jN&#10;pLRhdS+LrdMShWpCrBJGZn8VKzkvU9GNYiWKVN7P+dmliaVIJSkm6A7/p4DW/EiWbcismVDe9iOT&#10;sWBvM4qdjSAK+QhS6RAHpIY4nCP9PEQiZUM2v4I77KWP77xBJVvB0fYZfvj8X9lPT1HI7eJbpt7e&#10;1gXXFVG5ur3if6tEP5GYPr18SUTbxD7XVz4dw/paDneEzl2Is4vSOIi2e9sT2NyZYzUxcl5l2Dvh&#10;d6roEMgsIkXM3WUnv3dxH6vCVnTWjqf3N/H87lZVwE8enBP5t/D5yy9oIDT/pz+w0z1gJdiCm4a1&#10;HJtBuKQiEg/Dk1LCHF6AO+1CoJCAu6CDI9KLYGKen2clSXkp1Dkk1xeI4hNwrkzC4J4lwS3CkVyC&#10;zDEHhVMGtVOJQmWH4vgSb5/8gHfPvsM9Inw844CTBphaC2D7ziVrToUmJ8cOzd2VMGBOP4zppVFM&#10;6CgIwzgG5cMYWiAuz4nQMdGHJnErZsyTULI/t7EnGxwqKM3zaOxvYjdugG5ZDZlKiQ525oGJIXZb&#10;zotiiQZ5j8n/BOLpUYpSj3JuExe7DzmuX1Xn72znKT69974q/LHZUZzs3mP13CL9vIDaLMWctos6&#10;GsScpQNz9i5IHZ0YUtYxddsxb2FVUAwgkSkgGirgy+ck4vfC3oO/k4J+xAdvn/6IB+cv2b1KyOY4&#10;AIsR3L04w9un3zB5P2cCXKC8KWzRzVI8KwgV6GoUQLjIhZLyY8Y4CZllFmbnNB1pEAr9ACTsJlPS&#10;bki5sJxxEzYvCnh5UsJ3TK1nd/fhD9phtS/gcCeN15dJHLAr+X1dsLt74Y/PwRMYwopvECHvKA0j&#10;gJ39MDFDC1vYDINPQZwSYZNods5+/OwwDJ97Bg52pfyhH+bANHF9FCanAvmcGVu7HIjxYfgTHBA+&#10;ERzOMawn/HC5F2GPLiC97YM3JYcrIiLezUPrpTGUzSgzuVWyGei0fN9IgWn1ih11C7GYH7vH68hV&#10;YkjQ1VNrYeQON2CNLENjn8VKSNiC7eIyWqNx+bESYzJvb9AkrBxc7IBM3nhJT3JZYadPosRlmE4s&#10;cX5kCIbtxORVhLNJrMQdCCccnJcCkrk0u2iFYnuAs4N7+MuX/84O+zVePfiaxPQPOvKf8R3F+x1r&#10;kCBcYcPjF5/+UMVagZzunl5ivUBSyhIhN1LYZ4/dKhLdWQW2z8tEcAdKFQVKa4vYP7bg7CKD8l4c&#10;W0T/3fMTPDrcxafHJzg/2sTJ4QpT1sEatYfPX3yGy9M9XFys44h14vGDF/ialeuvX/x/2aefw7pi&#10;YtdPI5y3MZWn+L1XOG480DGhzbElWBKzrAh5dux1uKPzMFOwy+E5OFOz8Gdnscz/zSEFptn5Jmm2&#10;w4u97JFGzC/JYLHbsFbYwaPLpyiXg/DFNXDTvH38jCKJaf18l++lhMIlbBhbYMiMwp7UQ8507WeP&#10;HNaIMaqdQM9MLzon+tlp29Et7cGIZgTNQ52o622liFswODOAW22NROV2jEpE6B0dQGNfM9QaNZ4/&#10;fM9qd4FspILPnv/AJJ2DVm9EPJjC50+/Z225j0/vvCf9HEOlXkLncDuFP8oquIsC14MnZoCBuK/1&#10;i2EinSw4e6AIzlK0XbC6RxHzLvE9u2BzLuN7ruc397+vmvR37/6OL19+y3WygQ++fv7H6uA8Pdpn&#10;f/HSgfnG0SUOGj8e33uGzY1LXJw9Zwd6j3V2J6PPCn1AD5V7iQvIgcklotKKG0qrhsxOh1OOYHhy&#10;CL0jxIKRNnaBIfZMIzbSk3i8qcW7B6tEwl12ylUOoASTVcvBK4JHWFmeMSZ0P2xuCjg4gWXrIFFX&#10;XU1QZ0ABo1VFfCaCFu14QPyrEMFWgkYs6kSQWqcQqNgo8gUilJ0plkdhzUoy6GVXHoDOPsLvpYI7&#10;MI9y2oPVDBOwZOLKlTANljgwOmAJiPj9hqA3iEkH7OjLBoiITwaurLcPf2CavcNnL35kGj1gn84i&#10;nwwzBSNIcLl5OTjcMb6fX4OViJt9LYfsWhGBFBEy72TqOmENiRBMajjgVrBbSGKnuIlcPACLa66K&#10;h3a3Bts7TGpieTRvplkGmX7HRO8EPAkv1jcO8fjkKZP1z8Tjv/L27/j+lYDKFO3bP1fRqorOXMmf&#10;f/oN7p09w/P777HFZVHJMn2LaSQLK6wZLhq1F9myg9jP9F+PI0pBR2hkDx7HcX4vh9P7q7jz5ClO&#10;7j1mbTpmoiRJQwGKXYLKhguHFG5x3cqOb6XJRrG3X8ajxy+xJ9SeR8+rwnrz5Evi9ZcIJKzYPdzh&#10;6zb5nQJYji/DyvUqJPL+4R5CGSsWHG3svwI+K2BPaWEgaemDKijsCoyrxRiQtkK2rCDG30cqtoZk&#10;lJTy4B3Wd3bhTOjhSpOy9jawefmARhwjJi9iSC5sEFNA45dCF1zkZxBhLVPoW+jDgEyMVvbd2u5G&#10;1HW2oJ6iHDdNoIPd+ErdbTT3tqOltwO3Wxt5242OwV609rWhvrMRbf0dmJFNYcnIupYqQrNkQCgU&#10;YjVUwukm5vvieHT2BsdbD1DK7UClUGBkchCzC3OYVygZUi72/iVSWZDVJYLiDr9vsAdT5jZYklYU&#10;V5fxcseCN9srcBuViAYz1Y2GAhn/+PYfNIcv8YhV4dHxCj744c2f8OzO51y5O1gtFdgjtpFb5aDy&#10;T8PptXIAfIG/fvXv+NPn/8Dzx5/BGwlicVkCS8jKHmLFIpHYnUhgWi+jcygwoZSgjQ42pRplIZ/C&#10;qHQUk5IeeN1MQHMfYkzIJ/ez+OzVHlYpuFQpCD8HuSdthj22iDl1A8wudiXfGBa0nZCwB/hi0/DG&#10;2Kv0oxzMenYmDdEoAoffgmnNHEZUIowtDkC/oq4ibSDqpAgCcIWkUBJBFs2DRJQx6GwS5Ii6GymK&#10;n+KrrFM0oREakAiJIjG9YCDWmhBhcpRTSSQ56LWGBWh1EibOXby4/44p90d2vZ/xFZNmL7ONvD+A&#10;vdU08dQGl08NV2AJDreOGM80SOmJ1jquMFXVdMJMiRRR8LhcxF6igPTKCuwWJb87DeeoAmtQWxV8&#10;+XQdfuJ1cYNpQsR2rcgRTvrwnlT0Az//1117/1vaCvvrBQEL3bf6P1H2/tmnONjaI8adYSOXwXo2&#10;wcRnHdnI8D0zKOyUkFjLIFEiRVQCKOxtknSIy7smrv8JfvYiVkkn25cnuHzyDnuHWzg4X8PqATvz&#10;o2OUd5wobVtYExYQoQEenx/h6cN3FOo6tkkoO4cHePPiSxzyfWP5ZZQ3EqShIk1SDmNQCUtUDZVr&#10;lAIVQ2YfruKixCzGrFEw41HMLo8wdcVQMygUdiX6Z7ohlgzDF/XQOPI4Oj9DcXcDvnwQMRpldGsd&#10;8Z1VrB3vQmGcxoiiHlOGESQ2yojTEN1FF4XbiT6OxZqBWtzurkddRwva+4bQ2MOwme1B33wvbjNt&#10;67rb0NDVgRbeX9/Rhib+XdfeihuNtXzubXZRJvj8YLUfC7ueusYocBFTWT2JsM9Fcb3C+cFLrOb2&#10;oVvSY9m0TEpcIf5+T5xepSEG8ehegDXJRXKRI5QVQefuYAgsVqvVya4Vh6VpnG8osENyu3v2CF+/&#10;/jPeP/mWhvgM58c+XJ7bcHbqwgdnRJi7B2f44sUfce/8BUVcQrmyThQM4O75M3z56o/80Ec43GQH&#10;YveN5YoUVAAxpozTYYTMrIMt4qdQx9AvJO/YIKdhpJjkUTp7ajtLoS9ycC6zUy3D4x9h5zLzPZVY&#10;LYxxUITYJa3EWVv1IJCRmXpMzndAThwfU3RgktMiS/1yaA7ZbSc7ySDGF7r4ecNM9wF+vqTaIwIR&#10;HRGWJpF0I5RzYtkxhXntKOTmWcitcxQ6uy5X/l4xhM2MF5vpFWwVoogliM8xYs2+B0dnGXZxPw7Y&#10;cbdXvTi7Q0ff5XfIe4h6MewR+c9IKpcnl3j94HMcZE9xsX6OtRgxl4ntsixBa5mGxauEO6LCgqkZ&#10;3rgacaJ8mOkf8C3BZpzHTiyG00IREacFQZ+J8+tDYpMVJWYmzlMYp0yYCjsxET3IdClW4jjlOvpj&#10;dbfe/168vybx/17AwsEa37z8E07377AGpHC4usq0X0UllcbWWgEbTLy1o23e7iJNI/FGXfAkl5nE&#10;efbIU5zSPLIlHcKpGS4TB5F6F2+ef42t41McPn6Ggzt32FFXEMxMU+Ae5NaNKB5GEMrbmeQJZLl8&#10;d4+3sHlAkbMHx2kOwYKD6W7ld1mC1b/IdTsBnXOW63sBEpOINUyMCc0ARpT9VdFOUbwS6yRmDGMQ&#10;K7oxou6Dgs/VrihhCCugDZPESIjxnRwS20WUifq+1RTirIGTmkmmaA1Tuwc6vx45BlKFyzPDeZUQ&#10;xUUkQq1VB5NDDbfPgTfszxK5Go1E5vqOZtyoq0dzTydqWlrQ0N6OGw2NuNFcg/qeBgq1BXLLMLSu&#10;KQxN96J9qA3d473o55i3mZfxRDha7u4Gnl2QMMs7iERjMBo0ONg4RSSQZVBe4FPWvFeXXjy/cLCa&#10;KHG2robJ3k4anMFD0s96WYNEVESyHIJcS/qjwZfWNnB+copHd3bx8DKFtbVxlNcHkVydxge7lRDu&#10;EZE+vfcW5cIemf01nly+wnZlC4fsfBeHj3D/9D3ODh/S/WzV3Si+oAxRFv2k185SLsKgsDl+uB91&#10;be24WddIZA7i6OER3XAThw93kdlKoHRYQrTiJBq6mUbC1rchBMJdcAfpqkkVO48VUqLwxOIQRTzM&#10;Pl5ij55ES38dWkV1XLEimEJLVUTvHWlG/2gncdSJuw/TuHMvjJOLGErrFsSKeuK/AtG0DrntJFx+&#10;HZN8DFLjDFHVgNW4HzvE3nLcib0cEy5jQG7DwhRRYG0vhErZyeRKsl8RDTcjODjJ4JjEsL7ng29F&#10;StR0IVzyUuQ72Mhz+WyfYzudQ5kI5THpuWx0MLPPLjunoOHgDKywt2slMDMVnFYOYK7Q7QTFlCTO&#10;er0IMK3tfmJS1gnnip6D3ItIxonseqy6tXaZna24GsbBdgVfEJ2EDVOCeIUDMX54+6eqeP8vAn7x&#10;J5zv3MEOTeJyawdnmzvYq5SRCvvZx/fYp2lcGTfW1st4cPcVcvkoIjE79rZ28e4ZOxuN9/Qkj0xW&#10;gVePHuIOxZ5kd9+82MMK580QWoQhIGXHZfrmlyicIPJcZlEi/9rOGg2P1WIzj8hqhGhoIA1t4vjo&#10;lFTHTkqDU3JassugNMlgsC/BaFPT+BSsMQtQexSQeRahZlJb4zroaYYK1zxFK4cuqoS37OcUgY3m&#10;Zk34kdgqIlhOwM7lll4/gGp5mfQ3wddZUTg4hC8XpjmGkNvyI0xUT+WiePX4PZ7cfYrCahKJeARd&#10;/X1oolhrGijg2no0MXVrm5twq6EBt1sa0D7SjgXrAs2kh0GjrI7R5r4GtPS1sA83kdCUTNenuL8b&#10;w8OTAN6+KON4l4bukcLr9OHPX/5XeP00vfA07h8ZWIMo3hPWwD0dLjcWkEhNMoDGcHhgwv7WAsU6&#10;iQf3ZAimFjEmH+WtBVscm3fvJXB56sMu0TqSnqZpTuKDh2eP8eLxW+zt7tKBH+Pg4AhZYctpsQSj&#10;RYoKB8EPn/8Nj+4+YLdk73WPw+iYxJikHxLlAgZGR9A51I8e0RDq2ztwo74Jbrr6BD/YEbIhnHcR&#10;D2RIcSFmuJJj6xy4FS+fQwxn5zF5uyneOeQP7XBQyGq3GtNLcxRgGuPSCbQOUKyTvRhV0JVN8xDL&#10;BojmY3T7HHaYmCcXXiYnV9BqiV15C+WtMJIcVHmKb5vOm2bfjRJl4/kp+BIDcHgnYNRNQb80hWXd&#10;KHuyHRtHObqZDgl2jxi7WSHtwsnhNjFonYL2YJfvH6EhuAMaeBMWrKSX4fSRKuxSxD12lEgrm4kV&#10;mJWzKDLVVwJO2Fgzwh4nvBY+326CzSTBEh/3WGleTidyAR9cFHSIfXSlEEaQAy3EpI9xZQVIIrEi&#10;+1XFSqEtY3s3i72NCp6cPsJXz35ixxW2QgqdlwJm//0/d2Ahob/89DscFGigxQpNhqmbySKXiJJ6&#10;ttmNHxP50xTrF/jls7/g/sEeHl3cxVevf8Fnj7/Bk4uHuHu8j/2NKB5cnrEOkBxWJqrmayMl2Eg4&#10;1pSdIlZjySOBlreBBMW7u4+Le8852I6QLkbYsWMktgy2ti4RZ1dc9hlhcOpowqOsPCLMqmags2tY&#10;bRQwMBG1TgXUTGZTUMJloUHl0ILVIyci7OrOtAXODJdVKQ0vCcoUNLH6eKB0yOAgEXpoitnyAc4v&#10;XiJV2EJu5wTxddLE/ioy+1msnvDvnSxWODYvjx7g5YNvMDE9gVtN15i6t3C15iaGxyfQJxJRuPWo&#10;aWpG74AYtR2NGFzox7x1kfjdgVmOvfrOOk71EE+Nshs3wcxqdn6UZ1Wx4c5xEK9eZHHvQs/x6YLN&#10;aUcsHKZ2xlhP53F5bMDOhhKn/G6Hu2psb8+ytk0jX1Zg/0CGg6NF3moRjI+w3o0jWVLg8n4Ap3dC&#10;SJdU2NlM4LMXP6BYyiIUU+GD797/K7n6W2xul9iFBBQStq5mcX52D7kCk2htlR+yiTx7nsm1DJmR&#10;jun3oW9G6J1STMpk6JkYweDMBNqGe9A63IeeKRE6x/oxKp9iVxBjYK4PGrccgaKbncWPGHEnyEGg&#10;80xi0TZC7FUhXDZyMEixUnZjnn11gJjcPdGGztFWDM5RwHIR+mb72W2GEC0Tf8/LWD/i4DhJcqVY&#10;cHp8l5gaYr9LIbmWxO7lAfbPNomLm9g85OBNjRGXexFJimB3jUHOJJfM9qG8n8TqDnEsL2Vic2BG&#10;F4mHFGU+giLFlY4rsRKeIworidp6+BPsqexv4bgRfqaE16FAJkKjcmpgd9JJY0vw+izQ0yTi/hCc&#10;BhNUilFYHQt8XYBJdI7VTASJkB8Ws5opPcdl7v81vbZyKPAzCikFl/0cVjdMWK048Prxi+rJBsJJ&#10;Jl8++6Gawv+5r1c4QeFXnP5P8fJvClg4Xv355RtWhm3sUbSPj57j3v4T3veuuvFLOGhH2Cjy5s5D&#10;vDzL4sW9El4+uYeX99/g1b0v8OLuGwr5HlFaD71fBIOHBBSYY1deQ25/Bx6azjKXgcw5jTH2VmE7&#10;hNLG1Ay5adwBdvYAKmt5Duy7ePPwPQJ+rvuIBy6vo3o0noaJa+YyUxmkTGENQ2EJDp+egteyW6ux&#10;urmEQkmO3bsBbFykmf65andfW93CnHQcapsKh2f34QnYkF3dR2XnAZLpDRydPEW8sIE8zSS7u4bw&#10;ahCJPA045iXdcJ5WK/j58//G2vgMmRULE8+BUsEAi3sB7f1d6Bnsx/XaWjS1daJIwlLotGgWN6B1&#10;pIkYfRvDkwOQK2ToFrVBzXkfGG/D+FgPHpBS3jz4lDXFSpOcxf6RDSd3VliP1LBzuZ1cGLF/qufj&#10;rB7lOewdO7CxNV89fHJvV0GTlnN9T+H4jgWpVS6L4ATC2UmsH2pwdNeP3SMPQ4RjK+il2b7BV6/+&#10;xnGSFQ6l/DP++Nm/42T/BEYmSoAC9uWSMDNFLExQS9gEk98M04oTfr7AxDKu9/ggXpxin5iCij1Y&#10;7tRSiGoYVlx8XgB6dgvpMlcOBT+wMIrW8T6u4InqDmldQIHsxipFHKtuDHDTtSbUQ6jpvoEpxTTU&#10;dgU0vnlY6Po6rxwSCqFN3IQGorTSrsXG5Q7yR2nsXe7i0cOXyHB+NUzmJPue2UlhFdwU4ipRiWnG&#10;9F0/3UcoE0A07sL2Vh5etwZSqQiKpQlYXRqaQJn9w4hceYmY5YIzKkWIGO1YUUGpH4aH3dsXnUGG&#10;6eyJaig0I9+Xf/t0RD/O7/IktKZp6A18P/c83DE1zJ45Gh0TqxDjoPHBsKxEkOZSPj7Ezvk2sikt&#10;+2EFm0eXcHpoiOxVLiZZOUGsz6rx4iKO/XUT1jZsWC1p8ebpC1ac57h/foGnlw/x7tHn+O61kL5/&#10;x7uH31WPvBL+FoQriFs48+jLp99R8D/z8W9wd/sJ3tz7msL8/FfcZncWnvf54+/wkNXo7cNjop0d&#10;h4fs+Ydr+PTRUzx5+ICfH6ZZi2ELcfmuMu3s/XAlbEjvlKH0ajBvWaT5+oi3OvbXsepxxiM070XF&#10;AiwWDeuBgVXLjkzIiWLKgbDfAq9H6P0uxIMhJAIeZCMBnO8eY6tQwsF6BqdnCezseZBPGVFibz46&#10;2aEBb2P1IIwKDe7x+Ru+RwxufxDrq+uIRxI4PnyBrd17yFYqyG+so8DaEMgHEcoGMa+SYoOif3jy&#10;iGacJ1k8xKenT/h9j/DyskBDI87ecdFcNWjobCBKt+FWYyM7cBPGpsYwNjeC1sFWTC/O0XBdaO5o&#10;gtW6jF5xG/pGWklaOhwXV/GssoqXp4cUqJ3rtw0Hhyps7M5j81iF9X0tju86UN4xIBIfw/quBTu7&#10;NOd8D5LJLqwf6JFY47gSpvIixTuGREmCNb7HKkMlkbaz3iaI/S+QSW/jKQ3xj1/8d8775xQwMexn&#10;rvz3n/6A7fV9eIhI/pwPtoibqBKFxstu4pRDH7DAHPJgybEMpVWHnsk+jEpnYIv64Sum4U4FYfAR&#10;HYNBiGbHMDQzisklCYaJ0l1TA5gzyzFG0QwRgSd4O6enMAdvYUzah/q+Wtxou43rzbfR1E90meqC&#10;1DwBmWWqegZH/0wvJPoJlPbzWDtLI73lxuZOnunzF2QSRbpgLzpHuthNRolbCZQP1uBjd0yWoyju&#10;bXNh5JBlv0uvF+BnB06Xs/An6XRMkfxGBp6IkSg/j3ndIJTGISKyHtagFCqrCFr7KAewlMuFWJPS&#10;wRtV8HURrDBRHMRohXCcrXIaK/EgU2AViXKSIrbAn/aTOFwkDhsqBxyAhwc0n0MiO9M2Olfd9bRz&#10;eZcDxwA3PyMdMSETVmAjO4/zbYqJA+GU+Hd2WGLnSWN9M45ySejnBTw4fYDHxOn3j76tnv731bMf&#10;8d2rPzF9/4R3j7/kgHyMz55S5C//xt78C/H6L7izQ6E++IoC/hW/hY1h3738E94/+QEv777Gg+My&#10;Ts4TKO1YaS4B5DZo2BkFXJk5BJiKsVUnlrzjGNcMQ+tR09RpsDYlNja5fCtJ6K0qLMxPQ6eUkzr0&#10;1Q16GvksHMtaJJJMuRJrTExJCjITKV3IR+PIhdPYr2L+NlKsG5slD05O4iilfYgzqVN+B4W9hrO9&#10;Y6RiJuJjHvfuvMBKJMMpzQpDU4hlKfLnRNQIg0WB5ZCeSO2FfFkKiWwGG6UDVo5/cMD/O+5cPoDf&#10;R+FkXXjxkMRxGSFZymja02jsbURjTysaOppxq7kBtW3tvK2BeHQAD8+esX6sskKFcaXpOq43XMH1&#10;lquIcQy8v3uJl8db2Gc6npZleHC0jNBKB9bXxrC5Jcb24RKXp5pUsYCdI44R1qL1HQfya7NE4E5S&#10;r4qBY8fmaR7rlxUsh0dYnyZQ2ZezAsbx+evv8Pzue3z+/Gf88v6/4+nFa/79Lb7idP/49FcBf//m&#10;j+xC/4p3T78ihjoQSjuIKItM4GUKaYpCHMW8cQHDC8OYM85iWNIHqU6NZS9d2arkynRi0aAlSg9g&#10;eHqSC4FfvqkR7cMDEEkn0TPaCaNnET1jjUzjVrRPd+JW120usGZ0DLWid7ID/dP91c3xLUPNaBM1&#10;Y3B2AAMzwkHkvXxsAFr2aGeYDlYyIZCyQUI895AGvO4Yk9ePWrpn92g30uyKwpFMTscMe1Acq3ub&#10;iGTzTMMCv48R4WLsV4ELpwzGzYjmgrAEbZBZZ2kSk1gOLEPnmK9u0dZ5Zvi9BmH2qdjpO2lOEjgi&#10;Sj7HAKV5DvaV2eoJGt5oDPt37jKlQoiVovzcVUSIbraoFhlWk/LJEbE/i/z+Gs2B4k5q2dETRMMz&#10;OmwBkcAS00mGQFCEQk5E3O/moHXi/dOXON47xOHOVnV3zHYli8eXT/Ho8jkOKztMkfs4Pb1LVF2t&#10;brt4ePkE5/vH2NipVHH86f1n+P6zv+Fbrt/X995T5MJZZb9uwf4Vu4VdTr+eTvjm4ResTSdMv0z1&#10;qLFVUoxwppWHOO8tqmCKTLIHTmBcPQJX3EKjovnx+2aSHuwfbyBD0UQdJkRcZliXSBxuoeNb+N1c&#10;7O8x7K4GsF1YweV+AXvlEPZWszjZOMFRiYOf6yZOktsh6m4I1MQ+e//oMW+zKIZ9WI35KGYte3yI&#10;y6BMdIwisbKCJEW7v7WP071ThLw24u40ppeEUweH0CluxdScGE+4DE72HyBdyCCYZZqRoJ58WsSj&#10;ezSKrB5ywzgmFCLU9bagrq8Ztd0NuNVRi4YuUh//npmX4ItXvzD1VzDFYFqWzeIgHYdVR9oidVWi&#10;KpxtrOBoZxE75W7221ks21sRjLTS6Mdx/CiN4q4GpfUZHO6n2HvzqGx7EC9NI1kcYvo6SYArTORD&#10;bO+sYaNs5jq0s0JNYfeUdHFwjjtcFk9oXG8fsQJdlPHqYRn5rBfFdS0++OXdryvwh3d/plv/iIuT&#10;h+wScXjCdqgdcxTwDBRWNeYNGowszkJqVKJ7vBNjC1KI5iRM2xH0DAwikqpgaGISNa0tRJAWXKtt&#10;wE2iyAg78NZRHGv7DqLzMvQ2McXXhd6hOkwtTGLJrcLU0hBm2ItmhcSWDEM8P46+yX60izrROtSB&#10;W+11EC8MMbGbMTTdQ9FMo7mvDaPzcxgenYRp2UNMtfCza+BeCcLn8xGRRxGI6+CPkiRiKQT4nbSe&#10;BWJyGYGMB4v6UWLuKLyJFUTzJVYGN5MzCHOQScP01nim4SYeuol4qxtlqIjE3ug8AkkZtE4Z56eP&#10;qSzGkmUAuXX27NMdOMIqJq+TpLCDUDGEeCWD4v4+iaFCV83zs1fhiOtpRGpECj467gn2KOIVJryL&#10;qOpaGUUqPYB14lMhO4GLY3bIw8tqX/2OInz+4CWeEqO+fPUj3tz/jH2uyGRfpynYSRkRbFHo6xUO&#10;kL0tpJjYaa7k98+/wTdMZ+F0QmED2Hf/kb7CJFzA4ZuXv56t9BlR+/HFu+qGrC/f/ERkf4e3z75C&#10;TthYUvISTxNY9piQLnqwtZ1g4mmxnotQZC6c7FVwtJnDPpF1I+HHeiaDlw/e43CrxMcyuLNXxH4u&#10;gaTLhHzQimJEj42kH4dM15jNghWTERmPF2dbh9jMlti/3+P1/a+xHSd5sFNXVjwoBt3I+G3Is8pV&#10;2GWDFj08JlKRcxkFUlU5TlSP6eFzK+F0LcFklTMx9SjQODNrBdZCM83UzeWdwL2HKeRzVtQ2MUQG&#10;Wil2Bk53PcfPbXT1t6CP4665r4aB0IlFmpHBZMa4ZATKmSF8Q3N+vhbEWVaHjbgE9/cNOBISdHUO&#10;26sj7LWzFOYo7OFO4rAcm2dhRLOz1a3GB0c5nF0eoLC9glhBBfNKP8JpGXYOK3j59DPcJVU+3gwz&#10;0ZO4OKKhUcgL+nnYvFxe61bcPVfjzskCzYL1JD4PT3oSH9w7eogvX/yCn4kYwmF5373+G5HqC5RY&#10;9ie0wxhXjRCHB/gluyDngp5SzuN2axOaOjvR0t+O9r5eODwRrG4eYGh8HNfq6vHJ7VpcuV2HT241&#10;oKO3AzrDNFLlZfbRcLWg+8Li6tZsPTujwr0ArVeNxWUV+5YdEsMCu5aJ/ViCKfk8hqbGMSuTEYdk&#10;fN8b6BAOR5vsQjuT2+T2YlxK0Y+LoVCpcLu9Bh5XEOd7TyiCHSzr6bDyOVgdVsTZR1WWUYotT4Gq&#10;aEKtGFOKYI0GOG87iORX6YplfkemLVNGt6KAwWPFSjJNwSrhjqqRLCxVz7hSW0ZQ313DnjxAJJ/A&#10;6j4Ta28dNp8ENhpS6XAf4UqO2FlBeX+P4koT4YUzltZgDS/QtEa4ghUo7JexcbSJVNaCTDEMV2AB&#10;q6uq6pFqhzsRIqUZLx8TmYQDON4KZ4T9Ca8evMJnT77AZ0Tls6MTZPl9MiXiNU1mc2sd2UySybiN&#10;zd0d7G6WuS7fVg3gPfuucNrfr7ucfk3hNw8o7rd/xHfv/4Iv2Zfv7j8hkn9fRfIfaeyfP/kWJ7t3&#10;UKZBPX38hqkQJhr6cbKdxDaFvJ8L4bQQx4OtPC7Xk7hPvD/OR7GfieHB9gkOy3Gc8/6TRBAHYS/2&#10;WMFOExEcRVeqtxdpInQ4jJ1QGJuRJB4cPsHZNscjTUaYtzVidpx9sxTwIed1ImBUw6WXI+6zIuox&#10;w2mkCHQkxeUFBFfkWNteJlqruc5s8BKlK2s5XFzeweoWjXQ7jKMHeeycZWEjRRo0M+gd6ESPuINj&#10;qR0dg20I0xCebJeZqEm4XLPQ2GYxMNXN8T+Elt4afq4am6EluLRdOCnP4xW78+WBCmvlCWxuLiBf&#10;mkU6P4jSxgQDgzS1x/lJj8Me6cKSrZ5hIsHmgReFHda3khGr60Vcnj6mIe5yvXvw6MRNKpHiZNOM&#10;i70cwqEFmFyDTNoF7B6yxsRHsLu/iERRBndGCWtqHh+onfbqroU7h/fw9smX+On9f+Ptj7DZvFQ/&#10;v0D1TIlOJmIHhiS96JnqYIJKoWfiLSgU8AVDREsKaXEKTUzFxq5u4nMrU7gZ15nC/3zlJp2tCek1&#10;4XBCGwf5HPReMULrTmKZBs6MDWb2wEUirHHFABXFpaarWoPsNE4zxubmMSuVoW9ABJV+GUF2yznt&#10;OKY1s0zuSSyaZZiUS9DU20kkb4d4fAz6JSN+evcPGtK/IZ/JQ6GcgttrgpWO7I7bmPbs1qNtrAMz&#10;sMbDdMQTpi8Tk4kmN8mxwPf05LwUOtE2m8CicRrzS71EcRliTMZJeTsa2dV1jmF+nynkKZwcBbSo&#10;GEEvHdwdp8MyCUPpApKpJMwmDQcQu+J6Dkb2SKO3n8tsDMGcHbaAgjgUwDEH7+n5FlaLEhSLZrp6&#10;HJWiDYcnROeNIl4/eoXXFNHmWgaXxyfYrGzh/v1PkS6VcHh0iZ+++Ac+vXiGBAVRKm7hS6EXv/wF&#10;b5lkQtoKW6XfPPjy1wPh3/yK0sKld958+hXunt7D6Y6Aokd4cO8FUfwp7l3cxdFuGffO9ol9FRwe&#10;b+OcxnLMjn+HpnG/UsDdQgqfrrKT51O4m4vjTiaBswgFGgzgPBLlxKQKreBONIwHyTgeJhN4kIjj&#10;biyKy0QMl8kUzojBd3j/eSqH+xtHuLt5hk9Pn+LO1jlK3iBiyybEzRSxz4ucy8UUtyPkZI2yaSlg&#10;OQJuLcUmh50Vy8cENlB4eq+w18CIe/ceY+9gG+vCbriLIo4fskbZl9DAYOlsJWKPDaCSL8PucGNi&#10;vAtPSBmPy34UfLPssk7SqBvFkg5zyj50DtVgcoamP96IYGgRp0cGbG1psLVnpkGoiOgjCCe6kMoP&#10;IV8eZxjMsM7RYNwN0DpuIbtqQGXLi1Cyj/VEiXLFxGX/GF+9/ZYGGcXajgHHx3psr8lIL3dJL+dY&#10;tnUx0efw9JkLu+du2INzCOcW4MkrYIzTuLLL+CAeK2FzfQsq0wyCUR82NncRjqfgCfmZNAIq9qJ7&#10;rAldI0SN0WaIJRx8xJ5cYgvF8iZkBgnRehgDsyL0z4jRyd5b09Ja3R98s6EZN1ua8OGNW+ihy4nH&#10;O1Bbf4MduRaGFQ2WQ2ponIuYVI5Wdxcp+XnCkTJLNjMRYwOtTPjG7lZ8XPMJxNMSnBIh5SYF5Fau&#10;rHQCEu00tC4dRRAkzrNri4erzx/iilkv7eLJ3c+xIFvE2PQQZEvCxgpiMpFP69JjaK4fatc87CEn&#10;VneOIDMpEcql+J5j1Uu36B3EMA4Mg0vDJNZjbH4AriBx3SlCB8XfRBIQLpsyNNGHvbMjmL1m3Gi8&#10;TvOq4QqzwUlD8If9sBmMMOpVTAgu21K+ehqmxTcCk2eYXZ6GFJMjSVdP+4JYy4aIwR52JYrk/BJb&#10;TPK1bXbS3QLWNrOoMM3WKgH2rAwH5SqixRzWub6e3n1TPbH+y+c/oJjLYnv9EL/QvH69ZM6fq5PQ&#10;dV/ceYNvBdqiuQkbs14/fI83jz6ncE9QymWQzfqxd7qJrZNt7J8d4GAvz67qw9laGGeradwtr+Je&#10;Lo0Tmt5RKIiTYBgH3gB2nR4c+Phajw87bg/2fPwOfi+Oed9R9X4Xjlf8OA+HcBmNVKc7sRguqiKP&#10;cArjMs60prgvUincK6zilOSzvxLGli+ADZLWutePVf5d9AfgW6axUsQhux4BricvCcluXYTdY2Bd&#10;ciG6GkVYOAV1b5UElMP2aQHrR0nkKiFYTR6EXSnEOa8pn5vL6I+IrsQxI+1FLjyPCrF4s6jH84cr&#10;uHdqpZktYWd7HrH0HGTqTsi0fSiuKpFnR907cmDj0IdoRIwUU7ZYmcMuEzmUGoaP2OyOiqAz1yHH&#10;Xrt/EqNwWRdivchX1BT8HBNby/sC1UNSd4jMidQUzXSnesmig70kq6cC2+dOUiOFfeKEKzZNzZAe&#10;WOUM4RnoAuzAf/vy/0WHPcG8bhQ6p4oimmP3ncacfgQiaRcRooW9sxvT8hn2glr0jnVx8Kzh5OwM&#10;VuF8WoeUbxog+mowMDeGloEu3GxqwCc19bhBATd0tuEa/65pYC8mVl/ldKulDUOz49WLgg3PEUc7&#10;GtmX69HU3cbX3sa8So45hRIf3bzFx1pR01aDZRcXfC6Pay03MGtYxObJPcwuEqtrb2FWqcIwUVs8&#10;PYUO9nHhuNXWng6MTEn5+UIys9eMDaJruBvD7OwLBi3mdPOQWsehYvKH8yvonuiAI+LBgmUe1phw&#10;5pCH8zGKee0AlMJBGEYJDOYJKPTjGJH2oU3cirbxTtT3NWFCOoHBySG0DnZQ1O3oHe2HK+RA0G9h&#10;WrhgW9YjYrUiYrEiGHHCTwf3RGarJ547mfZx4uAGB2w+6cXmfhqFgpfCXUNls4gyMfTwsIRKOYry&#10;Tgklpp+wgUrY+JVntz45OcNTYvXF2TmO2KUOD3J48VDY1/uv/7HR6tcNVsIRWsIVVd4RTb8ggj8+&#10;u8CTi0f4+bN/xWfPv8fpyQXxOFg9xfCIn325e4R7TPkHBSZtNofTaAw7XvZ2hxNrNgdWLTZsWF1Y&#10;57Rh+/V220VM9npwHFzBPhNzx+2qTvteN06Zyqe8/8jnwy6TtDo5ndhxObHrcWPb6cCWm//zufsr&#10;KzhkMp/GkxR1CscRDn6KOMBK5DcaEbGz2piZzE5bdaOZn6kaWiFWp9mV2cVL+2tIbSSwdlJG+SDF&#10;mkKsP97EWukAu+UjvLn7EE+Pz7kc3rH3bxNfrfAEZrDiGcTumobmSXM6UuJ8fwGXJ4s4OZ7A/pEY&#10;pbUp+InEvtggq6Ac6YoVgaxwFN00kslx7BwsI5qZgT8jgT0xDbOnmWQm5ljVw5UchjczSdOeQogk&#10;F8kvIpidr55qGS4pOR6mmN5mbB+UmdQ2JDkf5T0TkdtCGp3k2Bxn9RqAOjDOyrkIh1+HYNyLD/7x&#10;7f+PqPAIUu0kcSwGnYUdzbIIrXWJqSMiOs6wd7ZgUjYB8Wwf00UDn7DlNqyHlJ1S7eTznQamlhIt&#10;wz2o72rHldoaXKlpYB/+dX9abVsjxXy7un+ta6QXkwoiuNOPRb0BPUzL+s5WCrcZNc1tqGtrqW6+&#10;/6TmJm42N2FgYhhNFGD3qHANownUdDSjl4m6eXqOqXkV/vn3V/HRjZvs27cxKV3EyPQcGlvbcLut&#10;Cdfq69A7PIY5jQwd4gZ0i1v4nSZg5wCR6mYxWz3EUgzTyhImVRNQ2eehti9gXD7IpPZjXj8DuXG0&#10;elXNicUuTMz3YE42DNXSFBbkwn7PdnbpbjT0NqN1uBNdkwNoHe1h3ejD+LwY4yODsKhVWF6UIkTT&#10;WJwcxjKxz0nnjJQciMSUWPEaEfJ7qmLPlfzIrK4gzw5WPtxAPK7C2ekhjs8PsL+VxTqFtSMck3xx&#10;BztM562jbRS30kiX09g+22U/imOt6MabJ2+rePx/3Nr8d3z16c94fvEUn54Qv4/SRLX7+O7tL/jq&#10;3Z/x/O5rnJBALlgZ7mUzuJtIEH3jOA5HUbLbEVEuIaLgoLI6senyYd8fYrL6sUX83HX7KUCmLwW8&#10;S8EKIj7w+5jCfF5VyHyN3cbJTqHb+FyK1+3maylaCneDjwlC3+Vy2GEqbvKxTSbkrrCvl8a9txLC&#10;DitViSkcoxE6l5YQWF6Gn3jtt1DIQSfTSzgPe4Xp6EYsaaiekLN2Ipyw4cbGdh7fv/87vmDPd7Ge&#10;7a1l+fe3rAfHONk3Ymt3HoXyJErssHv7Jpzd4XfZleL4SIfzu+5fH6N4K7s6bJxYkC7OILtOYsty&#10;PtIyFDZ1qBw6KKoR+FNSWKNTcMTEyFSGsXY4A5O3Ad70CFYKExT3CFzRMQp5nqIeZ4XjfUUHlsMK&#10;vm6CNUuD/LYM2xceZCsGIvcMlK4uBssgUzsNd8jOwD3E49PnKKfX8MHnz77Gw7tvEUkJV47Y4m28&#10;etmbedUCFlQKyPRqYmkTU3iAIh7lbR96p3pg5CCc1Ygwp2Lq9jUwPdtxta4eH9/idPs207MGt1ua&#10;q+la01lPbG5F38hA9fxK4XzOafkihiUTTKw2NPcK3bmzutW6rbebYq/FjaZ6omo3UXcAte11NBUr&#10;plRSil6Lln6KSSEQwSCu3G6igGvxCT+vrbu3ekxrWzc7u3BIHNPcqLMzXR7DE9chkZcwAbkiNpdR&#10;TBixT8OKJdhDoy5YInYoSRN6twIqGlgfv6dwBNmcegpTyiEaCDs9jaWuux6dAw2YlwxDoZiETkhy&#10;2TjGWSFEU8PoZBcfnxrDkGgAXR3t6KMhadjj59jN5RSzeYWpsZas7s4K5ZjKWR2S5RBymykiX5FI&#10;toGd0wOUDlaRyKnYryLErx2cHjBtj05w/85TJvE2HTqNRMFNd1YwBYiLTOuLizVcHO9if7uEr179&#10;enDHj+y73774mdNP+Pbpz/j08A7ub4fx5DSB+2dFPL93gRcXn+KiUMHdTAb32UdPQ1FsOzyoCEnL&#10;KW+2IKtfxprdhQpFWFg2omQhNVB4wrRJEW85/NihKW9QYJt8bX7ZgqhGU52CChUCMgV8C/Lq5J2X&#10;wSuRIqrSIK5WI6EmkpoMKLOaVYT3ZDoLwl21ulF2eFGhOZRpGgW7m0nsR5HYnnS4KGQtPOzHqWgI&#10;q8UCEgkvgkEtfAEJCWUFa6errIMmbFdWcbl/F6ViubpdxxUVduV5mKTssMcWmPw9iBamcXzXyWUr&#10;XARxgWlq5bqwUUTCqbWzqBzwO17mKeooHm3bsbslXHWFiZrmZ+3bKEwtjD5WLE8PXHEmZnSawdAN&#10;va+DNbEN3tQMLKFBTGpvMvTaOB474Qh1ckzq4IxrYY/LkN3TIr1phFv4e02LZRqC3CLGnHkE1oAK&#10;n7/6jt9lB4fbRzjfvaxufP7ARaRzRQJws5PoueCWvStQ0tm6R4bQJe5HCwekgJ8tfa1Myia0UXCd&#10;oy1oGmjkc7pY7ruZsMTjuqaqgFt629E/0UPRN3BqpMiEPlzDD71gBzzComwJIxLiLsU7NDtJYQxW&#10;E1rA2/pOYTfRBD9PxM/uxqR6FMPs4L0TXfDGE5CbhS46h+Hpad4nwgT77cDYBOrbO3G9thG/+fAq&#10;/nDlBgZHiLoaE4aZ3mNEdeGKFWuVCpNzFKMztVAa2+Bzj+CI7rzPXhkvxmGis/kyMUTKKbhSLlJG&#10;AEEmUnNPK263EuU5bx19w9VzRLuYso3dtzG20AOzm6mtY6cleuu0CzBpldAsyrEklcOilEM61k/c&#10;syMdL0JvcyLCjhrKp2AMmhAu++nOYsQqTqS3eX8mgE8fvWIibKNytoNURdjhb+ZgEnYr7DItDvDg&#10;7hPk17fZ88Ko7FspZGHwBIhu/L9C9CM+FvNePL58XD3M8utnP1Gg7/D+0Tf46bM/49PjT/HocIcT&#10;u+ZaBg9WC7hMEVXZQ/cDPpRsdiS1+qoABfHmTGYUics5wzJyFHGOnT5n1GGd+LobYLoyNdM6A1Ia&#10;I1JLpAkKUjdOQuGymu8ehLxfDNXQKJSDI9CNTkA7ytSZkSAkVyJGAQe5DgNyKcJcVoklHaLqJd5q&#10;kdEbkdaaOR8OrLn8WPMEUGbiZyycJwfF7FlBnIbiN9EoPB6suOxwW4TdSCaY7YuI5i0o7sRhsRFx&#10;Q0zlsBN6sxyzrEBLwgkT9mkYInLY8ybWwAFE13VIlbVM7iWcXMZQ2TayP2torFokKjKkilLSUBav&#10;Lit4vefGi2MfsiWu41AfApkJEtsMNJY2qBy9UNiHMCpvxKSmBSrnIBwJ1rLwFGSWLkiMzeiT/g5m&#10;VyfuHUTw6nQfhbSVnVmO7A6X/YaHqDxLkYsxpe2CL8FqUMwzWJQo0vQL6QJ2N8+QyxVpwI/wgdar&#10;55dZIjqStQOB6q4ZbyxNXJ3BAFF1YGKAohmlcNvR2tdZFXTbYBcamLi32xrQMyqGmCukfUC4hGYv&#10;ZlWTmFUPUJzCmRq3EUlGuQDj+IoJ8Nev/t/Y37wDmZpClC5AwhXWKR5GXWcjMV3YSNZFlF3AIgfI&#10;lIYCn+tAz3QLHWiCzjWKheXFqoDNNJmmvh70jogoIgk/pxMfXruJf/rdx7he0wi7RzgFcBvLbgc6&#10;xloxQLTtHuzFuGS2ehnRnqlG9tgWVoJG6Kwy4vQcZvh55oAJBq+W6bhCV7SiuL8FBdN4VNYDpVlB&#10;9PbSTYVDRs0wBW2YWBJh0T4C6bII47I+Pk+E0YVRXL1+i0ncxt48A716Al6NAhliu9Vhw4N7L9nn&#10;l2gOIXZ6L7u2iAa6gLXjLQ6SNF4/+pxJe4bVgzVkNsIIskvFQ2M4pWAfX16ispohmpUR4zxuri0j&#10;X/YiWkohk4+jSNO5PDxhz2OaHgj7j//KHvwnfPPsR3zP2x/e/R2vH3yNN5cvcJZL4CJORI7Esc1e&#10;mtLrEKaoElqmq9WONaZq1mBCkusoqzehtGzGOsW9xgTecgmd1cPXaBFSKWGbpXmNzUDaN4Thplb0&#10;13Od9bBqDE5APTwJlWgSisFxKMWsKRSxfnIaxokpmFl3bLPsi7NzME1MQjs2CeO0BE6pDAHiemTJ&#10;gIhGjyDxPa43I8dEztmFLixg9DK8epqXyUGUdsBpZI9lF3fazHDYdbC7ZBwnckyrRVjQTcHi1kBj&#10;XoSOhLVgo0DcC5wWoRHOfPLwMzPLXBeLyKWleHgviK09FUpbcpQ3ibQVNTbWl7huSnh4bMdOuR/3&#10;jkx48iQBW3IC1iSXQWysekEI4XJB4+o2TOpasGAdRLBkY2edhGjuY2iWG1FaHcDa5jjunUfw/DSF&#10;B1s029M8icAAT1rJ7qymCcxxrA9iRi8cPKREdiMNpX0S5YpATJ/j7slzJOMFpBI5fLCgn8a8UY1w&#10;dhVS1Rxj2wFTwIHhORGa+juqZxo1dXdUr1DQ0CkkbR0aO4mpfd0Urwhtw4MYX1xAz0hfFYV7hCtx&#10;UDT9k52o7biJ8elBFPLEtfPH+OrlL3h4+grhYI5p5Ma0SkJU7UW/lO+hmcWIfIrIYIQ56IXMPEtk&#10;7sb00hCUzkU65zT6KGipVoNwokhspSPlNtkfU1hUL+NfmL6/+cMnFHADu+oiTWWa76XHFDu8sBts&#10;VDpFs+jHlaaraBOxU0+0swq0YXCuBb2TjeibaqeB1GNcOgCdUwaZSYwoE1JlnYGRK3+eg8AUlENi&#10;HYIupIc3G4MxZKte4bCHXXh8XsTBMk6CGMLt+gaMyIYgtUzw8QXIJUNYIXZaPJx8OsiW+qonN6wE&#10;7UjlnBxcYjp9BOn1FDbX13F28ACHB3cQT3sQCM8gtDKKTERCfFrB+Qm77+4BEbGErUoCa4UQ9g/O&#10;mLoUcdKNb6ro/Bd8/fwnildAaOHXNP5SvRVw+unhfZykcjiKRNg3/UhTnPY5QTSLyFAEW252cCN7&#10;npZIa2XaCclLIWd0S8hyKppNFJUKlulZKCjIqV4xxjpYF25xGTZ1YLBtAAMt/dXbzrou9DT1orux&#10;Gx117eio5TJv6MBoey8GW3nbM4C5gSHIhoaxND4JPcWrGZ/G3KAYs0MjUE7OwKlQw6chZsrUcCmW&#10;EF22I2x2wqZZhlGuh11jhs/khI/JbGJy2y12OGkyyzRcpYn90SocIDQGqZ546yWqb4Vh9MgYHlNQ&#10;aKVIpiI43D9FMuPDek6Jtw9ogqc2pMuLWMnPI85p58BJ8nFzvQiHZnZjbbUF29uTODwzILklgb9k&#10;gN4rIjKz74b1JMc2pvs0JnRtTNxBiGQNsPl6WVVl7N0z1IIRDy5tJMMRHO9I8OR+nqFpppmwIlpG&#10;YfCNMtnHsOQScf4HoCYhKBgUR1zPv3z1v+Lz5z/i/bNfSFuP8cHEwhAUy0qkCjlMTgpuRRfeKFQv&#10;dv2H2zfYY+uJxrfYUduqnfbj2zXsqHXE3maiZTPquloo4HH0jvaipq0O9V2NuN50HUscsBMzo/jw&#10;+u8wOjmBy/OHeHb/Gd49+QImYpjSpKxe62jRLIHOY+UMu+g6chgCNoQKThjtIkh0A+wQxJyYgBYV&#10;yG1qpvs8DBYvWojNMiZGJCic+riLf/r9h/j91Rv4PRH6oxu38f/8w++Zqhq+nxNimZgORtKw6tA4&#10;2MzErmO/Fa6x1A/hyv1zxgmm6eCvJ5XTTKw+G+ZVI5jTiDGvmMLGxi7kJgkUXKBjS50whn89rU3j&#10;UdLsDBS8DvPsyhoTxaqax/zsTPXoGbtPDweT2r1igU/PlR0PQW4dZxUYwcxCG/KZNO5fvEWcKy+R&#10;cGBjr4xozI8ccXtv9RAFoq03IIPTO4qV6AzKRRcFfIyT430kkxZcHu9gsxTBydY6vnv3Mw62tvH0&#10;4g3F+yP++F440eHr6mGyf3z/D3zx+FvcXTvGUTiOXY+TQmQX15AE2E3DxNakiV1SZ0KCYhFEmzea&#10;ibEmFJdtKBJTMwY9ImoFLDOzkInGIOrspUBb0XijEVMDExhuY92qaUXNNZr8h/W48odaXP24Hjev&#10;NVenmhscP9dbUH+jtSpoUXsfxB39EFPMog5B0N2YI3brKGKDRE7xSinkcQp5FFqJDDr2ZuOiAgZW&#10;E6ucQqWA7UsW3q+GVbUMl8GGaCCK9dIB/J4wHMKlVy2zWDAx9a1cL6Yp1g0HE9WK9aIFW2sVPLp8&#10;RiF8jWcPPsWdgyienARxtL9EspmCKzhQ7awrmVnsnzlwfDCLXP42QsnbpLsGJLLtOL7jxdruLDvw&#10;HGKlMZr1ENS+GYpwEFKKbtrQg2bRRxx74zg8JtmU2uFN9LAqzSOSEiFT7sXxGetCgcFg6oHcNQ2p&#10;sRMmXw+WnF2YN3UwwBoYYL0wriyiUt7A1ySp794JJ638A9+8+RkfBJK+6iCzc5BpLEss4i4KKM0E&#10;nsTQDFOLWKzSq9kdx/Hx9Zv4+GYNrjFhrjfU40ZzHVqHiKhMs46+xuo1g+q6mvFR3SfweCKQKaQU&#10;+g121lHYvSbksn4YrQoKawjztjEoPHMUqBG+dL56ALrSLIU/rUc0MQFfsJ89dAnWIIUQ8aJ0fIjE&#10;Gp0qHsCy1Yfr7Nv17fXoFk5fHBrC1fp6fFhTg49qanGrmebCqbmnq3oMtHB4ZNf4AGaWmKxmNc2p&#10;iYhD0WrHoF9Zgta3AFdeC0d2snrh8EWNBG3d9egaaIXBvIyhkUGobDOYIw3cbr1GRyTWUcASzQjk&#10;xOQVfi8tUXxaLkZ9cz16+puhZSdWGYiCqSD7DsXhdiPl8vF+KWuFH0umMWiXp5m0F9jfPsLd08fs&#10;N2lEKGBhP65jycMB9h67fExr4Hya+5FIGbC3XcB2OYsi03k3X8RRZQ3HlVX89Zt/x4+f/QXfvvpj&#10;VbQ/vfsLXly+w9eknlc0iaPkGlE5wO7K+WDHFTpoit01y7QVhJvS6ojLaqxazcRnOyqsVEWzhUJe&#10;ZvqSOBbYG4dH0VnfiTqKtJ5ibLtNMTZ0YaRrCNNDU6i52oSmmg401XagsaYddTco3GuNvL8ZNz7i&#10;ePmPSXheK8UviH6sixWtdwiDfI+u+nb0NHZispfpOy6FaUEL2fg8Zoji8gkpNHMKaGblkFHcyhkK&#10;Wq6DSaHH0rwKeqUezmUXAs4AtCo9lOzXUi1T1jIHlWkOjpAKhW1X9aIPx7u+6kX59g7WUVoLkWgo&#10;xNVFxLj+3ey0kcQYnP4ZeNhrHaFZpAszWN/sQjhWh0CsCVbPbT6vA2v7BpLTPEr7Ur73CJxpMZb8&#10;cwyaUQxK6yFiTRMO2S3sC8fIy7BSnIbON4aB2VrM6bsRWZ3GyYVw+uAslgLdkNv7GAZdCKQneNuP&#10;cdVt1gCaScyIZdLf+to6fnrzd/z87t9wsX9BE8pSwKkAXEwU4YAGR8LPwW5jP4vAFhI2bMUpGD/k&#10;7Iii0WGkYzk0N3fiDzevY2JhFjPKGdS23yYmE0+MNsjVFPrsGBraW7FZOYR0YRKtXdeI1jVE6j6M&#10;LwhIwN6T0UBNxNCHKR4vS3p5C+KJYS70MajI/isJOZwhGRxRGUIVH4qHO8iulWFyaTGpnMTNljpc&#10;bahB+zAdrr8V9d0t6BQN4npzI261NlWvotDY2Urcr2X3GEfT4K/z/LtrVzFFU5lUjLO7yrDomIen&#10;YCXydMFf0LHHDMIbGYY1MEmSqEPfWH91n27bYCtkFHy/uIPfewgGjwquuJtOaYAtSqRbTVQvF+SO&#10;LhHVlBic6GVFkCOYDFP4TGkK3iiXIe/1Y4W9PF+swOJYxPxSF2x+NdHoEvdZLbKJLJaFQwXjQfak&#10;A2Rz2zjfe4Q7x/eRTsXZn0LVo6OenD3Dm/tf4IiP31k/wL29Y6LzD/jlc67c/zjSSiCdV0yY+5Vd&#10;HESSyDJJU6SAtN5Y3UgVZ9IKt0L3TWq1yJkM2HA5kCYmp428T8+qouI6kMwxcUcx1N6DvmbicFMf&#10;ulsG0dXEanWbtYqJevtKAwbaWYP6RnHzkxrcvlqPhlvNaLhNkVPwfc00WaaugNTtFHgzX3Pjw1r8&#10;/jfXcOOTOnTUd1DEIkz0j2GYON7b1E0E7yNii6CakmFpTomFUaLwEPv0tAzyqYWqiAXhGhaXoFvQ&#10;YHF6ESqpClpB1DobjAYHzE4H9A4lPGEdBeZBfNWA/LYfpd0Qjd1EocgpQDsJy4xUZpwaGIU5sFA9&#10;/l/DsaGwjNGU2UPdbUilG2D11kLvqoXGWkeqaoc70IztCxdDZg7OxACsGS6nhRpIl0gWsy2Ykfcg&#10;lrYgXFyCO8XlaBMzRLgsxmoxoehCJC9mz55gx52FLc6qaO/FrLaBOD4MrXuY1bYFiSSJYbNSPY6/&#10;yNunD19ja2ONNWCOWD2ID5xBC8VihDti4eD1wurUQm2ch9HvQmptlTMrpOgVNLXWQTIzSSyegtFG&#10;x17loKgE2TXU2CK6LbFHt1ZFcwUDI/04KBXhNakxPSdG71ATOnvq0dx5myk2RmQWzuhRI18u4/T4&#10;HoJ+HzrbGtDJjp3bjCJajFTPt5RoREjvR4kyHHzlIhp7GqsHn7cR7+t7iWtM+96pQfZZ9ugZ9nFx&#10;L5oHOEj4eMdID6411uO/fPQhfnvzGomhDh/euIkPb99kt2+DeGGUaN2PAWk36vtuUXhE6EUOuJ5b&#10;SBRN6BpuQQs/q0vMATjeg7be5upycUY0XNhWuOM0vCiXWXYFuZ1NkssCl5UIfnYphWkJSsM0vEEd&#10;7AEFUtkAPFYT9NI5hNgrz04eQbe8CINNCoNrCmYOsgd3XyIejWGKRiefH6nit8W9DC173TrN8OLk&#10;PnbWCnj6+G31hIPX9+/grBzDo51T3Nu5i2cXr/Hy/pcU8s94/eANHh4c4jSV+bXnCluJtUbeUrxL&#10;JBylqipaAYuFXTfrTntVuL75OQRkpCCanG5sFHP9XD6tnVUh1tykUJm8vyJyHW58TArj9PHvbuPD&#10;392iGK9S2D0Y6hjGtd/fwsf/chOf/PY2rv5emG7g1ie1aOR7dDR0o5/JO0zB9zV3oe5mEz75wy00&#10;17Tws3op2uGqEfQ2d6OPIhYEPU2UFsSqpEinmcYLFK9kXILZEeIqxayhgOVzTGZOaokSS7IluOx+&#10;xOJ5Jin7e8WPcH4ZwaIWkbIXGye7SK4HkCo58fD+BXbXs4jFLBQvg4VjU0VzVTkWMCXrw4SkiULt&#10;RizZA4XxNtG2FQvmVsgd7VDa2qmTKYwudhCBuzFJ/O2drYHWJZzwwrq3NIwxjil7jKZgGUG/tBV9&#10;cyS78Vr0Tl5jwrcxBJr5fk2Qu7sZKEMQyRsxruF9y90YX2rHDEltjik+bRxm6MxDSWNZ5DibMnVh&#10;wtiBD8xEW4Nbg0AygEAkAqNZA4WeC0Y7D/+KC3MyEToHKZy2WjR31cDMBZIvJYkiMQSygvDVyKyz&#10;fxBNVtJRzEoU8Lo9eEHkfXmwyn4Wg9euwYptiYN4HhNTTXzOJNQaA5xmD748foAXREeHWoauwS4k&#10;CivQ6GXsuLVoH+DCcCsp2FZIiaPCL8h1invQKupA5yQHwtxgtd8KF+duH+1D34wYo4pJtIibMbww&#10;wuRtw+9vX8dtonYtp+vC/mVi//WWW7jVfpNCb8GIYgSzuin0jjcTyWvwLx9+jA7hR656mnCjkX2/&#10;8RbF3IlgOoDV3RSSBTcyOxmEhOtKCVcWyaeQWi9xGS5gdrEPZrewfzAFi8eAgHB1y1IA5WwEXusy&#10;1POTCNttTAg1Juf6oNJMIRixYUYyDIvZDMncFMZoSAtSopxfDz/TfVYubEE1w+1gh6IbH+1ncMbu&#10;e36QwuGmDZ9eHlfPMnrEpD4sCD+Xcol7wjWo4onqvtzCsqW6KyjOnhtVKKv7cStWK7aIyes2K0Ws&#10;Yxqr4JPSnOYlsMxNQzHM5dpGI6xjJbrRhGsf1+Hj39dRpLfw23++gd9RnB/+rgY3icbXr3A5sete&#10;/cNtXKGQuxo5sJim4p4+dDZ3MGlpnP9yAx/9hvXr96w4wvM+vl3FaGHD1kjnAJF5GKO8He8Z5P+9&#10;mKSIxRRuD2mvu6GjKmwhkRUUq5C+ol4xJkRTmBRPQzIxj3neJ4h2bpz4OrsIxdwCDGrWHH+YwvNV&#10;L2sbK7uR2PQgt5HD8ckDlDbXkMolcM4AOTm8R2P8DtlSBfNMX4lhAvOGGfjiKnbWCa7jccj1jTTm&#10;FtLXKMU6iFHSU6+kGT3TjRiRdaJZfB0D8y0UXS96ic5jSyN8nPNO0U7qhjG42INRTT86plkheq6h&#10;a+wWprXCLx9eRefEdSw4hAv6daJr9hZ6JLVom7iBjilqYKoODUO3+TltGFNzmUgYKnNNmDIMQqTs&#10;xAcmOr01aGacZ+CPR6o/8GW0WjgpYfMtQ2VV0SXM0FDY/qSw+0SGeDkEs8+EGQOd2qPjAhKuJKDA&#10;8f0Ci3YODg6Mi4NTPOAgu9zS4WwnVj3Xc50uGGfHnJzpwcQEC7tsHMWQBkn7TPXSNCJxP5pb6tHW&#10;1cTBn8CSRovf3fgQ/3ztI9R1N6J7rA8dYuLVLFN9ahhDTKpZrYQOOAM9TaN7QoQx5SiGF/kc4Zfh&#10;2M1riMKtTPPW4TZcbbpRvXBA67CQ4sK5n7fQPdXF7qEgRgsHpDTjdx9dqW7Nvlp3FYOTA+ifGKju&#10;Z01uBjlFaHRW5GhKyW3ibtgCd9rPyQmVZRzdPW2kje7q7iaH30nsZUI+eID7lyc4WN+C32zERqJY&#10;/bWEUHWDyxYeXn4Gu9kJp8WKYmoN5cw27MTd2Skx9OzVWia1XDOHIHt8OeXFTtmPVNKBjdUYdsse&#10;nO0W8OTwEnc2T/Bw6xhn6Sz2gn5ssutmmbgRpZoC1SLBqVI9UILddtmILIUbUyvgoGDNk6MwTYxD&#10;Ix7FTHcPRBRvy232VgrzYwr1t/9yC7/755v4AwX8IVNVmD7i/VfZZxvrWGPqu9l929F4uw0114VE&#10;vY36W03oogB7WnvQXsvkYTr3NPWgk4LsqG+r4vg4hTrRPYQp3i6IJqGdkXCiCMWsOOIJSERjfF43&#10;Ovj67ob2qpjHmM4TQxMQU8RDfN3o4Bhk7MPSKSmmxFMY5+uk0/NQUcjqRRUCJMlIyoWVnIWpG8LB&#10;0TleP/6eFHQJi13Hcb6ETCHHdfQWlyePITNJmHAzUNuFIxM1sPpH4YnxvUwjULDejSm6Mb88ghFl&#10;FwXbioG5ZoZHDUSLXUzOQTQM30DrSC0F1wzhR8r6Je2YWBqgQEcxZexlknZXX9MxcpPPu0bx3kbX&#10;9A0MK29iRF2DSUMrpk0UvaEZs8ZGaFxtUDuI3XyesEt1YIHLY7INI6o+dM004YP5pSEsaMfZL/WY&#10;Zb/0+ILY3r6AN+ynsG384lEmbRjLPh0mZHRH9TBcSRfmdQtYIFI6VtRw+oh5R24EUrPV0+T0Tgkk&#10;C5zZmXYcbJXw5tNHyCQ0HHQubJRNxJsRhMPm6q/9JaPzWCYuFJJGSGeHcO36VUxPzyERjsPPeVpU&#10;NWHJ0I3huTaibiOdqw+i6VEsO/1YYI+bU0pwkynZNyImrsxiOe7AcspU7Qdm1xC0xiEKuIFCvs6F&#10;NoAmYvHtzhqmcyNuMIWvNF8jtoxxQcloRMRc2yKkymlo2WHTG3FUTrfY0QPw5WwIrUUwpWRH9ihQ&#10;OWJFyHhg8Bl5f5K4JUZHazOsdiey2SIT1IzKKkVHkSVTxNYY+2fSg7DDhDtHF3j95C3ev/z+18v1&#10;5jawVd4n+n6FrdIutFoNRga74XPZEPM7EFkh5m4mcLgWx04iioyPyRn3Ix/3YIfr5my9iCf7pzjP&#10;rWIv4MWazVjttDEma0i2QGSWo2RZRtFkRNGoR95ogF++AOPEKNRDg1gaHsISl99MVy/66ttRe6OB&#10;mMyOyqT9PcX7h9/8KthP/lBXnQThXiM+32D6Xvmwns9hwhKV//AbojLvq7neyB7cgBYKT9Q3iJnh&#10;caYokZiC7m/pgphpK+4WOrOIyN2PwXYaJVNWwOXRrn5M9Q1AM81euKiATUWsnZ7B/OgoxvoHMcAk&#10;bq5phbhvDAMUv2AQU0TsKRrASP8Ihinq+cn5KlIvzkhhYe8PrDgQYOURzpne2N3E6e4+/E4FDJYJ&#10;6C3TkOsmuU5NON69xM7OMWx+K3S2CdiDkzB7J5DgejaRBGeZrtLlUU5TmKCApMt9mNb1VhO4Z6YR&#10;7RP1FGU9BmbaOM5uoIHTkKwVSysjWPT1YNHdCd0Kx0i0A/oAUdzagQX7AKT2ej6nEaZ4G2yZTvhL&#10;JL5V9ufNUXiTM0jkZ7B2NAtnmqk+14L+2Q6MKgf5mc34IJRcwTIHlS/ig0Q3C5VpEct2IzwRR3UD&#10;lj3sgS3kxNjCIIaYega3DXOLk1AZjVhcXqqehTMp4QwyJfpn+xCp+JDd8SNZCWGKDrWknaKAv8Sb&#10;Z+xldw6RSigRDk7D4RHBFRiH1y+DwTgIr4uJY+hAc/OHsHCg3TuPIpvux8W5BA/OZfCFRzAw2Q6x&#10;YhpDMyMwUiipwj7kxiXO2wj+5co/Q2mfQ+Y0jc3H61jds8Ng7kE6t4D0qgXDU+3oGRnBpEyFG62/&#10;pnBdVyN78m06YjeSW05s300jtGquXga3fFSCnWSRPy7Dl7WxP/ngyYUxvsieQpxJrAWR2iyy49qg&#10;cyoxOjmEru4mZNIZ/PXb/w9e3nuJdHoJxUIA+zsl+MNSpCpRhBLe6k+NblH0+ayLInXBww4aDoWY&#10;wg7oKLpZCZNwZBQOlQlOvQqJqA656knwThwR2U9WV5nEpJ1UHAGdEkdJijjJRPY6KFSaBZM1qlJg&#10;RTgGW76IIpNfSF8Bl9M6DTwSCZSDg5jv64VsYAj68QlMdnajjalZ+0kDrlCMH/+mBh//tvZ/CPfq&#10;R43EZabyVXbgjxurwhUE/C//jyucruJf/uk672tA3RViYWMnBihMoe/WfML6dYuJQ7SuvUZh8/1r&#10;rzXh+jV+zif8jI/4/h+xU/O+W9dbmNp9GOwcRJeQtt1M5tEpqIT9w7PE5HkptFIp5kZnMMzHhruG&#10;+BntaGtsrwp3dGCUwhZjfGgMC+zL85N8jVzN+uLmmItSwEnkyhYaphyFjBpr+zYkklPI5xeZtlqs&#10;bZIUd/ZxdvqAAWaA3i78UsgIXF5d9dcCZwx9kJtpRrOtaBHdQN+skLS30TF2Gw2DnxB7b0Ms72Xq&#10;tqGLVbF7ph4K9zC0oUHowjT+hBjeXDPyh22Ir3civUnqYb/WRnsRXBfDkW9HaKudAq5HqNzFyibD&#10;vdO7KGU3Ec8rsHmuwaisC80jNRRyKw2jDh8se2yw+Jgu7GnBdBhmzzIMDjmZfxyhTJSi0LKHaiHR&#10;TGJyUTgRwA7p4jTUOitUZhOMjmV0D/bj2q0bMHmIa5VlLOrESJfLiLH/LWpaodFNo7iaRX7NhvQ6&#10;nc8pZoIOwx+RwGCXIpi0QbnUBqOlgQurG6WKHNnyKE2lF7HUDIKBMYSjkxhf6CE2j2FEOoH+8V4o&#10;jBqaSxBGnx3t4hZ+6SUYI1NEXgMmF/rwh1sfYmqpD6snK4iv+tHJLrtksaOhm4Ow6WNMzrP7igaw&#10;krIiu+dH4SiKRcsITSiMFPuueoWGcJQnUSjgjq3Angry80kgThc2D9YRyMVhCzowJu3BIN9bwj7t&#10;9Cmxs17BFy+/QIFie8Nu9fXr70kUCn5P4ZI+aZzs38WrR5/C6Zpk5cijXNxAKOKCg2hrM5oRDAvC&#10;1iIb9vF1VqQp4LhNiX0KdZuGu5dP4HSzjPNKBfvREM5jYex6HNV0XVmk2S3IEGbyZvVL2PN5seVi&#10;9zOZEFAoYJ6awmL/AGa7SVOdXZAOjWKoicbJ1BR2D936pAk3ma43KdibFNvNq+xsxOLa6624zuT9&#10;+Lfssr+9Ue2wwq6k+hstaKvtQGtNC7qbiIdM0vbbwmO/vk5I5KsU6K1rzUTtzupW5w+Z7FfZja/x&#10;/a5wEvr079iRP/pDLc2ilgTQgpa6LnQ29TLBR9BHQXcQv3vb2JEHRmhuE1BT0Fa5HsZFLUb5nCli&#10;9TSnQaa4gNYTwxPsxJIqWjsMToQDMfhCPqxthWigGqxVSDBlirg8iN1dNXYvYigfx5Fb47Ja9SDB&#10;x3WeWWjs09WfBloULj6vJjbPNVLAnNhz+6UNGJG3YEovxqiaSayicS20svu2Vn+7V+mZ4nhkuidG&#10;kTrQQSRrxtxSI8dMK8K5CdgiIjhzY7AkB2FLDEPhbYa/wv5tbkblWPj9LDOK2RxWSxvwUaPChRo3&#10;93Ywp59nXaSAR+vxQTgXg3XFCUdIuGxlFM6Ai7wvw6J2klitwZJdjiXipM6ihISIbSZK65i8Bq0K&#10;WoMC87JZ6JfNMLA3Ly7Nol1Ugx6KK7+9iuKOA9GMGDo7nV43yHQfgGVlHIGMgsk1iyUmr0YrXJ1D&#10;BU9KDl+iG3k60eHlEtxRPmYnHsk70dBxg51SzxUQrh6D3DfbzA4iIr6MY3i+DxPyOdR21WKKHeRm&#10;GwdC7ce40niNScsB2H4DMusksgcRDM31YGROjE5RExp7PqEJ9PGz3SjtBpm8JsQ3vawFg0huxCjg&#10;LJFnAsFKkN9rHgqdCu6kHwqK4vLgEZ7de4utjWPs7Z2SSKYxMjaIQNBC0Yaxlvdib8OHo+0t/PL+&#10;36pHRn32+CWK+RWE+Hh5dRPfv/4Ra8VV3D//FJvFI/itxGKXD6W4D3lSzNqa0HWNKJWDKOXsiAaE&#10;a0JFcLqWw0E+htNiBqdM4LvJKJPXjlWzDv75ObhnZ5HWarHjclSnstmC0KISdnZLzfAIJBTubE8f&#10;J64T0QiGKLhapuYNJur1P9RTeG1oqelEW1032im4tro2NBCpm280o40dt6epi322s3oQR+sNpkxd&#10;B3o4dde2sTsLW62J4c3CLqcu9HPqpTn08P8OPmegrRsT/SSYzj4mJ02DiV8n7FK6yonpLohXuL3O&#10;7i0IuK2xF11tNG2i9mDPCFrre9it23GTZlN7q4XCHYNzyYKEKwyX1gqLwlAVcntjRzWJJ4nVM0xr&#10;hUQFi8EKh8PCimiE16tGgdUmk13AxsYMU1mH3Xtr2L1MI12Qobi5jMi6CwFWIF9Oj2XSU7CwDDWp&#10;0VkwQ2oVY4EBtOiaQ5+0CdM0/Wb23VFNL3rnaWSzTRjRdMFGAgvQJLL7WuhDk+hhDbzZcR0f1f0W&#10;XaPN6JrgOJa3wRyUwp83QWLrgdI9hbre66RAF1TWaXSOkC7GenC0dwGfm6S1exf7W5e4OH4EndWI&#10;DxwBO9TC5WwcFEjEC9eKm93RCrVRC80ye66cqKWYwLLHjEjCA5Wc+KoVjjYSfo1B2CpnYTIvQrak&#10;gt6qRXNvPZNZi9WDIAKhTiJyK+JlLpRDYXfQMhZ0Y3SgGahtw7C45TCbJDBTwBvHAazEBxHNzUKu&#10;7YZ4prXqegPjPfjkGkv+2Dh7qRbDCy0YWexBJJeAeUULtXURTX311auBXG26iT/cvImhsZnqD1A1&#10;9TWje5yDarYbSucMFwaToesmWgdvoYfu1TXUxg49w3Smu20F4RdWkkNENE4gf7CFMUU/lleEehFF&#10;R2czxmdHcH54D6XUGhH5c/zpi/9a/d0ox7ITosGB6mPfvfuveHz5hEg8i1hci8fnZ/ji6XfViwZe&#10;7u4iRgGHwjZsZkp4cvYGT86fYTWRg2NJWb320/FGEpXtIAoFG3uzGuX9IrI5BzuyHSfHRWwVYthP&#10;R3CejjN5Qzj0ULzLeoQWZhFekKCg12HdTkwkNmeJy965OVgmiKFDQ1hgx52neKUDg5Cwm4qa21HP&#10;hL3FpL3xEc1OEPHva5i+dWi61UGkpssTfwcoQBF76mBLT1WUA7wVtfdXN0DNsHdOCgk4MM5uO0SR&#10;EiEp4n4+Z7Aq5u7qxqveZg5u3gpdeITmMS0aJQpPQNQzxGTtRysFXnuzDbeZ1LeJ07VMb2GjWO2N&#10;ejTTLAa6xZBMyiGZkEHUNYw2GkkLjUQyPgen2owVixf6hSVYl8zsvovoF470quL0OBYmFqCYlcFC&#10;QnE6OTEMhB/w88WVcAq/MpIzYuMkihyFaw2MYJkUZwhPI7oh/JDfOJyrKtj5XKmpE8tRDeS2KYhV&#10;TdAFljBvmGeF668eqdfFTjos68H40iAf78Kkobe6a0jrmSRa9xCzaUwDnfiQY7Smg4TSWc8xew09&#10;woZUhwz9Mi4X0zTqh2oYNsLvi/Vigdi+Rnr905f/HaloGadbF/iZY+yXzzjOLl7hA43ZzGRk0rL7&#10;apcVsHidiBXyxL04v6SHyKyDzWeB2qKBQc3UpCDkizPoF35msf82Bzm5PhGr/jZSG4XUNViH1f0k&#10;/NEJ6HTX6HrNMDua4IrOY/v+EbK7BcxrxJiWdlD0Y+yyMhb0NAlgAaKpOvbpfnQNELnqPkJnL92s&#10;twuNzR24Vn8Tg3S3WUsPtN5p3L1kT1nhyjLRmUXN6J8ZRjd76Ic3PkYwkiRCT6JluBmNQ0yJyQ5M&#10;svSL5rtR28H+O1CDTnEdO3UvaaGdRGAjspTgSZqx5JxClKmb2tuAN+ihCEOIRhLYLe9hcFCEfGa9&#10;+qv3wiT8GPqfvvh3lONrSPni1cM6s0efI3jwOczxKMlGilgxyD5+F2vHb3B88SUdP8k+psTS7BR2&#10;MgWUsysoJExIMWEzATPSER+2t9nX4irEIhqs768xjWNYJ0bvFULYiPtxSgFfcr4OvC6smnQISSVI&#10;sPOumZdRsSwja9QhqJDBS0E7mLxLw+zU7Rzs3d1YGGBXbCOe1jah6UZj9YAKQbDCIY5CSg629GGg&#10;qZ+p2o3h1j5MU5xjRFgxhTnRPYjZwXGMdA4zufvQy67bXkM0vtnIpG5H7dVG1Fxhx73KLkwhVhGb&#10;Ux2nmiv8rI+Ix9eFo7N+FWgn++74IEXWzz7bMVjdj9xS28K+3ElBt7MPd2OcKdrX2V/dyt1wqw39&#10;7L0NN1tx7ZNaXLtSUxW3uFsEpURJbJ7EvLAridisliiqW6UlE5Lq7iXpJPuzfAkmA8fzihUrBQ+S&#10;634kVsNwRAzwpTWwhKewYO3HCtM5XBF+9aEPhtAY3EU55o3sqi4RU1gGh88DB2krkPDhxdOvGXhO&#10;6D1adMzUYlJPo1vsJF63Q+6W8H8RhT8Hkbwf4gUxYuki2nuEYxRuVXdtjkqIzDopWkeaUTdwGzP6&#10;CXRO0bh6rnO8tsBG8d89OMabu1+Q6B7gjGPp4flzfPbsWzw+/hQfKMxqKIjCJpsOi2oJBWuDJ8b4&#10;NjNVDfzyWi4E3QzjXIll23L1WkSj4na0ElmHpK0YUbRg0TxNFxLjev0ViEY7ieHz0JsoXFsn7K4+&#10;yNS3+RkdfF921qAC2a0s9A4tbMS+jf0K05QLjCioXdLjfP8BEXQLne0dGBsZh9+dQFMTU2CEXXZz&#10;FwqazIy+B1u7Fbx+9pJfcAEt3Y00kyYuNBFut9ZhcHIYUqMUIs5T62gb57OPqDIIg98CmVFVxfAu&#10;cQMGp7sxtjiC7EYElYM8hqbZYcZb4Iywe+ytQ8fvKpFNw88O+e3LX/D0zmec3uKn93/79fd3n/4I&#10;4RcRDldP6Yh/x+rhK1hPvoH29GdYLr9DkF03cfgAUU7GjUtkLr6C1bdUPdpHtyhGysveWvQgHpHj&#10;cCuOZNAOg1KCTNyMbHwZ6ZAea9s57KylsJ8N4LJcxEUqiiN2421SUoXJG5PNI6vVVIW7yg6dp6CD&#10;ykXoxsegGxuDelgESVcPpinead7217Gzsp+2E0HrKDZBaE3E0vaGXrTVtKFTOKCCwhlsIb7WUtS3&#10;mSoUq4RJNsm0HGDyCdjdz77bVc/uy4Ru4/NaiNq3hGOf2Wlvf9JI4baikYna8B8irqWAb33Cx641&#10;VoUoHHJZI6Qtxd7e0MneOoSxwbHqxqg+prsg5h5+TmdLF1obmMx8XiNf100jaSZe/+H3N/HJx7eI&#10;4MJGsy5MDAlbocfQxfmaGJ7i+4mrSTxLGhO2SAv7iYXdTWqZGgbHMseiDfGSB+ntFISfarEwWe1R&#10;NSaJvmo/x71lGkMLnRB+A0pGRO4ZpbhUPVjd2MDJ/kNIFfNweGwI06h7pW1onbyFsaWuavoOLnYR&#10;l6kLxyL78RjmDFOQ2WSYYIj0jndUL73U2kM6FHdAuSyp9tmavptoG6vHhIZmRsLsmWmrbqgqlPP4&#10;7NPP8fTiBQqZbdhswsUo1Ky1elZQBT6Qm+axsDSF6Xkx5lTjUNkW6TbjFOUU00gDhUVNEUuqP7Kk&#10;duuqPxLWzQ4pXHazX9LA3tkFkaQD9RSFcFnOpu7a6pedV7RiZqEB0wtNEE03EIvF0BrHsBKyIFlO&#10;shcU4Q4S1z0a9A51IRtZq/584q9XUPwJYV8aerUd71/8QEemE5ks+P7zf0C9ZGCvvc3eOYvN0h68&#10;niCaWjjoxhqxoBfjVv1tqLTCLxUaKFrhmr8zGJD0oWm4AZZIiF07gd4Jdqnu69UzpmYpGL1dUz0L&#10;aWiqEz2ilqrAZ5TC7zI14lrNFZRpKK8evMe9wyf4hdj86Ow1or4wiqkCHpwIV1K8hx8/+zdsPPkZ&#10;9ns/wnH/F1ge/A3xx3/B9sMvYNt9CP/eIfLHh4itbyC0loXLKYNPq0KcA8lsHsNq2gUNKcaklCHm&#10;N2EjQ2E7ZlCgiHdzKzguEpsp3uPqbiIT8ZivVSxWkblkNKBAPExol+CXy2CcGIN8SATt2ATmunsg&#10;7RvATHcfOm/WoVvY2FRLA2YCtjLJmm60UchNaLjG5KulgVE0AjIPs3vODAr7Z7kMmXo99RQSX9PC&#10;qeN2OxO8E93syO01reikkIWDMtqYks18rJnoKyS6sOFL2Ij1n4Ku42fdvNqEG/y/jp/d2dKPtoYe&#10;tPH1LfXs1BSygMqi/lGIiL+NNI+Pf3cDVz+8zX5cgz/8lhWJ/7c19lf3PTdUj7nmdLuFad6FMZrM&#10;rWv1fD0poW+URtBX3Zgl7F5SziurKa2Ta6BSymGxGUiZwo+7++HPxonIdix5pRDLaFCyDlzv/QSN&#10;onoKehDTigGMzHSQGnuxv7uPaCiB8elR6LkeemZpYlM30b/YiullEYYVg5hjeHRO0mwo4iF5Jzqn&#10;GzFrnKhuoe6aoBm11qKjr4kkOk46rEF931X0zZKQOA6m9MJJ/wOQO2cxrh2kqZiZ9BaSWxqrhTW8&#10;ffE9Euk8tHYthTyPDzLrieqv4fUNNVN4XZjVTWJUNYB5ClhqmYLOrYZlhYls11HAGoypRjAsHYKS&#10;SK11KegobahpvoE/XP0Yv/nk92jpZZdq+AT9g61QqubR2HoDA8LpfHPDkCxMI+jz4+zkGAa+b4Jd&#10;U+ZYQN94J1oa6+Gw2ZHPF6ub/E1WB5G8DXKNlMjRDPHYIKSyGbQP0Nl7m3Gz+RqMyza8efozZPMq&#10;9A58ApNrFO1M4GUazpxyHPW9FPWyBsOSIdxs/QgLxiVktncxsyTBRzV/oFDrMDI7xt7eiuuN12hK&#10;TegdI74NNKCht4aPN+LqjRtIs3v86at/w52DR3hw+gLb5f1q380mC/wszsOTb/ADO8n65fdw7j5D&#10;6OAxopffIP/sr3AevYTp/CW8JR+SJRfK2xWkK2lsn2ThN2vhMyuI6EZsF9wI2xf4vxxbeRfWE2ak&#10;nFJU/FqcpII4TQZxEvZi08l0pnhjCikKwqGQy2bEic/xJRWsM9NYEo9AwY6rGRnDYv8gZBThbPcA&#10;uq81oIfY3FvbhuYr7JXXmYTC4Y1M4W4mmjC1MZWFAyZG2GVnmIbizj6KnFhMAdUwWRuuMK2vUZj8&#10;+9bva3H9N7dw9Z9v8v9a1H3M5cU+LaSusKvoCgX3oXCY5W9vVTdOVTdQUbi3qyIWNljV/Y/Hbgoi&#10;p8Br2bkbaRSdTP+O5k40MdlvXm3B7/6Z4+t3Nfif/+ff43/6n36P3/J1dTSJP/zL9eqRYO18ft3N&#10;hmpaX/noFtqFROb8CxuwhB48xK7ey+QW+vDM+Cw0chXMJhOMZj3MbhN8qQisDBaFYw7jmn70zTej&#10;lYFwtfMKGoevktSEIOLrp5nO+nHMygc4RuoYamIMymg6iy1oHa/HCMXePNqMWo7P+gEGmaQew8o2&#10;Ti3stgOYNo6gfYxE0s1l1UkKHGhHD9N3TDqKXoEGtV1M/n5IrIPV01blnhFMGFsws9yOWN6GZDaI&#10;s6MjFLNZmBiuWqcKH0g5mC1M1gFxd3Ugt4qYQtPkdSKeaHEI0+opprIaep8Ber+OSKGFOWyFM+1D&#10;oByGfsUECVNZ+A3eCZVw4feF6nWipuWzxHGm4PwwBuf6KYh6TC1OsePS0WcG0SdqxaxqAko3BcyO&#10;2k7RdI+1o2+6ByIaxMB8H7pniXRjreiZbEeLqAFtI3R/LoDOEWIgE1UwD5vLiNn5EYxMt8AX0mFq&#10;SAyXRU8EjSMajFGgYpoJCaH9Blr4GYKI67pb8JsrH9EJ2aF6m6riFa66caXuE7RQxG2D7GztwgX1&#10;ODi6e5EI5/Dju3/Fyc4RtlbXsZop4Xj3DGdEZIfJgy9f/Yx3n/6M9Ts/wJ3fg1r4tb2AG9HdR8jc&#10;+x7RnQ2EC07sHe1gf6+CcEqH8q4b5c0M1NN9KLLrbqQsSPsW+LcRlZgZpcAydiJuiteHUwr3OODC&#10;jtvKpF1CUi2rirhkMiCj1SKsVMAyPQGNeBiLfX1QEZvlg0NVAY+2dKCTXXdAOKmgnsvtWh0Rmt/x&#10;ZjM6mVz9Qupx6mcKjncxPQbZeSn4jtut/yHwejRRJK0UZjNF1vAJxUbRCSKuE6aPG9FOMTVcYY/m&#10;JCC5gMof/044AEQ49PI6/uWfruI3/3ytus/4d/xfOBBEmIT9yILI/+m/XMF/+b99iI//cAu32JGb&#10;mOZC722ub8M1Yvkt4fhrPvcKjeH/zuf9L//Lx/iYplJH9P/tP11DZ2s/k3sYzRR8PU2o/iaNiKgv&#10;ILkgWkHAIqL5yMBoVcAyyQKks6x5XHY2pxUmjv8lq5yhYsCsfop9tRsiZS/HXyvDSrgiTQtGZ3ox&#10;KxNBPNWOGYUYfVPCYZIkj6km1A3expXWq2gVcx5bruGfbv4LemfbMUo6HVLWM5mbMGfrgNo3C+F3&#10;vm623ICbBLcgU1UP2+0RkXpm+qD1yTCoqMPUchsk9g7IvZ2Yszdg3tEElZePB8dgjs5hjj27c6yG&#10;Ou0QNmJJIFHPUURDFAdX5Bw5faqPOKqCkR3NHvbDTncyCgL26tA72g7RzDBsyRWYwiaWd3aBhBHG&#10;mBErlRy0Xg3FzKQtptgBFHAQBSVWCYxBB8W9yMFtpMCZuOys7YNt1ZMFOoRjnEVtVeE0DxK5Fwcx&#10;NM8FNNde/VWI6aVp/t3H+/rQTsfql/RgSNINMRfg0Fwj+icaoNCOIhVfwcL4XPVXCP76xf+KP379&#10;b9AoNOjurENTTw1utFzFh7c+wW+vfoKPb19HU1c9OkkKtUT/Gw1X0NBxi0K+iQYm820u5MGJcaK1&#10;FHeJyd++/AnldBaFWAInG8d4df8VMitpPDh+ju/Yf98//wmXdz9HmgJPpmwIxLQw+YzV60UXS8JW&#10;ZB/Wucy28lEUslqkM0ocn2/Cy8RNuRawXxR+dNyAckKNtYgFJaceBxEvzpm8+z4r9tyW6garLDFZ&#10;6LwFgw5Jjap6KRonB6Owi2iOZiOlaAV8lvT0YbiJBnizHmL2yV7229ZrtRhsYt8kbgqTsGFKzNQa&#10;ae3G7MAwpnoHMMz+28J0FoTbTBxtu8n1xJ4r3CdMzddYn5igLRRVK7tt640W9DR0oek6qYU9t+bj&#10;BiJvDT6igIVjn698WMdU5MRbIW2FW+EoLmEShCkkr3CucENNFwXbQ1F28LU3+ZrbaGtmstIcrnzE&#10;dSd04LpOCrke/0Qj+K1w9NeHtVWsFvZPC1uop0bmiekt1eOy2xt70EQEF/eNVDeKDXQOVidBzFMj&#10;05ALfXhBDR0r2bKF49iohd6kxrx6unppY+HgoBGJCF0cl7eabqJ7iJ10mDWDBj/JcJvWiNA5xWUk&#10;vsmpFq2jpIu+W/hN7W+Yxo2YJAqLlI0wRsVYcDVDykm/QtpjcncOtyORTaJnuAfX62+SWrvQP9aN&#10;TDGPcCaCBUsf+3QNJBSuLNAKTagLSk8LRdwBbUQETWQUKmoqmS3hg3G6yYJJg1GlFG1E6DHlJGaX&#10;FjClUEDrsMPsdUKmnYberUUwn0RrXwvTlK6wPEXc7sWY7DZk1hG4c3GE19ehcVBw6mF2zSjcyTjT&#10;2gaRbAQrjP1ppXDmxgSah1opYE5EDeH44+Y+Do6+Ooq5CYOzwkkKvWhn2raJGzCuGGOXHUH3dDvG&#10;F4bgchkwRYTpGWcCj93GrGIYrR21kCx2Y2amnV2sFmuJCn5681e8uvcOLrON+M3uIWpGXWcNbrXc&#10;In7fhPAbr6097GbtNajhfTca6KB9REDizZW666htqec8dWNEOo5UOElTeMMe/BLpkAvHG3v44ukP&#10;ONu8g+/e/gXfvPsrRSz8BtEvTOLPcba3g731HDYrMeRzXnYWLbY2AihEtchGjVgTfmI1soh4Ro50&#10;zAAfKWgr6cFaSoVychLlFTUOwh4cR3w49Dlx6Ldh3apHRqNETreEolGH0OICVth37bMzkPURlZm6&#10;8xSv0HclFGIv07XvViPG2WW7b7G7Mh0HmUoDjaQd4mYv0034W0RUner+NXkHiZ6tV7kubvxHQrPf&#10;dginBFLEnezNnTQBYeOXkM5tVVE3VPtyR20LGin2Rgq7ichbx54rHKTx0X8gdPWWk3ArTIKw/1PM&#10;Ak4LSSwIWjjbSTjAQzg089djrklB7NUdrQPVvnv7BvGUmC2IVzjw40O+j3D0Vi2xfqR/EupFA7rb&#10;hqpbubtbB9He0FEVsbBRTJjGhAsEjM1iUtg6zVuFREGUtkGnN0Gr00GuVmKJtWR8chzN7Q3o6GlF&#10;r6gbg2PDFDC1Mc/lqxvFvF6MRes4hlVtGDd0QLzUXj2B4WrHh2geaawe2NEtqcWEvoMCHoE+OgiF&#10;rxOLtj4KuAFNfbcxJRvG0Gw/Pqm/husttWiiHox2Mw4OzxBM2X+9/nNsDOpIJ1SBDmj8zfzMGlhi&#10;03Bl9bi8vIefvvh3fNDWTwfpryc69zEB+znIm6G2LiNV2YYrEoeGPUFlVBGFB+CJeTEqG4IppoLa&#10;M8o3nYMzpYAxMEW8tsIS8cMaES7KpceMfq76MymjsgmKfBpKs4HYS8F01THhmqr9sn2ohW4nxoxm&#10;BhPKESZqFwXcxtT3YiWdg9phYicZwoiKKaHuhFQtQjbiwuRCF8V+m72kCzNSEerra9iVuWCZ0F0N&#10;DXh29gAHqyWkvHb2oAH0iTvQRRTvELMiEL2bh5gWXbdR23YLTZ0NGOYKuk1Ri2a6MaEgjhHjW1gn&#10;bglnInEeY2Efnt55hdOtbVTyKjy53MfF7iXOt+/gz1/8N/z49t/wAxH753d/qx648cXTr/HV8+/w&#10;5bNv8frJa2SLESSiLiQCJuRTVpRSAYTCCvjopOHoDLy6KRS8NuwVPKhENThJMnmZvvuc/z1i86aN&#10;r9OrKWAKfNmElHCMs1wB24ykelSVUjwKSV9/9eAMQcT9NURmYuhEaw/6bzei60Y9Rlt70VvXgpar&#10;tyFm4g5SwFNdA1hgckuHx4jQ7WgnvnbeZGWhWPqYqt0UbBfF2iNcCofp958HbHQLwqaoBxrb+V40&#10;W4q9ma9tpgCbKSYBs4Ut0rcoZOFQzOrVOYQEpniFvz+iMP9AAQqTcCrix+zLn/Bxoc8KQhewWzj7&#10;SThkU9h4dYPJLqRzS4OQyO1obuipPv/3fH1jbTdxexQD/3++/vo7tjTLEgR91nRPQUJkBjk9FDOY&#10;ZCxjZjYZSDKTyWQiEzMzw3t6/J5zRHhkRmJVZVbVqu5e3at6rZn5s/bsc+Xy8Mzqnh/OusZw77fP&#10;3vuD85kDCHuTiPlTsBu98FpDvPZJeG0hAjfMx1xwmFx3Q03BBPrD/UqnVmVkAmNjUxjhsVyuYmZ6&#10;DbPVNfiCEbR0tKCxvQFaixEmbx/S5QCD3nTCh9J6HuEJv7JaSO1vpzJUKZbPTvlty2oRLPF3xbuV&#10;EZON6zGMrsfhy9Lbk5iGiKfvvv4DnFGHsuCmy6pCTXcjzEEr2d0Hd8xBm6hHZa2I7JwDxQ3ia8OK&#10;6d0kCU2WMMo2MqdKpZiPFubm0GcV+dqH4fE5OIIuRAfoX1dW+CH0xTYNPXBBYUcb9X9+Ook02dfo&#10;6KRmz/IPhZGUrvJilnJ6DtmxIuwRB805mTTErJeOKNnFoNRQZkYL0DdQlph8RmXnwcxEEUuH+9g4&#10;P8XE8igyIy6y/iC2TvexdX5JL1lm5mLGq5JhxmzoZ6QneRLH3FQIYXjpj1XtTYgGrJgnS6W8Ybw+&#10;u0JlIIipUhQWYy9UOkpCC+VjjKwUlE6EVgTCDqUUrJr/XW3UoJN+WGslo1ABBPNehAY8BLYRl8d7&#10;CIdtWJ6fxYuLGzy7XMCLqwUcbkzi5dkx/ubr3+HL5y/xuzdf4nt64t9Tbr/k777k//ni7Qd89cUH&#10;7J1u42h3CYfLi7ildNpZLGJ5MYbV7X7sXQxicSqA+YE4vj07wRe7q/jAJPhhiZ53egzXk2VcToyS&#10;dUt3nrdYwFwyhrFgCDmLAzkXAUjQ+jU65Si9zR6yalBvhoXgtbT3IKAzw0H/ayeAoyYHfbERIb2V&#10;r7UjaLQq8lpPX2wl6B1kYbvii/XK8f62jR5ZnnNQgpv4mXaC1yU1sPi4oVWYmcmRDNnDz+mm3O1p&#10;5DkXOUugCZjb6YuVCSNk2noy5z0zN/C++OOHD8i6fPyJsDPfI3OtO1r0ilfuaNEpbN3TYYJGZSET&#10;8zsoueU1Irn1GifMfX74nFQjkRx8tjDC7iSyiRKldR6p8BD6YwUEXGGlRzrsjSAfzyMvlTyGRjHE&#10;qIxWCeAxRgXjY3ME9QIJIQuVVgUDCSA56mdbdyM76kSsbMPQUhqBohs1nTVKNKplLjTPYYaKZsQO&#10;e7IXpmA37IkeTG4WSFJ2qjmCO2Kk5y6hVClA5+yg6u1Ep5XJStsIlV1F3OhgJS6kozY1nFV89Qwt&#10;2MhGDImyH94sPyOuwtRODjF+z0fLyzsYn5lXABvJJBR93m3qQnp4FMlyhj/Si/5qjIybpZdN0Fzn&#10;oPea0NLTqRSLa2DmcCWiKJApchPjMPtt6OWXe+N+ArVHAavRJ0XeDHAmjAgMBMjQI/BmeDKzIWV+&#10;8f7ttbKj+gmBsH26h/GlPEozUqlgF5cEwdj6BPonohhfr6Cw2o/MQhjlrTzGt4boBZgFyZ5VepmD&#10;pXUYezRYqk7iknK/XMqhg1lUKkTqnW0wehqRzvvgDzmRTccQJIg1DjKPTY+OXkrpXvlPFiYavTJF&#10;Mzrgx1ClH44w/WKEF4befHK6gMOtFcxUk9g7KOL4eBmvb87xBwL4b99+h//wzd/g/HgF2+cz2Dye&#10;RXVlALs3lNIn87g92cAXsuHZ5iy2t4s4u1rG5fUsjjcGcThdxLu1ZXy9toh3C5OUzhN49gOAT8rD&#10;yjxnKSpXjQQx7HViyOlE0eNXFiMEtHoCWK9M0vBrDfCRYa0CMgI2ZLAqgHV1a5Ewu5CiJ0xY3Aqo&#10;vWqCs6sHFkpgn/TSUm57+JiEm+CU90kyUO73UirytlOlgaO7l48J2HUKwK1dBDUZ3MjPkSmWWspW&#10;6b3ubabiIpB7CTiR5V2Uti0yHswQiS2yWQBcQ5Z9+HmTIo0//7SRLNyuLJAQIAuA5XUCWJHbqg4j&#10;5bROkd1tTVp0tdES9NphMQXgJtvm4kOI+/sRcESRCOUoq8vIxErojw4jlxjmc0mFhZOBhALgodww&#10;yiNjZOAKpmemsLQ8R5s2heHSCMYnZlCZnISUnRqcDqN/1IUBkkmKERp2EGhqNKsbUUcAt+ga0eWQ&#10;sWAHdP4OdJnraAPblAX+njRJxtAGFVWflJ7q6KmnwutgGx9Bp6UZbeYmtPQ1odvRARMBrvMb0Bc0&#10;KeWL2/ra4Mm5iRcTLJFOhoqEyv9VTcGV0eCj9d1TbB6eIVVIKcM/Td38UkrK4swo4rLNymIG0REf&#10;0R9GpBRBiEc96f3Tp3V4XF+LTj3N9VgZRr9UddSjnT5T1cfMaOhAY28DrJSl2Yob8SFmrekcCrOj&#10;mNpYRW6qiNx8EUOrY1g42cHhixc4uH6BN9/+NXYujjG6kEJ5IY7V001sUi5UZovYO9zF/OEcwiUr&#10;+ueCGNkZwMTOCObWp/Dh9hZnGzu80K0oDNPLFDIw27Qw6HtgstMjEYBDORcllgajpQL6k1Fo6H81&#10;Mt3SI3WeeWJ1ndAx28o64F5jFxWHFZ4UmThh5QlVK+VoXTENkhk/8nn6/jkfFucyeHt9jb959zX+&#10;+otv8f27d3j7cg83r09wcLaNw/M17J4v4IDS+dn+Es5WlgnkbWwczmL/YgVHBPL+bA6vthbwlr73&#10;9WIVL2cppxlnlbIyOWN/iIpkII+pcBAljwejPh8KXh8B60DY0Kf0NCdtLoLVooBXgOsiuIRt5SgR&#10;Mzvpk/3K0a/tYxDUBKO3R0c2NjH6GMLMtCUy8YOfG+bjQXktAewjgD0qLV/P9/TyfPaoCW4+RlC7&#10;+BmOHq1STtbOo43Rx8SgbuuGhv77riOsBxrKcRVZupOgbm3oQAtZuVkWTxCY4ovvvG0rHpOdBdAC&#10;7A4y7BPK7HaysABZmLirzQC92gFtjw0mvQdmSmiLyQ+HmfI4kEUmOoioNwUPAR0LpAlksnBkELlk&#10;CSnejvoSCHsilNJJZCijy0W2yckpVMbYlubHsbYxjbmFCQXI1dkpjFaHyJppZCpeZCmh+6kSda4O&#10;Jnsd6nqeoN3YDLWzS+mzsUWNaNc3IJmPoCozGEtSIC9JFpdplPztBGq438qEkIIzbSFw69Bha0KH&#10;vQmdjgao3C0wx4zw5nwwh8387Ba09zXThvLa5piosybMb1T5G3wID1rx0eHlKwzTa7aoa/Go6aGy&#10;v8/4xoTSlW6N6Ih8j9KwH9bX4WFLLTQeNY13Cz6vbcCnD5+gsauVgFYr6227LQSuUQDcgQ59K7yp&#10;IKa3qpS7AUxv8qTsr2Hz4gyFuRG4M9T2y/TXi0M05WuU0ZtYPljG9tk+ZtYXcfXlLdLFILNeAGNL&#10;o/jy2TX+829+g+HhfqSSXlSn0hiYiRPEFRx9cUUVUWbWpU/q7EQsFUGfvQtmewesRkogZr4As9rW&#10;1Ajm6T+SMQKQ0n4onVJ6oV0JO3qV+dTdBLABWimlY6EsNKnhJEtbAkaeF0psZwsG5wLISVSDlFk+&#10;Jo0S1mgl1pYHMU2lsrNdxtXNLs5lS8u9NbyRvYI3KlieTeB0vYqTpXm8vDzE4dkaZVsEOzM5XK6M&#10;48PWEt7Ta9/SC99SzVyOjygTNA6HC1jP9mMmRtUR8KLkD2HQRb9vtiogE/ZNWJ0EL9mTgLJ19FIu&#10;axR5LOASFhXgZt3BH9iYFoHy2kcAB3QCUgsifFzWAkf6TH8ELyNiMCOkuwOxHENk6KDOyNArzwcJ&#10;emH8gAQf9/G3eCjlvTw6NbRL3ZSUKkpsqgGZuqlvJ0PTQwtDdxPcrfXije8WMDTWqQjUNiXuOqja&#10;lGWG3Z19yu1Gym/psRbPKwCWo4TDEqJN8sGgo8clgL1WEo0nqQDY54gg6I4RxBmCeIBgJWkwYmTh&#10;sCdMIMeUWloytDQ0RGsyP40xWrq5hQpW1iaxuV3F7FIJMyslLG2NYXZtFAm223jGTrslY7mt6LK0&#10;wJU0wUbQCYC9VGkVtrOjg0v8/sM/4Ptvfo9YJkBJ3Ex12oNQpgv7l3HsXs2gXvcIbZZaqL3t6HQR&#10;vN46sq0Keh9fG9MhkHMwgUxCb9YhNerByCKvYd5AZu9EruKg+gzio/nNBeRH2agHc/AmyTb9JvgG&#10;3QQYEZ9xo89nVWpLffqkEZ88acDDRkodxqdP6/GkuVnphJJZJIaA7A9E72OlTKC2t4d1SjF0s1/q&#10;U6kwtjKJhf0NVJYn4ScTailpTQS+i7I6zj89PzeK3fUFgtOC0fF+LO0sweDQkg3pw7Wt6A+48Hxz&#10;Gzcbh+h3EDgLc1hdn8Ho6gQW91d4Ur1wWtVQd3RiYWYSsYgNASoFq7YHuTT/eFiP0VwY+WQINn5u&#10;gP+rmEpCzwvRpalDIOZFrhBBIGpWeqfNBHY844I7ZoI7rEWy4MfG8RxWKJszE1QAk25m5Qi213M4&#10;Pp/C2atlHF3O4OL5Mp6/2aGqyWD3UNaY7mF2IY/DvTwudsdwsjqF15cb+ParUxyslnGzXMUXe+v4&#10;Yn0JrxemccsLdj01irMxWgKCd60/hXlalMloCOUQGYUeN26yKn5XQBsm8EQKC3idlMmOLq0CXgGr&#10;SOI0z1XGFVDuBymbI/S8QYJXgBgmACNkWWHaOD8nyc+VY4wgjv4YZsR/+E4JuR+V2V1Wm5JEBPDK&#10;6whoWekUM929PmySyh5auAhoO+W2sLKTSsGmUvO2Bn1kcTVB3drQSRaW+loqNJOJG2q68YQMXEtg&#10;N1JqdxOksuRQmLeJINeorFB3WxT2vWdgG+WziSzsJHi9tgi8Fl5vVxwRglg6saRDK05mTgSzZOAc&#10;GXoAyVAaoR9K8vTH+FwkSRYm+67PKfW6F1cqODipYon2Zmye6md+BENFJodEH22YA5GUGXZ/Lyy+&#10;XqpLPwJsK76Mkz7XgZvTa/zTX/1v+MNX/4TZqVm4aXmeX98imQhiajaAZ6/J5CNqZc1wt6uJeDBj&#10;7YC+eyWN/jFalTiVoK8FA5UU/uEP/wl9xj62QzUqS1SxU2a4+3lOEyaq2Sw+2tpcxAa918XZNXYv&#10;L5CoxBUjrXGSaVUNaOhoJst23jEuQStM3E0d32nqgDPFBjIRRl9Ei7Cym6GBsoIn3UQ/QKnQqW8m&#10;ezehWdMAc4jeKUE/HOhAaMiIGCV1V+tTTA4mMZ2PKrWi/uM3f6dsHVnodyJG+aA195DR6eV8BnoU&#10;ZlrK83TAB4/BgAQ94BrZLMqG7bIxEzs0iEXdaG6qh9ttRrU8iP6gVHxQoz/ixQi/Z4y+e2FsFK8v&#10;XuF4fRdTxQzUPbUoVAZw++4Q+wfDuLhaxTyz7jQv4PmbQywfjmH3hH70/S6On01T+vbj4GYZm6fj&#10;BOwUXn7YxfWHHWxfT+HNb09w+34Dl1fTePZqEoeXYzh9eaC8f2s7gpO9flxsj+FmbxrfvN7Db96f&#10;493WKj4szikLE55Ny8ZfZN/JUewUclhIxTEdCWGSvrcUCCBpsRMgFqTtbEA/ANfZTTlLphWwCvOG&#10;jTYlREoLcAXA4ncFwLE+m8Kmd8ClVCaIo0wCEkmCLnUfZpsyCSRlkSOByu+UkPvKY/wdGTslOSV8&#10;kiCWx2TGl7xHkkCSr5X1xn4dpbf4cx6V22Ruj5YMraOs520zk46eSaenlbKa4FU8McEq9aQFwFJP&#10;uqfTpIwXS6eXHOW+eF4BsjCwHK19frjtUeUY8qQU8HoI4nsv7OzzwcUo9pcVdk5TRidD/coih4hX&#10;GDqJeCiBwUwOE7QsW2uL2KSl2aB63NqewNp2BTMzZOapYTJ1GKksrViaySzDc005nCqFEStGlAlI&#10;npgdz06u8bff/iO+fPE1vnj1HkdbxwT0/6okC3/AjJlFE3KjaoSHnLRlvQj0a0lGI6jMxalaqRb7&#10;VfDEe7Gzv4p3756jz9YLrbERpzfDmFnz0l4G4Ujx/MW1+OivXn+HP7z9Dl9e3mJzaRFzG4to1baj&#10;rqOeAFShTdOFOvrKxw1N+PWjx3jaWg8D/aArSy80qIZvgBcmT0kmU9AilEpeSmp3O3po0ruMrVCZ&#10;2pWZU9aoGo5kFxIjzNIlC+wRDU+4Dhc7OxjpD2FqMIPfPv+A//b9P+DNzi5WK0V4PH1oIfsaeQxn&#10;fWRBF4z2NvR0t0NPD+Zg1vewsdnNNPxmAzo6KckaG8ioVALaLjht9GS6HixNzuI//+4f8Z/ff4V/&#10;+Oo7ZZf74WwQ1UIIS9URvPjmioyfwPrRJF7+5j29+DL2X2zi4psbbN9s4+jVEbZOF7F3MI2V1RjO&#10;3u4Q3Js4PJ3CF7+/wcZuQZm4sfNsGVev1rAwEcTuZpHAncXlF2c4ecbP4vuvjiawOz+Eq5U53O7w&#10;4hxt4s3KPN7KrnwEr8TVRBnH5QJWs0lUmKymYiGMknlzlM0pu1sZ440TNCJ/7V29BKr0OFuUTifx&#10;vPfgjVtcyFA6K0zM+2Ee72TwHesKaO9ZN8HI2mQrFCePDmR5zDldDDfyjPujxJDTo8SAnc87fhpO&#10;ZPjeO+CzURP4MiYtTB3n9YmTkWWYy6e/B7KsfGLCpz83UjXo2rVKB5cs/peJH8K+AmDpZRbpLD3W&#10;9wAW/yuTPwTA8pyGTCzy2UX29RGwMTKvVeeEi75YpLQA2kKJHXRGMZAsEsA5ZOMDSEcExHGECeKQ&#10;N4wsmbiYHuRr+jFXnUB1fBzTlVHao1FsUyktTo5gvNyPAttNaYyfVQ7SHgbJiCSyKX4n1dvkbJmy&#10;+XuszM9hMBfDly/f4fdvf4e//epvUS1NUTEYSBD03qOdBG8LHNFueBLtlNlsqyQ/F8kwMeBAiJ+Z&#10;KnqQGLbBGtKiqbEG5ZIXmQEdfOFejDOZREh8H53vHmB1bgbxiAcamdDQ04h2Q6dSvtXgJMrtRjS0&#10;tcHlZ9YZyiI4mKI+Z/YfcCLMDwwO2JAb98OellKtWljClJ/8QpO/Dz22HjSqG9FpbuePVSM0aFbq&#10;4Voor1XqFhi0nXBRgpisrZgokgV3D/HFwQn+08s3+E+vv8B3z17C5jQzEcg0S4syFKV3dqGXxr61&#10;pVVZXO5jo7GzwbWqeNFl14jWDmXwvV3LTBZio0vGmYl9WJdNpvd2MJlLYzAfQpQnap0n4fb2DBdv&#10;l5j9yOhnG/Te7yCrpqrreey+PsIBPezpi+cE6BR2mJFX52IEegHnb/epWuaxtTGK6ckE5pcL2D1b&#10;wt7RDBbm06hWQsy0gzj/6goHV5vYXB/GMT/jenMF+1NjuCLrvqdsfrdMTzxXpe+dJHgpnUeHlUoa&#10;i/Tns2xIIwE2LJeHtsFFVpOF+PRgZifBq1FmUfkJXmFgkc0SP8pmh5fS9g60EYOFPpWymaCJ8pju&#10;syJN0GbIpHkCT9YKD1DRDLpcSsjt+/syt3rYSwXj8WHU60fFF8BEMHwXoQiPEYwF/Bj1uZWQHvIB&#10;pxV5lx1pmw2DXg9/i8zJ5vdROYjsDlBB+fR6OCix+7pUMHSqoevSKYXwZE6zVAGRMWEZPhKAyvGe&#10;neW+SGdVex862/ToVVmg6bVBpzLDafbDY/UjQyCG3RFYDW6lI8ttDcLe54Whl/87kkF/NKOU3BEA&#10;34cAWY4yO0vGiaXGdE56qfvzGBsaQCWfxcxICePDGUxWZDFEClNLRQxMxUlgVmLBQ4VpxiJ987Pb&#10;PQyPJEkq7RgtJ/Dh+SX+/juZR/8VjL1GOGkrUxUj+oL1cISa4U90YmSaSotWS29rQWkii37ZSijY&#10;AQ/lcqjgRIeqBR6nEeubUxgZS1Ba/wdMzM/gI7u7F2rp6dJId3gjHrY8RbuuA50aFbaXtnG1f4am&#10;5iaCpgfDi6MY2xlHfq6E4ZUlZp8CTD7q835mDEqIzr52MiZlc183WvkZ9T3NeEomb9I0MSF0QO0g&#10;EP30yyIJdF0wW5l5CV6NtZnf+QixhA2TxSSWymnsz4zi25uX2J5fI5vyYurbYZPF+WH6H/pnA71r&#10;NwFroq+KxYPQkm1byMwtTDYakw7NXS3QGXmx1d2wGJlYTN3wO+nLs2HY3V2YmcxicbaE89tNAq/A&#10;bKrH7tUOAfwSUysZZMo6SuV5bFJCVVcHUZzwYWcjga2tADaPsjh+Po3KBBv4kAMn15tYnB/AOi/o&#10;9tYULi43cbw3hdXlPI5uVrG2X8HkpBdXh7y424s4IoDfbq7jLdlXwPtidkqRzmejspHYoDK3eTqR&#10;UlgxbrZQCrsVbxkTtrS6FMDKkI5PhoIIWGFdYVphYellTtkJXsrlsN78QwiA+xDQ6AlcG/I2gtRB&#10;NiWrD/t8KPn9KBKkEnL/PuRxiRHK9zF/EJME7FQ4imokpoTcnwxFMU4Ajwe9qPg9SowxRkOykRm/&#10;g8lzyEfmcDoUls57vOhnYhDv7DcYCWI9jJTRslODqkPNa0p71npXoUN6p38K4vv7wsIyrNTeokUH&#10;QWxWwGmhKrPAqncolTjiwSQB7IFF71KA7bIElEL0HiuVTJjnNp6jfI4qvdEyQ8vvCCgrl6QEj4SA&#10;WJ7PxjMYprQuJlMYH8hjkGpxlG10YjyHqcUKchNRAswB/5ALgTxtRJkJZNQPR4S/K9ALs6cRyys5&#10;vLzZwf72CtS9vVAZ2xFM9aKfVtIT64CPyrQ05UU8b0A4b0IwY+J7O8i83XAndXBnDGRqHZ42PaFC&#10;Xsbi7iJiOdopfudHySQ94hD9prUbNe31UFFy2px2TJareHP8El9cvmGGo+HWW9kgN2HxkurpT2XC&#10;vi1ICZtwIDqcgDPhQ5dJrfRiN/Q00T/Xo0FWKfEz2wwdeNr5BEavUdl6VE1gm+lNhwoFMruNXrcN&#10;fZTdfW4C09aMPmsjLLZWWC09ONs8hZ6NdKQ0hLFKgQD2wpd2IxDXwWzuhl7Viz5Kca21B20EsEpF&#10;6dXCJNLdgbqmOvR2d/L3dyPodyIR86Fb8xR2VweSMQv6s05cvlxDpeTG7LgPS1vTeP7ta0yux5Ef&#10;7aL/yWFzNQN/tg25EQJ8s58MSw98LnI7iOXjOObW+zG1nCMDD2ByJIqVhUHsHE7i+GAZZ0crWN0Y&#10;wNxSGHPTAZztTOHV7hreri3hw9oyfW8Vz8m8z6fHcVEpKVMlN9lIZLc+WZAgvrKfTJikXPVSKvvJ&#10;pn6dRRmzdco4Lc9LlFJZJLRMqhBmThLgAt6o1Fcm24a0BsTE4xK4/VaCiODNUbUMMSkMk1EFnOVg&#10;EKOMSiCIMWHWMJmVMRmJUsLTh8cTmGNCWUim6cv7sfhDLKUzSiykknw+iuloCNVwUDmOh+jbvWRt&#10;fu4IY9DtJgPLPG0H8nKbR/HJXvpwi4pqr5vAbFcTxDI3WgrIE6zNmh8ltEhm6X0W4AqAxft2tRvQ&#10;JLW5eBSGlTI8NqMbDqOTMjoKs1QRMblhMTgorYO8byegeQ4IXul9FhBLT7SMCztNLgLZS/CmCNyI&#10;kgRkMUTMT6mcymIg0Y+J4QLGChmUMmGMD/ZjZmII/aUQAexHYMADXz//i7+NBNMMjaOFVrIDzkgn&#10;3IFmlCsWJvwwWjuaoTJ3okDC29sah9XfQBJsIGHQuowx8Q4yQSdNCnD7fB1kYRXsUXrijJBfp7KG&#10;YHF7VVkJ6M9r8NGXLxaxvTNAKUt5SgDu761gbXUahdwQcpQRlWJJ2R3ApLfhr7/5B5zuXSCfTtKf&#10;PEJ7RyPihTAcBIPGTlYleJsomTXOdkplO1QEYE0n2deqJxu34eOaz5gkaqAjO+s1rfD46F3I4H3O&#10;Djio/91hDZzBXlg8ss9wA8JJC754845Suw9+ZvNgzA1nMghv0o1E3gGTRQV9t4YANkKlb0NjUyPy&#10;PNl+kYSpNExGPaWUB/FwiP4mhq25BeTjSby4vMLsZAYVsufR5gyylIHXG1t8zoXr23VMrToxOqOj&#10;PE5jaT6MacbS3gC2Tio4vJ7A3GYIlVkjVrbIRstJ5McJirIXAyMRxJiFk5RTcyt83Rzl9VSGHmoA&#10;a9Uk5kdjuF6exJeU0S/IuK/nZKf6SVxTOu8MZJXNrqdjSeQI2AR9ZJqMlSbYwpTCHoLWy/CxUQaN&#10;DrgoxcImSuYfJHTCxv9JAMvQT9RoQZjAiNHjpumZs5TKg/Svd5LYpey6IGw7EgxgNBzGWETAGsN0&#10;JI5Znp/5H4AqsSSbn2XzWM9TYfwYg0qs5e6OqxkBcpKgppVIxRn8rCjPTThGxo4pHr7k89NLs5G6&#10;CCBGniH+2K83wt7LxkoAG8jEd1uy6NDZ1IuuljvmFfDeHwXQvV0kHJXMjzYqnV0CYmFfmf8sMtln&#10;CyBFSWyn3TBqyGYkHylB26e1UMJaEaW8Tv/AtP3RfqWapaxaknnSUsFDbssyRCku4OQ5jlNlZAjg&#10;QpbJarxCOR3HaI7Ju1xAf8oDs1tPYtPCE1XDFehBt6kOajtB7GxCbFAPX5xMSqb1Z83KZKEOTTvC&#10;ESfmFmQFlB2re6PIVsJUsno4Y2q2bx28KQPJilgggF1x2tNEL+z8nL5AO5OCBrGCh/fb8FFl2EdJ&#10;2YkeXR0ONmfx3Ztj/P3vrykXZ5HhxevV9KK+XkCnJXN24/bkGd4+/0Cv0oH5ShWpCBtbwglPxIZk&#10;gZmfJntyKYJIzkr5XItHzTX4nFHX3YI2/vj69gbo6E+1uma4Qw5mLCNMri6EkmYkB50wSOayt8Do&#10;auZntqNQtsHl4YUjo8q64G5jJ/QOqoSglh5DDRMbss1GKZKworWnk3K/GV0qyhI2lo7ONqjIwKpe&#10;GRNWw01fPz9cxCQb4fY8fejOAr48u8bK5CKu95/zoiRwtD2E49M8ji9LOLuo4vpyFLcvprB/M6vU&#10;+Tp7MYudszIWD3JY3UpitOrD3CKlMwGbHPIiOOhHOBdEJObC0foCVhdGsEEJvjk9iDMZMtpdxbOZ&#10;CbyYnlQAfEM5fUjZvFssYDaRRpL+NCUdUC6f4ntlbnNAb1LksrBuwGDnbfGRVmUhgkSUwJV5zUEy&#10;dIxgj1A2J/g5SQEvZbh0OgnblihtpRZ0hew4wYQ2RWadTiYxw2Q3R9DO8/sXyagrAtiBIWwMFpTY&#10;HOL/Kwwr27LcH2Uz7p2i7LFUIIhz2BjI8ZjFSo6gz6TIyAnMxCTiGGeCqDBRSJWQnIsyWok7AIfJ&#10;wh5dH0wEr50qQ08/3CNLGVt5zcnEAlwJWeggw0gyA+uOhWVBf58y4aOpgbKbYLeRhfWU0i6TBzF3&#10;WNm9QSp4CIjlaCfLSp0tqaklixmEaaVqh/RGyxRLKUcrFTwCTr+yfthK4Jt5Tj1ULeloisydRomY&#10;WBgrYpwMOi9lpgZjMNCemZzdiKTNmJotQGVqRJuuBhopPUsGNrJ99xHgvWy3Usq4jkSjp80cmpCi&#10;GUzUlODuhAk2ymRbREXgdiugFfDqXK0wUJ0avW1K/5I7paGcbuNr6vieVnzkCHXCYG+EL6THyuKI&#10;sh51lzLwt1+d4LvvrnGwv45yKYMvvzjH7vY0JqTYXTaL1oZGfH31Bb55doHzk2WMTA4gwAxiCXUR&#10;eD1wxjXodWrQoGrCpw2P8WnNY/SZ+9DZQ4BqmTA0LegkiGUhhStI3R+xIzcUQLeuFmZHK0KZFgK6&#10;HdFsOxwe6X3sxen+htIB0KB6oizLMpKBbQYN4pTGCSYiFRNDW1cb2sn2NY1PFSCrOlvo8Zm14ioY&#10;LA3MujZMF7LIB+ldV1fw+vAM02yIs5URzEwV8OLtCq5fjOHFF1u4/bCGixfDOLmdxPbpGI6vxnF6&#10;M4PjizFsnY/g5Nks1g+GsLtVxtfnl1ioluh5OpAfdGNzqYzfPnuO5ydbtCMWbFezeLW5ipdLs4rn&#10;VWKmqsxv3i4MKuDtJ1jzbh/9ohtp6RF2+si2IjNNCnjvAEs1IqVTVczWPTplLrOfElnAmzLbkSJw&#10;pXMqa5XOKcpkfl7Z4/ux82mKslhhWUpiCQWw9HirWaqELEGbL2JrUPZSKjOpjCqxXxrDwci4ErJ3&#10;8OFIRdkz+ECmd5aK2KO0lNgaFKYmiDNpLPenFFZeICvL3O0qZbWsnJLhMFECeSoBAXPMxP9DLyzj&#10;wwJgB2W/voM+UYaW6IW7ybiyH1Mr/a+AV3qi21sotTsNaCNoZR61TPiQZYda2URNR2Wmpu8niwYY&#10;sg5Y32NQQGyUEj3KaywKy8rzwrLSYRWhF9Z0qeGg1UiFE8rzUtGjt11WM1noo50EcD9GeJ4mhuh/&#10;ywmCmMmpmEE25WOb7WKbbKLM7YbBI5N+GhDI6aCy16Pd2AiDANimQq9dQ29rIyg10Dkpj0MG6Nxd&#10;UNlaCHjpPG6B1iN1y0lw8T5+FtUqraUjSqXpIxEFuuHvZ5svGFCY8uAjo+MpbK4WLC0N4+iAjWk1&#10;gt3lAk52ZvD69RZevzrAV1+e4+//5gIvXizh7HodeztL9MS9KJQGsbA6heRoAC5mnx53DwKjQaVm&#10;rj1hQKAUhtanR01HPR7VPcbnNQ/Q1ctMou9Br1qKelFeWzpgIsO29NbxRIRxdXCMD1dXuDyeQHXO&#10;hPgAZXXAguaWNmUVR5ws58960RfiyTW18QLp4PNaYQqolc9uaSfLt0inWwfS2Rh8rj50qGrhouwo&#10;0Oeubc8h3+9DMeHH7swMZoYGUWEjmxnN4/b1Gg7Potg4DOHFd5e4+LCFZ19u4vabI5y/XsEx5fPN&#10;hx1cvljAyWEOr7/Zx81XOzi/mMXb0x18d3OO460JHOwU8e2HI3xze4n3F9c4XB7Ds41pvNlYwu30&#10;xA8dV5TOk5MESpGyOYZBMqVI57zbq4zzyqQJYVOPbIRNhvLR7zpVMsvJAruy0ICyStOngDpIhu43&#10;i7d1Kov6Cx4Pg4zrI9NS/k0SuNLhJMAVWazsCUyWvZPGVAeDQ2TUYewM3YF2b7iigPawPKHEcWXq&#10;LsamcFKZxFFZtmfh86MlHMg87UqZr6OHJ4hlnyUBsRxXs/JdKSxn00xQ9NPxKMb5X0sBPwpkY6WH&#10;mkzsM1Au0gdbKaVd/C8m/s/uZikdqyFjGsjEWqWah7IPE+VyB8Eqywtlw7VHD5vx+GGLAmqJnk6S&#10;iJYqRKaNugOIMgkamPy0BLGmS4devk8ktcvqVjyu3WhX1gyL57UaKLHVeiUEtMLKPW09ChvLfa/N&#10;TfkslS/zGErzP/TL3OsASkNxWFxkSzKl2tkCk7+VDNkGT7obWncN7STbMCVwr41kFLBRdZoof63K&#10;7L8ug3T81qKtrw5txnp00joaAh3osjyGmZ7XRMnsTQt4W5gcWvgdTAYEuIlAdso4cDTVTQkYpO/1&#10;Y2fNhduzKby9PsQSPdrS/DTOTjawuj6KiekUBiohDEwxo26XkRkLK93nsVIA3oILGn8HQjT05a0K&#10;mvT1aO5qgjVsRqepHZ16GVeuQwtZ1+/sw3B/DBY7L4K+CSaHGr3mDmhNncgmI/jy2Zf47//0f+CL&#10;22syfxylSkrZKbC1nRLaYuAf0ShVPrrMXUpNq0DQBp/PrMx3Fvnc3t2Ntp4GZIadKI5GMbMwjvW9&#10;LcqcHt4PKuuHk4ME8togthfSOFycxsb0LGX0CC4vKY+P8ji4Jti+v8XOdRVXbzfJsrO4eHOGy3eb&#10;OLyaxtXpBM42Mzg/quDdVwd483YfX784wzeX5/ibr97g9tkaLveX8OpkjyrlGt9d3eLbo/0fpPME&#10;Xs1M43m1ShYrKR1Egy4P8jK2SvDmvT56XpnSKPOaZZhIGNgMl7oPToWB71YAOXqMytxjmcLYb6Hn&#10;d3hQ9gcxFqKnVTqiYvS1cXpRSuQIrxnl30pGQCUeVoB2v8Xo3c6F94yrsOwPoD0Zq+J0nG2AcTE5&#10;i3OJCT42NkkgT+BktIJTAvm0UuH9MoF9B2KJnaIkhQH6Y34vAbzUnySIE6hSUk9QBQgTDxPIwzzK&#10;WmYZF7aqZB61jkzcdze5gwBVtenR0cTrT/C2N2kguyHK41LYTsrQypJCWZIoSw47WmVlmk4pbBd1&#10;BRDhOQlT/uq6NOjpUEPDxCfVMDX02y7K6ZAjCFefE3aC08ZzLOFk0rTznAtwtV2U20yMBoJfdk/U&#10;dmuQCkRQHR5GsZ/ym21vcXwIYwRwtp8YsDVDTTKUsV2dux7JohbZsgqFCQOWNvKoTOZwtL9Na0eL&#10;6GECojKs7azlsRU9VJ0qO+2lj5gIN0PnrYPRR5mcboS3vxWe/hZkKlpEB7uRG7Px9QS96TE+WlwL&#10;YHbBgupMD1ZWnXh2uoJnh7s4WF/B4nQVlfEcDTMb1kwBwwsFlBZSGJwNID1uR2ExjORUAPGpMBIV&#10;HywxDbU/9X97HZwOC/1uHeoJXNnq0xH3w8NwO/Rw88f3OXugN7dhdqqkbD16sLUJP18XDNnx1dsr&#10;rCxTop4e4ubmAhpLJ1rbmvh6PXooues6HqNRVQNHxIIQ2Tic8SiVKRsbG6E1qBBI6OAMtSCY6EEs&#10;F8LKwT5STAahvA2xohvPv7vBwh7ZYMKG/f1dvP3ie1xf3GBuop/J7G6XimfvjrC2McRzQ4CNRTDH&#10;xFSYZMLKdqJYNCOXMyKXsWC22o+r4wV8uDjBq/0dfPPyCs9vtnCwOIXTpRm8PdjDt6cXeLU0T8k8&#10;iTeLs7iZGMcZASC9twMOmzKjKUeZK+t6ZXhFGFUmYvjJFFJNw065bGWjkwoalnYNzDJ0wgYV1BvJ&#10;uB4UKZMrZNppglSAOkepN5/MUB7nyIB5LKdlj6QBbA6If70D633cse0P8vgHxr0H8NnEjAJcicup&#10;OR4lZgho/jeC+Hx0EmejsuiCIB4tK0sej0ZHlBB5/VNZLfszyRrmhaTM604oHVsSI4EgioykwwEH&#10;k5OLSauPgNN1EoxtZGJGm5SrlV7pJi3qHlK5EdBSDE96qe+XJd5PtZRi8DomOJfBirCUrDVTrgqj&#10;UwpLjS0paytg9pGB/QSnk+C1SmLUW2ARmyJ9CwwzJbfIZwmR2d0t3ehqpXwlCxdTaaUXeijlYeLP&#10;kAAGsDSVgTvENk2vqnM1ID/pxtA0Pf5AOzIjNrx5f45Reuf6+no8ePgUtW0NaFA3ora7HvW99TAG&#10;aPECjbSddcpuhZZwCzypNgzOGAniZmTG9Zjf9WNi2YLdy0EqXEp1MvRHkTSlaUnAa8PUjAUrK5Q8&#10;symycYU+bgyTExn0V5KoyiwkMk9hyoWpTTJxlY13l5LspIyxzSL8bMw1XQ/w64e/xHAuRVluRE1z&#10;DdS6XmWNcR/v2yyUJ4Zu2GJkkJSWEsCIrY0VrFDK/te/+gcex+BL2RBIGehFj/DF78hmb64xUE7R&#10;z7bATXYq0Ke6Ija4opQ7LjX09BWhnI9ZyovWjiYYdF2YnE7CH1HD4uhEICn1oE3w9TOzRrXYv9rA&#10;sy/2kB9vxdrJGM6YIHbWt3B+doZs2k3Gz2BicQRjMwMYKnowWDIjX/FiYCKBYKYHiZIBkSEzglk7&#10;AhkyZLwL2YwJ59tLOFgYwrubdby43sT+7Bhe727iPdn/zfo6bn6QzjdT47iYqGAtTxlmF89qpGy+&#10;m6gh85vjlrsKkjLO61D1USr3KTWrTLJUT1b1sDHbyATyupEgAeD3YzwSwwy97CxBu0SwrpFh1+ll&#10;N3/wsj8F7b/wswLWkT9KZGHcn4YAWIB7B957EAuoychk4gtKagXAChOP3IFYmJi35XgPYungugsy&#10;MmX7bCLJ3xxVOrZGKe2HfH6lx91nMCsgtqnpgwlC6XASEEtn1l0J2l40PKHkrOtSep07yMT3lT3k&#10;KKGiRDbIumWyqQA47vTCSvuhJpv2yi4TlNndrT2w6kz8HqoZrWwH0wdPn105yk4STiZOVYsKfVQ9&#10;MvFCwkzroiIre8wOpJlwJgs5lDJ+LIyL5cxjaynHtsJ27qN3TfbCxTbebW4m4TTzNpk9YEarTE3u&#10;bMSDuhrUtdWiRdeqVFit72mifG6G1tsKHxViMO8hoJuIqV5EBqVjqx3Dc0Gsn2aRq6gxtRpCX7Dz&#10;bmsVe7gJ/SUtVtf8WN+mxNoZxeJKHLsHIzinD92lZ9w928P5801YnF0wWOuxcVZAasihGPdwxgmL&#10;l/KVsrWOcqCFP6bPqcfTtif4vPFzZr426DU92N+bRzbmhFrVCFeSzJk2KhPAr88u8X/+/X/Bf/z+&#10;t/j661tMLBWo71WUsfSab06xdbGAi/d7ZMsifB473v3uBabWhmF2q+knzHBHbbCFzAj0u2Gnt2ir&#10;r8X29CSWqyNI58Lw5/1wpihHBwmOER/mN8cwPu9Hdqgbm0dVLC6RWdNhRN12jJQoLQ+WMbVCv7aY&#10;Q3m2hOGJFCbnKbdPTzC2UMFgNY7RpVGMrU1hmjJ8fN6D2VU7Do5TON7P0gMP4Pn5PE62JvFuZx3v&#10;t9ZwOz9DzzuNZ1VZqEDQVEqoBP3I2OzKNMUMG29Ir0c/G1yI8s1GBpIF8zaVAdbOPli6+qCSgnFP&#10;eS6bexAl0Mv0kmU2fqnKMS29yGS3tYEifax4WIJ0WArgTeK4THAyBKhHZfrXUd4fJUB/EqeVaQYB&#10;S6l8TtBK3DOvxPX0PMErYKZ9qM4qIfevCebLcb6PDHw+VlHirDKqhIBZAfS9NyaA18jCazn+Th7F&#10;j09HYxgLC4C9SodWxELm61b/ML2SakvxwHcF3QW0ErJrooBYy6TWSTDKmmFZiijVPQTA2m4jNJ20&#10;ZW0qhK0OpFxeZc9hZbIIGVjfoYVBiuYxQVrV9N5kfCfZ106Qu402hf19ZGZVc5eyy2JTrWyV2k3W&#10;JhP3ORAkA6c8fozRFixUcqgMubA8QyKbSiGZIvDpYXsJ2qaeGrT0NqG5l6ClWmzWNqBRQ0XaXYta&#10;KlMp69RJ29iqb0WTtg2NWr6HlrLbRrkvtbd8sqtIO6V2PfT0vR6ZrzEqY8VOOGO90LhlUwUzPrI6&#10;nsITa8JgWY3RqhUH+/P49sUhvn2+iG/fbuHyYglXL86xRYbJMuNUpbxsnr7XbUAbM0pvXyc9qgZK&#10;XWhdE5rUdeixdaLD2IJQ0IeBZBJ9mnaszhawOFbA1d4SXl8dYSw/hIXJSfzuq6/xh998wO3LQ5w9&#10;X8fexSJmtsYpY5cwvz2GJSaSvRfL2D5ZhcOkxeuvLnD9/gAWjwYaowpj5WEEk15mqT44fJSediee&#10;L2/izS5lczoEB4FtiZLJEn2IS+XMARe8vJ0b8FIKB1Aqp5Gklxktj+Lo5gS5sg0DY1qMLcWwcbGN&#10;1YMVDBV8mJkpYfNwEzsXy9g4nsfC5iiWdkawfzZIj+1EqdqL7b0MTneKuL1exbffyOZjG7hdmmOD&#10;n8DzmSoBLHsVldl4wxhy2ul5PQqAk2y4eY8bMn5rF8kmVS/YYPRkAQFw59N2tD/hBSeAzfR4Pkrn&#10;vDKOG8FsKoslsu1GiVKYklaYVHzr+RhBOEHPOk4QTszxSOlLMJ7JYwx57D7kNWd8/o8s+8ejxFVV&#10;/sMdcH8a9wC+GKOqGL8DsBSY/9dAFkaW3mrp2BLwbgzkld5vGXeejCcwHA5iwEu2tJgJYgv6OtlA&#10;6YF7CWBh394OtjUqj9b6bjTVdP4I4O52Smply9MOpTqlSGkVLUYfmbSrqZNyXI8g1YyP59XQJdM1&#10;tejj+wTAMv9apLIAWYArAA9QVsu0TmHv3lYV2hq78eRRE54+bsInv36MztYu+J0eRGUWWzRIAOcx&#10;UaQaTdowzHaWTdNvW9th8vE3E8RGTydMCrnV41HrAzztfIRmsZhk2w5TK9RUiO19DWg1Ejf6ZtQR&#10;8LU9dajpeQJT0IBkIQatrQ7elA7+dB+8SSpYbycMnm44EhokRhz4aGklieIYG8RIKwYr7VhYiODL&#10;2118dbOB798c4hvZj+dmB69f7+HduwMsk7H2liuIBK3oUDejnRnGF7XCF7NQzhLMVhV0MpEj5cWX&#10;r/8Kc8zwdm03QgTfP777gP/85Qf8H3/7j3h/9hLnG5v4T3/3W8rYRRw9W8PLL69w+WoXJ7c7uP3y&#10;kuAZx+zmAE7fbmLzdBEmowYXtydYO5hRSsoGogHsL24hGvVQuvQoRdlP59fwbv8Y63MVGPQdlDMW&#10;Mr4Uteuhr+BFS1CmhfvgDmroWdTwkr2lY233dBsjizH6XPqa3UGUF4IYX89idD5O9o9jh7/l2Ren&#10;ePObGzx/d4jrlzLMdIa3373A1VenmNutYH0jh5d8/OhsA29fneDd8SZuZimbp6cYk7isjrPhxulZ&#10;CXivX1kcIKt68mSJjMsDl0oND2Wdo4fsS5lspGTurulA84MmtNe0KxuMSVF2U7sUq9OjTAAv5wrY&#10;HpnCwcQ8TqcWcTW9gquZFVxXV/Bsdo3fu4xLPifHZ7OreD5Hf8+j3L/i6y8nya4Mxd9O3QH3jyD+&#10;Y1xLCGh/uH1F8F5NTCsgvpqs8jsmCeIJJc4r4vHHfzye/tDBJZJ6e0g60aQXPMtzkaJvjyuzvcr+&#10;gDI2HDOb4NUblB0Oe2S4iOyr/gHAzbUC3jYFxDraix4+LhU9hIGlXK2wsBR5l938O5s64CCA/YY+&#10;+PpMBKxaAa34XAGpgZbESaBae7Xwm2jJdARIn41gtiq94Lpu8d4daKxrw+OHlL2fN/LYALUAnSzc&#10;T9WwMj6EyeEQLaOdHjiFgawNZlcrNLZG9HlFOktRCDXqVU/RqKtDs7EOnfYmqH28lpTLukA79P5u&#10;ZbtQFd/Xam5Ek7GWt8n6jgYqRxNcKbbVtFSz0cIR18OdMJCNDfDnTLDGevBRcUzkYpoRQnHSgP7h&#10;FoyMWbC2VsDL60X85t0Nvrvdx5cvVjE3m0CMVB5nJuhW1aG1lV/YUgeTuVdh5VzWjwsyZSSmQ4oG&#10;X7agWJpYQsxuxfOVNfyvX3yN//T2Hf7rX/8Nvrh+id35Rfxv//QfcPNyF8c3q7h8fYCLl2vYPKHM&#10;e7lORt7A9dtdXL3fx8reNKxWPRNNVhk7a9fXIxByYXN8Dj4HAeokY9na4TOpUZLu/ZE4ogMRhJnF&#10;BmdH4IjyNT4yWkjWGOvgieoQGXDC7tYhGTNgZNyBgfEATl6fY3g6jPndMobn++l1tVjaHCF4j/Dy&#10;2yu8+u45br84x8UrWZF0iNPXZ7j49gWOX+9ja38Y5+cLODvbxMvTHbxcXVQks7DvJb2vFF+vhLz0&#10;fUFlSmPW7lDkc1o6VLRGeKXB6XjU0v9SSupautBW04L22nZo2Jgl1GRlIxu3LKaXhf3TiQx2RqZx&#10;RrBez2/g5dIuXq/s4+XiLqX7Fl7Mb+LV4iaPGzzu4NUCf9cCk8+c+PJlgpK/kXEzTfBX5/9V/JF5&#10;n/H2jYCXgP3XIUCWuCTzS4g3ljinGjgfm1SYWNk9okwmHikqIF77YYhpIZnCXJw2hXZg0ONBym4j&#10;C5tgIuBUTQRxq07ZmkW2MxUAN0lC41GZ6NGiVTquxAPfAbgV3bQY9l4TWutaYFGTuQhgPwFsYnI0&#10;tt+NNfd190JHWWxT/LYGfqOJtsShAN5DthZvLACW3mcVldCTx41k4Fo8+KweLY0dcBrtZGEHFst5&#10;bM4MYJj2bGzYj8G8DSGypTPSQfC2wRGRIaU2dFoa0OFoQq+vBbpQO/piKpgTPUrlytAwPXqyD7pg&#10;l7I8UHZx6PU1QRdugIHK2FegP89b4MzQSiWZ2OMG9PKzdF7Kaz89sCclE6UtWNxex/zOJCbWmA2n&#10;1RgYbsfgiAZ7uyP4w9fvcctGGQyqqPONKBa8WF0chc9tgcOuR6+6CQlKiG5NLfYOZ/Ddby9xfb6I&#10;D++eYTibQTmXxn/56iv8w6tX+P3LU3z/5S2BvonhfBQnx9s4eb6N+YMKlg/HKaHZYAiM228uycor&#10;yv41E8sj9MweWMjielMPOukV2jRPke8P4nRxFbloBF2U6d6QFXOLY+jPulAe78fgZA7pchapQgah&#10;wRCscYtSHN7gVsHi7oAv0oU0s1uFvqLE5LVzuYo1yt75tQFs839PzUews1/Fy6/PcPP1Ea7eHuHi&#10;NeP9KdaZqM7enhPwJ9h7c4DD17vYPZ7B6cEsbk7IwIfbBMk0XsxRZk7I5IcSG2pc8b4D9HtJo1lZ&#10;hidTJaP0YO4erbI0UErX+MgSAfqzgExsYEPqa+2h9+2GgUepPSX7+UZNVr7fTQ+cxHphHMdTSwQw&#10;wbqyh7frh/iwSQWwfkTQbuPNMhXU0vYdgJXYJog3FRA/nxWmXuZxGTczi3jGuDvy8+h9r6oE6A9+&#10;V0JAfB8/Be8fQcxk9UNcjFUJYumlllVWZfrtOzm9WxxSpLSMEy/QYsnY9DRZWMaGs1QnMZtVWWrY&#10;Q8WhatYo+yvJpuDCwgJgOSqSWli5Xups9eDR583KkFIXQW9Xm9D0tJF+V6WwecB0x7QWlSxhFNDq&#10;oCWAJUk4tDpFasd5Lfw8pw4mTwFxJyW4nq9vbmjDZ5/W4LNP6hQm7mLy1PF9QUr96kASu7SGGbah&#10;JElrmH44nNYjkidJEIC2UD0M3iZ0WWk1vW0wENjGaCeio0zYBbOyg2Fo2EOA2pWqHL0eJidTDXoD&#10;NbBmmuDMdyiF3hNTbrgH9bBkVMhUU3BnrDAG+PtDKnzUF+iCp9+M1NgAVo/22YiPMLmcRGXGgam1&#10;CMqU1ycXczg4WsLh0Rbe3d7g919c4DsyUjQge8/ooZJtSfqa0NL9CcrFGP7h21t8eLGBP/zVFaZo&#10;9HfXlvBf/u5L/PNv3+E/fHtNj7iMla0Ckvze0fEUEwYb9lIaK4cTlM7HOH+1id3zOcxulJAdiSq7&#10;LtgpNdTqFvRqmmF1daNc7cfbL1/j3ekBViYLZH0HDp9d4P3vX2N2zo/J6QBOX55h6+oQxYm8sguE&#10;LaJR5pdaXZ3IZ3swPdvHBDGB49st/vcxHPF4/eUNXn1zhdPjPC6u5/D+u/c4pBLZuiCLUIVcErSH&#10;r/aZbOZx+Hwf5+/PsXK2hIt3Jzg5X8fVkUzLXKAPX8CLWTb6Gfre8VE22H6U3A5lOqMsgM/KNEmL&#10;XRkycqs0cJFx3ZTNPja0gFqrLKrP293IWZ0IEtTynNSv8lLeBTRGsrYTRVkhlOinJB3BCZXI1cwa&#10;ni/s4v3mKb7cZuycKSB+u3qAd2uHyvEN2VlA/HJhm6wsDL1BWU0Azy2RsVcUIN8SvBLPCGAFrAr7&#10;zvzIwv867sF9PUkQT04ocTkx/mPce2Lxw3I8LA3/2DOtgLif7S0cQDFAFvNK0T3aHgXAZKMmFXro&#10;Rdvr7zqx6h5RkRDMPw3ZEPzBg2ZGo+KdHdo+1D2oh5aM6yaAgwSwmwpHgOqhwvEZTFQzXbAyaQb6&#10;6IE1Wlo8+m+rTSkFFDBbyPJsa50aJoouMnsTfvGX9LBPmpXdIvS8VjatBrmgF+tTA8iS1HL9esxU&#10;I0gP0AIkuwhgmerYgR4LyUbfgEYDpbG7jazbg8i4DYnJIGZ255SyyaYoZbSLKsvfgr50C1zFNvhK&#10;HfAPd8M12IbIGJNChVagqEF0zIZA0QbfQB/CwzZ8pHc2QscG7UlGES+msXayjfO3t5hdHcbO8YKy&#10;J8v8ehjLay4srXhxvl/Ei5Myvv9qC9koZcRoBSYZuhktYmGygrmRIXz/7Dn+9sMH/PPffE8PPIqt&#10;xXV8+5szvHi1ju++PsdryuLj8xnEUw5K41WMzuVQmY3g6iVZ4O0iTm8nsLxhx/QMv3NjhIBMYm4h&#10;j+pMEZXJYRxfLOPoaomv3cH1cQkvrhfw7O0Zbr99h+3TMs6PUzg4zGJhu4TTD1fYebaJ5R36laUA&#10;FtZz2NwhIxCQO8cDeP7b97j88iWmNynxCNCzt6c4eDaHhc0Q9l7sEqDPsX05i+3jAo6u5/Hsy2fK&#10;Yv/53X5sUOpffXGFmc0JrG6UqSrGcMbPf75RxYsFNn6C94red79UwExEVvt4UPA6f6xmIZUxnGwM&#10;TqnyqCIDE6h+skOYjU4qYOTsdgzTaxXcXgwQ8BmpfEFg95utlN8uNvYAplIZSvMKjiozuKDvfbVy&#10;iC+2zxmnd7F1gi/Ixl9snODDxrFy+x2B/Jogfi1ye2mLoN7A6+V1vFpaV0D8cm6FyUeAvMhgMpr+&#10;I4D/dfxLIP8RwD+N+x7qewBLz7RM8rifrbXQn8BEPIxyJIzhYEApBiCzzNTSkdXUrfTAy5aljWTf&#10;ewBLh5YC3ibZrrSX7NhEv9oKc7ceVp7D2s/rKMFViv/1GYwKcAXAXp5zAXAvPbKwctxBMPB5r06P&#10;hNOllAHyE8wtZN42vqbpSSsZvhuff1qPj3/9hIzfBis/y200UnrrsDqax3ghgPGyB6WiHYmceNR2&#10;2jMqwmSvMl+h3dCgbL/i6DdB5WmEPdODwfkUfBkPGbpXWUtvljnOfI9npIXRjEClBaGxFsSr3QhV&#10;OtBPsolNquEttiM8SsafsCNWseAjjb0OXcYGFMZnUKqOwU1dPrvDDEpZe7RTwsnZBnaPptlA/Ziu&#10;9uBkz4HXl0n89v0UhpM27C/QG5fG8fdf/QH/+Tf/EW+PL/BibxPfv3yP//5P/ydO1jaxMLWKl5TT&#10;i/sVbJ/PY/1wjuBZhDdgRmGiiEwlCm9CheFJH95+QxZ8tYSD0wIubtmACJCT6w18+P4dbr9+Rmn9&#10;FlfvLihrL3DycouSdpmMvYFDgm3zcglTyzFsb8ZwdTaOje0sds4maA8GsXFUxB4BeP3hjEcyLqX5&#10;+tkkFin5U0MebJ1MksHXKYlPlWGy2e0QDm5PcfTqAhtXyzi4Xsf++RpefP0cZx+OMLuVpgrw0Atv&#10;YXNvHAd7w/ji3SJeHEzixTIb+8y00oF1OjGKZVmhk4hjPBxCKeBTZl5JWRo32dRMSdZHNnDQa/l7&#10;dQixkSWMfcjbbCi6XEoVSlnaN0OfOJtIYSoaxSilpsxxHvGGlLHf7aFRBcDXs+tkX4J1+4zse4Gv&#10;di8UEIuc/iBA3rq7/XbtAG/JxO94fL8ux12yM6W2xApjiV56fg23Iq2nBcAL9Mh3Iaz8nPFT8Ern&#10;luKVZZjpX4FXGPhifEyJexY+pheW+d8S6wNZ/gdZthjGWDxCAMvaYdmP2AgD7YKwrwBYytPKli0C&#10;4JbabnpcSmgpdPfDFqntZEo1z6UU0TPTu7Y8JfAeNyNEbyt1uQS4EZ5zr5T2IWA1zZ3K9M20Q2pj&#10;y4w3PZJOJz0zJTdB31LTwuTQTWnegBoBcWMXPvv4MRrIzHpeNz+TqZR2GusPk6SiGC+6UKE0jud0&#10;iBVUyI8b0WmsQWNvDTpMDTBFaIWoALtszXCSoYN5/q++Rnxe+xksZGX7YC98BKqr9BS+0SZEJzuQ&#10;qDaitK5GYaUXg0vdGN8xITPXg+iEFpFRC7Jsfx/JmkOzX4PEQAaxfBChnEbZ5Dg97EZpNIhqNYnR&#10;UTPmN8g4+2VsLPXhlB/05W0Ra1NZjGbjON9cxfn6Dv75+7/Df/vrf8ZXN5TJlNt/+PY1DjcIqrF5&#10;vPvit1jaXUByyIeBKTZG6ZRy9hEU+5hczSMyaIEvqcfiRh7nN/RSBMbzb2+wcbqAvas17D1bw/Tu&#10;OHafH9OPPifQ9nH65hSvfvMea2ezWKCHnliTzcJlAQLfcz6Js5ervL2C3dMqjp+v4PLdMW7pV0/P&#10;pKNsEbPr/RgesWJkwo/92yXahw2cMzksHRBwOwlK6kts3xxi+XQeq8fzOLqh9GTiOH+7huWDBFZ3&#10;ZPHDMba3Urg8zuIlf8fLnQVcz02QfekBp/h7i4NYTtMieL0o+QKKRJQ9e6WmlZE+rOtpM1S1rdDU&#10;tUFX2wRfVw+yZjOKdivKBOk4ZfJ0NKHMqlofKGKrMIzV3ADmYilMh+JYTGSwkZf5yAQSJfS7Dfpf&#10;gvWr3Ut8vXdFIAsb3wFYJLUc35OJhY2V2CRjbx1Rau/TOzPW6KEJ4ldL9NML63dszLiZpeIRb6wA&#10;+l+ysAD4UuL/BsD3IP4pgHeKBQXAm4UBLFJCy2KHsVgQ5agUAPAgYJAd/Y2KhJadD8XbCoAbGc1P&#10;ZB9i+mCCuJ0gFgB383lj510vc5/KwMc70UhJLT3Mps4umDt7yJhmJBxORK1WGGTHCp7/LEEbJHhl&#10;/+QkFY+yj7LJBDWTaidB+8nHNfj5zx+gs1XmYrfhycM6MjLZm15ZvPRgzIN5qb5S9mFiXIrVWTFY&#10;dcIV70V9z2O06GvogZugcrag1VSLDvphR0LmMTfCE+9CbXMtWjWN8A7QN+faEax0oX/ehJ1XJcwe&#10;0Wfv9mBsvQfjm7R8e72Y2e/C9L4BA3OyVYtV9kaicY9aYPFrYfV1wZ02o386iZGlMganixhbKqA8&#10;Sa86qcP20RRuL6fx5ryCZwdDuN5eQy5kx+XePApkmfODeT6/QXn9Jf7hr/4aG6sVJCMu+L0uLK6u&#10;YWqlSpBNYOl4jp47jF5TByrzVWyeb2B4Lo8ik4UUF9g/HaGU3cPRmx2sHJVx8uoIi7tDqKzlcPjy&#10;nAC+JnsuYeVgEV/94Xdk0Wksn8her5T950WCk56LjP+MnnvlkJ/1fpvymhL7yyPc3pJlTyjBX52S&#10;cY9wtjuPHcr0ld0yNm82cfByD3PbGWwRjCevnmHj8gCLRyuYWqvg8s0JXn04ZyIr4vR5Ba+/ucAW&#10;AXuyk8bN/hD2KfGvludxNSfzhylrR0Uq5jEV8itVK0Z8fiTMJiTJrg6VGh1PG9H8sB4dzOrtj5vQ&#10;/bgB+lo2uq4uDNmsSgmb6SiTSbKfoB3CdrGMvZFx7JcnCIBRrPbLWtxBbA2O4JQe+MXi9l0HlgLW&#10;CwW8AtqfhjDyV3KbbPyVMPX2sRIC4h+BLCy8vE2ZvYE3tD8v51fx7CcAvv2Bhe/jhoC+lqhSBUzJ&#10;ZJXJ/wHEP/XBAmBZBLErs7Qoo2Wxg6xYGo+HMBr1oxwKIE3/byUQ1c29PD/t6GwgAz9pU6LxcQea&#10;a+43E+9WOrgEwFKu1tYr47xaND1uRVsNJaneDEMr5SvVjVdvRNRiVfxuDyVyX1s3clQ5ITJyiCwc&#10;p/eOMXmGCGI7FUAHJfSDz+vxF3/xOR58+hSdZPjmBiaQ2jaYCV4pBxR392GBbXly2IWpST8BbEFw&#10;SI9ugrbLIuO9DegwN0AtywHjGhhlXfCQzEtohy3cCINThUf1NbzN3+9tht7fhOKyGXuvE5g5UGHp&#10;pBvrV2oee7HI+3sX3bi6NdBmxrB2MYKPYuV+ROl93XFmJWcrnDH6q/FBBLNhBHKUaLsrWGAjH6na&#10;MDbDD1rz4/XtCb5//wWZ9g2SbocC2LXpGQJbdpOnj72Sin7j8ETMSPX7YNWrEAi66bVlYzRmU2Or&#10;spTK4JJdyo0oz9K3vjrHEWX71sEw9o5KWNgqY347gaX9fkrlXUxvpLDKBPLi25e4/OpW2VU9xmSz&#10;cbCKiY0pSo0SXzuE5c0ImXKTgP0WR68vMEM7sEoL8PzLCzz74gKXL3Zw/nJfYfDj2wMc8P9tLJew&#10;sVvCAeXz2uUqSqtpHL+9xNbVHvZutjG7OY7BiSRl9SSGKinkSyF+1wQyw/SgYwlsMbGsVcn+S2zA&#10;i4u4mp0hI5YU77uYTip1osbDQaVonNSEkuGizppW1MtKmo/r8Ms/+xQf//xTNH5aCx0bTV9zK0Hc&#10;jRKltsxYWiL73s1jlqmQlOvlSRyMyJzlSTL83VxmmaBxu7hJCS27+N8B9afH+1AAvHuuxNeU2ALk&#10;e298d/tIYeE3q/THy/THjBcip2eW/oUvvo+fAlniHrz/GsjCwPc++GhExoSL/P1MuFQoq1mZt53A&#10;VELWDfvJxCHkycIeyl1dm1oBYgeB2vykHbUE5tPPG38Es3RsCYClYLwA2NKtUepPPyBzNj+hjzTZ&#10;Ye9VU5LTnhj1iBGcoT4zJXQHJXQvklYzokyqAmClbJGZACQDa/i9wvYC4E8+qcfPfvY5PvukBr3d&#10;WqjIxvouNXymPvT7zFgaJwOPOzFVdWGIatUab0N7Xy3UjlZlCKnHQz88YINXVOYQE8lQL5zZbngY&#10;vqwBj5qf0CdTmgfaCPpa5GfNZNcmbD03Y+dWi/njHtrDbqpHNb7+Wofv3pvwh+/COL1J46MogZop&#10;DSBRyiA1moYjpoUt1IMQgeeLy/aaHjLdEZb311Fd9mNuUYOpOQ+ekQm/+813SIc9uD7Zwu3JOram&#10;p/E3v/mAb746wPxyElOrOZwQzFGvG/u7V8pGxpIodI5eBbzumF3ZwSE8GOQP3FCk8gCliAxYy96s&#10;Q1MmrG4H8ewt5e3VOK7fn+DFb29w8v4MCwRztqBDeSqIoekMJtaLmF6KYH49hYv3r3D+5jl97zz9&#10;7yxefPGCwH+L59+8JmgvyPi7yvjyDb3s6fsr7NL/HpyPUZJvY+GkikUpVne5jlUmie19MvuMTJkc&#10;QWmuiHwxjJllHithlApBLI+nMTMRx2Z1BM9XF3HJRHYzQwAL+w7myLxejEcCKHqcSEvjYKPU038J&#10;Qzxgw/g5G8avf/GYAH6ET37+GJ/+/DN01NTD3tGFKBuY1KISAK/nCspqIQHtcaWqHE/HZyhd5xn0&#10;ppS5rwm6PwL27ngP1p+CWHmc7CwhoJUe6rs4oidmbBzcMfHqjgLgl5TS9wB+QSZ+MSs97BL3nVw/&#10;AHiG3lgmrShTRv8Y/wLElTsQ3wG4SBYeUnqjZcVSlV5YAFxNxFAKBilpnXCq6SWZ7NprOtH8tANP&#10;HzYpu/bXPGhS/LAywaOmQwGwbOciG64JgB9+Qqn7VDZyM8BF8Dp61PDrNJAKmVLitv1pA0GtZ0Lt&#10;Q4zMKx5Yqn0KG0ftNnRQJst3PKQH/uUvn5CFH+Bnf/Yx6qma1B1q9LbSx9roQ4Nso1MhrM77sLjg&#10;xcycF+EsyYnWVOPi7yaQbUkD3Hmz0nvsyqkJZLb9fA99cROsMSGzHnxS95DyuhHWdC/00V70uJ5i&#10;bMuBgWo77ZuGBKfB97+z4fVrPyZm9Hjzyo3ffJvHRxYP/2Skj8Dih0e08JHaw5lO9BdsmJotQWuo&#10;UZYSXl1SXu5RNp8XsLlJr1LVY20vglTMiLlKHv/l77/ByngZN2e8yPSgxwTF9ct5HFNup2Nh/OH7&#10;/50A3UFlMYf0SAgFMlp6KAiVuQM6PzNS2sqMRGmZ1sEQYxaN9sCd6MGzZ1XKhUlsnI9SGo9gca+f&#10;krnAz4kQSEms7U9RCpNJL+ZxcFBWhqeuPryid57HApnx5MUhzr98gcv3lNQE8OrJHtKjg/TjVbz4&#10;sEdJvkv/u07pPI+z1wfYulnHxsUC5rdGsXu2jaPDPYznyQ7VMsaXqhgZIWCnmDDo48eHAlgoxbBS&#10;GcDFAiXkbBW383N4Pj+rzHeWWVfj4QBKfnojqw1RSjgrZVvH0xbUftaIj//yCR6SKbQdGsoxPToo&#10;z+oe1eHhLz9H29MmeOiHU2xkM+GYIpX3fgJgmdN8MjZN8C5SOm/gFYH2fpMy+AcASwfWXVwqRwG0&#10;eGHFD/M1H/iaLyTIuK+Wdvi7N/FyaRvP59aVz3tJD/yOAFb8MO8/nyH7zq7gVjzxPK/x3B2YhZF/&#10;ysDPp2XSB5NYtcoQME/9CGLFC4/dMfHRyLASMsVyi15YQDwjAGayq5KNx2IxRd6KlDZRurY9biOA&#10;O/GEvvaJbITGqP1hb2CZWtnd1A2TLEckgA08n48+rSNrdyqbmps7uyG7RYQNZGCybIDXQd3YSlmt&#10;RtphU6ZwRsmmaQLXr9UgTJndWd+KT3/1GI+ZJP70Tz9RGPgv/uIzPPq8Bp1NXVC3dsLfZ0S/x4jF&#10;cQdWZ+xYX/FhezOOfEEPS+BueaAxTPVZssGa6oJroBuhshqRsga+Qg+cmS7oQ/WwJdSo6axDl7kF&#10;Gk8DWkyP4c72QUs5LSDffhbE+Govdo7DiOX1JL8u5HI9ePmWDKy2EPXMFlobj8EWavGnlIZ6uIJ1&#10;yBRMiOQcmKjGsbUexdZ2FHvb/fir746ZCWYxPa9Bor8J0aAD/8t//Cd8uHqG3bUqvvuOfvPFPM5v&#10;xrB3MoRE1IPffPXPWDtcQv+oB+EBO71vPxlYB6O/h9KhB2pPJ/IzBHc1oIx3RYomAjSBFy+XsXsx&#10;hp2TPDb3Eji4mqE8vsH+5SK2L+awe72NCwEePfnxCWXrwSQuKccPCVyl0+vlMb3CHq7ePccVgZwc&#10;jSE85EKqHMAQmXNomhJYlv+92sHNV89QmkkgX/bT/17h6MUrbK6vYG2shGwiiMLMGFXFGIolH2ar&#10;A1ieGsAUGfl0eVYZ95Ve5+eyhnpqjH51ANVoEMM+t1KaNW22Kz3N3U+b0fBZHR79sgafEsCdDWRa&#10;lxeDMUrzeApusxOf/fwhfv7nn6GFntjT3YuMnj4rllZWE4l0vgewzHkWAN8ubOD1yg69L6Uwfa0i&#10;j/eufgCvHAXA8pwAnAy7eaiEMLZM8JBJHZdTS0wI9P0MkeMXZPYbglYmerycX8ezH27f0g+/XFy7&#10;ix+Gm14qYP4jkJ/Je6vT/wOAf2ThH6T0qXhhmV5JAMuw0lI2hbFoAJOpOCOplN4Z8vkoca3oaeyk&#10;921TgCvbj8oewo9lG9KHlNJkZulwkimSsuexlvL34cdP0VXfDTPPX197J22LDlHKZNlFImjsg66l&#10;FVZ62DBBmLZbFWZO2QTcWmXyh5me+fGDOjygzfnVr54SvA/xCyolmRdd87AOvS1t8BDsabcOB6s+&#10;HG16sLcr6+p9qIx7YPG2o9XwBH2RbtgyPfAMdiI5qUZsohPxyR74h9vhGmqHI9dO1qWCsLdRjbbA&#10;12/iezpgT+uhcjXAFGtDcFAHracVfSENkoUQNheq2JypYJdk9lG2mIeRftQbdyFGZrRHGjA4aiIr&#10;NyA5oENldhC5sSzGF7KUzl6cHw3h7fU0PrxaI9uOYWnRCbXmKaXmLr793XtUqwVcnq/jr/76HK/e&#10;zOPDh2WMD8fw9tlvsLK9iMgAZUqWJypDz1F0wptjw06bCOAO9E8m0D/tQ6iiQXTUiHX635t3Mkw0&#10;i9WdFK4/XJJJb7H3bBvlafqleWbshQTWViLYmPejWNTj6GqbMvsrHL2+xsRaBeunKxgYjePw5hg7&#10;1/vw5Y0YXUkoJ8WS1CNYiDBjRpX6valBJwZGfFjdnMXlh7c4fvMCs8sTWKgOolBJozg3QjsxS3uQ&#10;w+xcHnubFWwtFPBybwMXc3fDRpfVCWW64EIqhhGPA4NOm1L1UepUqeva0f64GY2f1eMxAVxDCS3l&#10;Y/p9QYzlRzHKMOsckN3tf/bnD/CXBHH957XwdPSg7PBiKy+MdeeBD0dlUX0V19NkQUrcV8vbCoDv&#10;2Fdk8z37XiqPSQfVB+mkojz+sLGPN2TY5zMruJleIcCWsFsYo+QvY3twVOkU2xwQCzCC/eEx5Xuu&#10;pijTCeAXC2uMVSVeEcx3IUD+o5z+1wC+B/F9j/SPHVrlu0oe+wSxsvh/IIPpdAzjlNCzuZzSGz3I&#10;yHm98PSZ0E6F8lgA/OkdgJ8wah+2oonM3E0fLENORoJX09KDxiet6GnuUVY3mWhHPGotIgRwmOwr&#10;hfR0zW0KMwuApW51wkzfSSAHdFo+3kWAUrJTRv/pn36Mv2RCFRD/nDanvpZKoK6VyULFz9EhbtPg&#10;ai+Ds+0wLk4zWFn0Ip1Rw+iWajO8vt42ArIN6WmCr9qK9Ew7ouOtCI40E8hdCJRbEBjpgi+nQbex&#10;XVmUI+PCfdEumGNd0PjroQu2wkRZ3S3bEQUMmJuq4O8/fIX3z9bwUWQgBUfUSeSHEMiTogeNqMyZ&#10;6X0bEKGc3T+eQLboIFjmsbQ9g7WtGI73Qtha7cPJYRA31/SGJSdstnY8f7eDI3rZweE4rsloH77d&#10;w9/8no+tUP5Rjn31/ZcEo8joKAYmHAqQ46UwTEE9mV+PpYMJzG3n0F+WavQdGFuM4/mX21g5zGJL&#10;xmFfXWJujY2KfnXzpIANxvHlLIE0iqXJDIIBFZZ3pnH19Zc4eH7BJGRVNkYbHEvCE2X2LTgp1wmI&#10;TCtSJTXigw74cyH0mTSYnSxikMycpnRZ2xjFy6+ek+lvMbU8iJmVAfppZr3DeazuzmBxqYTluRy2&#10;l/I4XpnAzeoCzqtsmJNjytDRzvAgJimdB5Wx3Lui6bY2FXpq6YkeNaDh10/Q9Ektan/1BL1NnUgH&#10;wigTMP2RLLQqCxbnd6FR25WtNj/9pIFyugU5MsdWqh8HxREFvBLH5QkCmF50cZN+Vfzv3VDRH0Es&#10;IeAl4xK47zdkmqX42k0FeNeygIEy/FQ6w4YI2nwRy6mcUgBgiceVDFUGYyGVxSqfk9VOV5TNz/ne&#10;5wSwMLN0cL0iqP84+YNAJ4CfTc8wqkr8axYWEAuAT8jAykqlHwC8PsjvztGixONYyBLABO6A16cs&#10;+I/yXBoIxqeP6Et5XmTus0TN5y1ofdIJFZVMd32X0unVXd/Jx9opc7th7dFQRtOO/dCJFSVgA1Q0&#10;egJUgB23mpSi8ymrhUcbnzNQivei5rOnynLCX/3yEf7kT36lyOefE8g1T5rowxug61Ah57bz91lx&#10;sz2MF/sDOKN8XphyIhztRrvxCbqsT5W9fB1JSvWJPpTWezG01I7sTAtSE63on2pHYrIJiekWpMd1&#10;6FA3QePtgEXmSUdbYaPs1gYaYQi0UEq3wUJbGcoHIftsDxYTKI/58JHBY4Y37UVmdACuqBcOnwal&#10;MQeS+TYCtw3L61ZMzpKp0j1kI/rQg2HML9qwtEzdv2HDNkH8ze+ukQhbMTWZxtd//QK54SCK43Ec&#10;X1EmnRdxeTRFeRiivBjh+3JY2E5j+2wEZ7cbKFGKOlx6DI2lcfVqC/t7o3hGsI5NE7Tn9F5fnmNm&#10;cwg7b08phecplZnldpmhVwPY3ZISJbP44vvv8Pp3v8Pq0Tqqm+N4/s03KNBbWUy8cEkbdF4VVFae&#10;nMATmOIN8GV7aQ1MmJ0pw2qnb+I5SPa7sb1ewtV+BTvbWZzcLuHFN5dMEEtY2szi8nKaz0+iOsvb&#10;p5SCRyPYWeNFW5ok+5IJybzScXU2UcHGYJbs60TR6aKE9kN2EOxrpm8SBn5Uj97aFvTUNKH5U/qp&#10;J82IkV1LA8OQDbdq6LlkWxFZ59rRZkB9nexS34awWoPlkB+Hg4M4LBHEI+P8PoKiukC/ukVWPcCX&#10;BPB9h9U9gMX7CnilZ/nd+i7erMlc6HXcELwnskaYDLs/ROYlu2/khrCUzBK8WSwkMpilrJ8KxzER&#10;itHHh1Hh7YXsIA7GqDQEyALYObKxhLDzjwCe+wHAf2Tg/ysWFhktc8T3ycIypLQlPdJ5qTOdwmIu&#10;rxSFHw6FMRKJKsXgZZGBTG2UOc8C3s8/ppL5pJEJrgtdtTy3T1vR29ytjBu3UVarW1UwEbyOXg2s&#10;3Sr4tEzaZNqwyUIAdykAjprpYwlciZTFogwhGbt7KM9r8WuybkNDN/7sz36NP/9z+uC/+JwSmslD&#10;meXVhoTViELAhvOVYVxvFHBEyzdWtCAY6lT2Bzb422AMtkHvb4U50oLymgMz+xZMbaqpAjt51KK0&#10;rFdYeXDBhV5nMwwhSupkJ5xZ/vZYK+wEsTXWAn9eB2eqF9FhC1z9arjphW2xdnw0tbyFmfUtVNdW&#10;yDRLGCGQ81kn8oNqFMa6MTKlRqbYQjnNrEFQj05rMTZD474RoayNYGXNi4uTMlbZsCNeC15/uCJw&#10;1xBLOLCxN8TI4LfffYXZiWnMlMM0+370E0CzK1lK7EOcPzuG3dpDv1vA3FI/UgkNBvJORBJGnDzf&#10;UzYSG5mN44gAXj8uKV549ziLZzI3ebfMz7IjORiktH6Bm99+geGNCQwvlqDtaYLV2Mk/7uBJkaVY&#10;FkpmnhCenF5zO7rVKtQ+rYOOr8mMhBHNaLGwEMXRVhlXV9PYPSJTvDzE3sWWMmFjh8libSmL83OC&#10;/IzJ5noYz27GcUPPf6EsF5ROpVGy7xCmYxGC14kRsof0bErHlb6hjQBuhrahFa7OXtjIAAYCWf2k&#10;ESbeTksB8cQgmmS4RMq+dOthNjig7jailZJQy/fP+7zYz2ZwVBzG4XAFxwTgtQCY11DksQD3670L&#10;Je47rWSixnsZFpKx3ZW7YaHXS9IptUQQVfk5At5BrGXySimeOXrtadmpjzEaiGCc4K0E+X/8QWX+&#10;thSbL1Dyz+eHcET2Fp98Sw98O7ugxLMZGRcmA8/M/gvw3gP4nonFCytDSrLMsCzWoIBtAlhmZi1l&#10;sgTwgFJxZDQaR4Ux4PXDoTYqi/xl2aAA+LNf1+EhFUrDY/rNGolWpfe4iUmxq6ETffTEfe3dsJOF&#10;ZQ21n/420idleK0KK5s7Onlfj6yThGUx0wPLEJIBva2dZPkGgvYz/OKXT/D4cQtB/Cn+/Gef4bNP&#10;nlK610Lb2oG4SUcAWzFfDGNxJIDlSgDFlAHhmAoaVz2MISYUZw1Ujqf0r62IDBlowTIYqrZj+8qJ&#10;2FAzb+uxQKtYWR6g562BLlCHPgLWldWjQNvaP22nV25DrGwiETUQ3LS2E1ZEx2gHyhp8FGfjL02N&#10;oTIzh/zIkFKgOhBTI5Roh87yGO4A9XpcyrtSxxdlD5duZTx4bt2HyaUQnt2u4eKigsPzCiyGDsxN&#10;k8FutlCcHEBmgMxS9eHkdB8fXv8Gw4Np3L7YIAAnkS+7yHoGLG5OIBC0IJN3Y3omjmhci1BMT2DV&#10;MIH4KZlzcPtasLJRxNmLORw8Y/Y/r2J3aQgnV6tYJSvHBmxIx9xUCmOY2pvC7O4sG34nND30KlQU&#10;9oQdOlcPbFGVUkDv8dN61NVSCtXUwOSSBQ49tA42rJDNx6YLuD6jz6OXvrrZw8zqEFb2ktg67sfF&#10;SzLIiyoOTkbx6v0ezvcJ2rlxPFuYo/+dxlGlrMzrHfX7lVlUgzaHshm2keCzMOMbmbVtBHO0V4e0&#10;wYSExgh3GzNsSwdcXWp64QQ6ZfVNlwF2i2wXYoYUOv+YUvsB5du424uDPFXHcAmHRQKY7PlsehFv&#10;KIsFsN/sXzFkBpYAWGZf0fPKzCqCVnqSJUT2PqfclQUMMjFDVgzJ0r+9ApNwZhCLSTIvwVuNkk2U&#10;ouxRpd5WKRimpPUrdbsSMiebYJ6Ip7BDT34zt4Rn84s8Bwv8TOn8ugOwFDD4vwOwsPDdmDCTUbmo&#10;VLiUQnibBPBynhI+X0CZCUS+YzQSU4r9yfI/dbtOWcD/gMAVBv70V7UKoKWDq6mmmT65k564BV0y&#10;zttN5u3SKCAO0IJEzX30vCKljXD29MLa0UFfrFO2fRFmlt5oL0Eui/kfftKEv/jZA/ybf/sLfPZZ&#10;A3716xoFxA/IzI8pr/XtBHCflgAmo+Y9qGTMmCt5MTPsQTzOzw61wBIT9qXiEmD6mqgG2+FLdWBk&#10;3oFC1Y5e2+dIlnpJIA5Ygt0wh4WxSTwkmeCIAZkZNxz5JnhKdZTgRmztzmNqaQBjayksnU0jMWXC&#10;R66MC8XZKUytrlMiryKUi9MX+nm0Q2V4DJO9FibHIwL7CRzhJgyMaTC9TCO9bme4sHM8goPzaQQz&#10;RnjoOfu0bcp0yfJMET6fm97ajviQHQdHB3A6rCjPlzC7PUV/rYebnxfN9NE/9yLg7sZQ3o5gRIcg&#10;/arV34Wx5SEUp6N8rBOHxzN4/sUxZe0ZNncr2DyawcHLA1T3y5jaL1Ap5NHW1gCHW4eto21oCJKO&#10;tkaojCq0qNv4X8h80T40d8gu8HV48ugJOjWyBYZsV9EMT9yI9Eg/Vcgy3r15r0xWOaH0P7/I4eCK&#10;3vP5OL9vCYdMWDIB5OYFn/9BPp9XJymdx5SF6uJ9iy6ylN2FDKWarZ1SjY3J0a6Cm8wb7NEirdNj&#10;wGTGiMuDYacbUY0WUa0Bzk7ZpY8+7/M7aSi9rJ+TZX7xs0eo4+2Cw4kjesXjEqUnGVgksMxXfkNp&#10;LAD+7vAa3x5Ir/O50mn1nuz7ZlUWLWxCxnKlF/lmeolxt2RQ2Pu5dIKRRW+m5smK09iX2lkDTFrp&#10;DGYSKUzEyMRk4CGPD3n+3qzLjX7+5rjFSvYy8/EAVin/T6bmFH/8TGFhfi4J4fm0bJn6LzuzJO5l&#10;tPjgY3rgo0qJMYK9+6odg5TyBLDUyxqPJ8jAdwC2qKQsjh6NNV2KD5YQED/iUSbFND1tQkdjF+of&#10;NaCHidFCz2wU9UOFY2zroHTuQ8JGCW28q0Utcjltt5B5rUxKd3sby7zpFiaAn//5A/zpn36Kf/8n&#10;Ip8/wy8pp39GBv78sxo8fUBMdHUjYdahFLJjZiiACbbd6YIL43kbCoO87v4m+t8OMm+zsiun3tdI&#10;omiiXZVSs/S0AdmtoQsDFQu0xJgz0YUSFWCXqR72fqqGfDOjBoFyM4Eqxe20uH21iOObBQwthumn&#10;oyiuxPCRjozXPzmC/tEhJIfZAFfnUV6sIjqUQo+Z2t3bpWwu7Ai3Qk85YPLWIZxpw8BIN8andShO&#10;kJWnCMxqP45fX8NqNSDg12F2KYNMhhnEb4Q3o4O3XweNTnZKqEOmksbYvBSw64XZ1wqNvgmhgA4j&#10;lSiBVgcXJW8850YwaYU/qcLCagbP3+7h4u0Rrj6cM4n4sHoyjZe/+xKr50sYo8Q9eHMEq8eKXm0X&#10;7B4HvWMtNH0aJh4LunQd6OmTOr2UpH1qfPKrz9Aj430JP3RWeiVLA8zuBmR54jd2ZnF0tc8TtULG&#10;X8D+SQ77l6O4/HCBhYNJLOyVcfn2GJeyHnh2AmeTYziZYEMcLyvbipS9LhScduTswr5asq6At1sZ&#10;0w2p1Ugyww/0WTBCgFfI0mMePyYoT8v+EFJGNi6CO2y0wEjmrf+8AU/YOFUtWvj6+Ho24lNKzmOp&#10;2Vyq4Gy8ileUwx+2j8i6l2TfawZ97+4RvtjYp3TeVZ5/vUzmXVgloGSoR3qL6V95fEYAC3AlZB2w&#10;TJdUFvJPzCjJYSNHW5PKYFLYmCCWCiCDZOGo2aKs3nGppTa1HinK6gnK3J0R/ia+Vz7rOUF8x8YE&#10;8owA+Y+dWT+V0fdrhE/oiXeKJTLwEL3wMOazWZSjEYzGqADiMWRpHywqHXQEcEstJe7nTcpwkkhp&#10;6Y2WSR7NsgCBybLhSZ3Su29mwjR19NwBmAlUpHSCgPXLGmBeGzu9roz9ZplwBcDyuLVHjfrHT1HH&#10;z/qf/81f4t/9ewL4Tz7FL3/xmHL6AR58/hRttEJetp+URcPf58T8cBxTA25M5GxKjBSsJIs2mMJk&#10;4WgnPGz/0QIJLt5KEIusfkrSDGPvcAKHbLuJfhKfWwO9lde88Sn8Q3rEqxpExtuRmGlDdLIJg0td&#10;yE43IzfXi/KWB4U1O8Z3Mviox0aApnzw5cLoI4gcMTulpgXWoBrdBup4j3jEFL+Axtz4CAZnE2+3&#10;sMHTpDs+xdBYF9Z3svSMazg63UAm6YeqvZ4yuBmT0wSvswuVSoFSeRa+iGzW/Bh2NwE6kMT4YgXO&#10;mIbHMWSHhuk112GPaOFPGwjSCKZXi9i72lCmPl6928ezby5x+PoApWlKiIMKtp8fYPP5Lpl6BPM7&#10;cygzEXWo2tDS2Yqap4/RK4v/+2RbCqklpIXK3IWWjlay71PE+jNIZvv5G8fh4u9xeluVRRDnZNqL&#10;lwtYO6li7+U6Nk4nsLCVx8mrE+zd7GL1cBrXby5xuj6Nkxk2QAJYxn13S0MK+8rQUdFlR0xvgKGh&#10;GVb6qYCqFyE2jDgbSNagR8nmInADmAqEMUXgVgmMaiShyFbxn5OUrlL8XHZacHZS4pOZze1aVMNJ&#10;ZdH8sXRilUoKQGQVkYzxfnsg7HtD9j3Fu43dP07CIIBfLK4qPlVAew9Y6YG+D+WxaQHcHYgVcE/x&#10;XFRoVcjIUuVSdmyYT2UVX5x1uJXZTC61lLo1KKt54mSvEv/LUnaQcpgSeYoS+gdJ/dPe6PsQACsd&#10;WWThewDvFmX4qoB1MvBcJoPxJO0IATyejCPv9ymL/HUdOrTVk4EJYOmlVwBMCd1SQ+/7tBm9HSr6&#10;31b0dahhoQcWEAsLS5iYSEOUzF4mUhsTqqm1XZlaeQdgExVFHzQtrTCqNTDQ3vz5n/8Sv6IH/pN/&#10;9zF+KbPkPn5Ktn8KdXOnMuxUDjj4+1yYygUIYl7DAQ9mi36M5M1IDxqh8TyFjhJ6bHkcu1drmFgO&#10;Y2TWhVhBrKgHf/v9G1SKCdTV16Cx9QmsdiMsDgs2z8YwtGxFfLoL4YlGJAni/EIHhpZaUVhRY+Yk&#10;ieK6E9kFAz5aXN+GjR6019GOVm0DUkM5pAaT6NI/gSfaC29EQy/cQGasgdrcDL1LtglthjPQgepC&#10;DLmiDLsMY3uDjZmNe3EmjW6CNJ12Yv9gAIPMLlOjVWzv78Ea0KCHslXVXAsdGVGla0FrZy0CUT/8&#10;QforSqgF+tDl43FsnC1idmsKR6+uMLe3gPVnc1iXnfGfbyLQbySI/Vi7XFYWGkQz9DApG8aGc9Bp&#10;O9HR1YanAmBmtL6gEQ7KeA89dhMl9cNPn6D2aSOsLguZtxO+kAfzy7OY36zg/XdXWD0qYv92FYuH&#10;4zh8uYXN/UlMLSZw8oYAZsLYu97G5TPenhrBseznWx1XJOBKll6NlqHi8yEnS83YQCwt7fAwy4fV&#10;PUjptAp4i1YLweslaEOYiyWwEO/HYqJf6f1d6c/ThxawkMxjms9N8TUVes5krwH+Dg22CxVF5h4Q&#10;wFLa9SU9rUx5lDHf7w6e42v63y93ZC4zZbPid9fuFiIQkNcyNkugXk3M4lKmYDL+BYAllOEfYc+7&#10;HuaXc6t836JSEO+QrL9BIM/RIysgpoKQ2U1ubR9CJhuifSYkycwitafJ2lsE44VU8pCVSz8A+KdA&#10;FhZWADxG9VIpKxZkj9ZA9l5aGyxgKp3CTDaDiWRKYeKsz6/UsZI6WbIRuFKBgyFHpaAdAd38pA1a&#10;KhcD2Vbb3K5U9hQQ/wjgjm4EDVQzWi0svG3t6CKApRfaSvks+0/p0VnXoBSua21sxgiTSc3jRvzb&#10;f/MLfPxLAW8daul/DUzKcSatmUSYHp02KGrG8niSHjiOpXIcM2UvCsP00/SyBl89BsYH8Oz1l5hb&#10;HcHcktQaTyFbZBL0u/Hw0a+JrzakivwdRQc6uhsxORtjm08gNNqlLCkcWukm87aitKxCgb44PxND&#10;eT2NucMBfGSS6o420r2Hf9pCEPfUQW1qQbeO5ruvESZXJzTmRhjsbZTTPUpdKbO/G4VyDMEw/8T8&#10;INY2y9jfGcTp+SRuLuYwFKNJH4gqu6+V+Wf09KECFqOrhfK4A10dtejorIdGpKunF53qerR2P2bS&#10;6ERptoh4wYN21RM0tDyEI+Sg+TdR8zPLnY9j7XwFVm87pXkjVuhRl3dWYOBne/w9yMa8cDn60NjY&#10;gLb2DspzC/QeSqW0DcHBCGpq6S2ZQetrG6AlM5vdTEb6elSqaZy92sV333+N3YtV7DyTEj8E5u0Z&#10;drbnUZ1LE8xn2L7cwvL6MM752OFUBQcErkhnmXU1n4wqDDxkZTLRm2Cn93V2quAjgBMEb84ovpeJ&#10;h/J6wu/FTDSExWRaWVG0niXDUa5uEiBbgyIj72J9YATbA6PY7B/C7uCIUlVS6jqfjE4pkzferO7h&#10;w+aR0nH1nbDv/hnl9MFdpxWBq1TVoEyWsd7LsTvQym1hVgkB772MluNzhiKvZcaVDA1JApBJIpIM&#10;FteUQndHZNedYlkZHy4QrFKEwEtmTDtcVAxmJOn7RWZP0LuuDxVwWZ35UUL/FMASynASgSu99xdT&#10;E9gryxBcAStDQxhPUZH0pzHdn0WRiSxB/62nEumQVUk13UpBd2U2loCYAH78KdvQ4w60P6FM5W8y&#10;datg6SKYW7ugo6w2tHaTjVX0wUyGsrF4WydZWIU0/W/aKr5YFvxroeV1c5jsyqL92dIo/vTf/gw/&#10;+/NP8cmvn+IBo+FhDeW3GiGNmrbHg5lkAKMJC2ZGwtieG8XyaBpTRRdyWTUSOS2soUY44zrcvPwG&#10;1coEEvwvjU+fQtXbCW+Y8ntlGJUZL4YmzQimdPj8888xVc3j+HoauTEjRuZ1mFinRV02KHMXhsYj&#10;VJ+T2DqfozpdwUe2QKeyybbKWIt2LbOLqxWuSAf09gZ08r7O2oweYx0ZuB6usB593m508fHR6QLK&#10;E2TrrB2rZOCzY/qyowqOzyktD1cR8tPMj/rJrgS+qwddhg4EQxpk6Xu9URXa22uhZ6LIj/Ujlo+i&#10;U9+CRw0P0NBRD0fQSnOfRLumCa0qMj9/28x2AadfX6I8nUWfrQF2bxMi/Ro43EY0NVHO08smyKY2&#10;g44SuRYtvHC1LfKfmIToyY2ePrSrW9HcWg+DsRfugJa/g3Iq1MPfPIqT5ytYPphSto05enmK0lwW&#10;hzdHWFmewtnJJtaP15T1witLgzimdD6crOBooqxIZ5mIL3vijlFFpPV98Her4WJj8ZKFExodwWsk&#10;85ox4qBv8XnIvn4sJGIEbp4AHcYOQSvznPeHK8pOCVLXebc4hq3SOPZGJpX6zhL7pQkcl6cJsDVK&#10;42283zzAVzsn+GpPQuY3S8fVnjLOK2OyAsz7iRr3cSLH0UkFzPL8Tz2xvEeAL6CVji8BrhyV4aeV&#10;TQXEMnFE6kfLb5Ui7RV/GEGNQdkORsZRE30Esdmq7P87mUjgaHyCv3eG3yFAvot7ICssLAAmA58T&#10;zAejUvB+QAGwTKWUmEr3I+fxIGy1w9ilI4B7IEXs7mtBKwCmjH78aQOaZTjpcQvUTe1w62nfZJ8l&#10;emBNYyu0fEwYOGmzKFJZGNhFWzPgdqGfj4mCkHFhWUbYxwRQpiKqUkX87M9+hb+U4aOPaxUA19ED&#10;OwngiF6HdJ8ec+kQlkeimC75+PogJXQA5ZwZ2ayssddQLXbA6KedXKSaPDlGKOKDWtul1IE7e7GM&#10;y1teo+dzePnVAUarGfz6449JPs0YKqUwsZjG7Foeo7NBFKborafiGJpwYnzVj/FZJ6Y3IvgokHPB&#10;Gqa38HSjw1hDlm2H1dNEwBG85iaEUnoycyM6e2muI31wBnsYDQjleuEMGZDk+1c2BvHuDaXW+Qwz&#10;xxJuv75FgD4wyMzjjbcgRhNv8/fC6u5CNNaDEdnVPGxGVyu/R9WCJ00PobVS8ngpkYzteND0AAb6&#10;0kwphKvbFYzPEBzzWcrXdTh8rVAbHhHIZP7jWbjpq+tq69DV3QGXzQQXJVHtkwaCuhUt3U3o6ZN5&#10;3rJjnB7WhAa+vAORYT+cUQ38GT0yBSs29pI4fb6EybUUpjbySqXJcdkyY6mMScmsO/PYolSvrozi&#10;YH2ODW0I++WCsmBB1vvKtiHVSBADTgf9rlrpafYww0e6u8m6BhTtFow6bJj0uDAXCmAlHierprGb&#10;p18sUIoz0x/LDgdjUrN5XpmLLCFrfI8rM2S9aSXk/s0smXGR4FrZUXqZv947o3QWAN+BV4Am0xxl&#10;SuNd0bkZBbjHTAZHP2ybclqhhCX73gNW4vXCGoPAFcYl874R8DLuQXy3RviPw1EirWWzs42BIsre&#10;oFJJRHpxpd5XigCWXSZk3Hgpl8WFLHDg75FJHncTPeT+HYjvJ3WciZRmrAzSSgwOoErpLJ1XEzxP&#10;MZsDLp0Jhm7ZrUGDxtpuBcQC4HsmVkDMYyNldG+jLGLoRsJmRz/9uo0qSN/aQdbtQJJeN06pbyNY&#10;vfS6Q7wmebuN3rgPPQ3N8NIOaFo6cLiwiLoHj/Bv/u3PCeJP8OiTOnz+q0eooQXrrmvke2mLjGpU&#10;KaGXSvTpbFdDbFPjWQvGC3ZsbA6iVKHyS7bD4uPnZkwYXhgkMaoQzzmxTrK7eruEr7/dw7ffHuLL&#10;3z7H2NQotCYVYkMhqt9eNHU0kWC8SGR8WNuZxRzJpDTjQHSgBUNjWjKzBR8ZvHrYIlYEsn5KY3oA&#10;qV/b/ikbPSWosw2eIH1DnGxC4Hapn8BLACZzrfTHTaht+xiZoTCun+9gfT2EGwHv21O8+801Mvy8&#10;3t5aLG6PkU0dBHALrD41JXEvP1ODYEQPg6EdHU2U6qom+OJ9ZPsWGJ2yKfgTPGp5oHjuWM6Iha0i&#10;5raGkB7sQ3khjv4xH8pLBVz95gU2rnfR2t6Izz59iMa6emWHhbb6Rl7kFjS2CojblaGjxoY6eAJG&#10;ZUO0ZDWFUJnqoODG4t44lvaGmCD6qRg8mJjJEMAnyI8EEA7qMVL08EKEMFj0YSDrwfakbBtCII8O&#10;E8SykobyOR7FiMuBpNGAUC/B29kDb3s3fa8ORZsZFY8Tk/THMwEflvnajbSAN4f9wSJOR8ZwUSET&#10;0dNeTi4oixMuKGVlieBldYmPUwIr9Z6XFeC+WNpSFi68XdsnYI8I3DN8uXeMd1v7eLO2/SNL3vxQ&#10;MVLGeU9lAYTMoRb5TdBdMjkI494D95UyLVJmVMlsqhUFvAqAhX0J2rf8PukUk5D7Ei/J8tfC8OKP&#10;R8YxSibuJ2gFwFLPK2mR21ZMhMM4mZgi8y7g5awsRbybM31LVhZpLVJamdQhc6Mnx7BOO7JKAMtO&#10;E6VwCKPJOOJ2tp8eHTTtanS29CoAbqiRYnNM/gwp6C7HB5TS9Q9bFACLHA7qDUwq9OWUrQFem76W&#10;ZgXAEWHb1nal11l2cxQJ7abN8THxmFQapXD7AuXuX/7Fx/h3BLDMSX9MAH/y88+VuemdNQ1w96gw&#10;QLs2m/ZjeiCA4aQR5XQfqgMOzJd5nRdC2FiPY6Bogs3dgnBKixFaSi/t4NJmAYMFC3aOyvjmq118&#10;/+0xLm82EU+G4fb24uJlFcvbw1hYHSXYY9AautHe1YhuTScx0UVL2wIbCdfgaMdHQ9TbrqQVfYEe&#10;LO/PIj0cwdOmT8hsZsX/prJmhBI8DvUh1m+mHH6CaH8DnN46MnIzLO5aHOwvIDfQh1TOgIOTaZxd&#10;TdMXF2Ej881uVuBLa5EddhHEZFiCVIampHPMF9RB29sGbXcnPa0BnUYyZzejpwlPWh+gSfUZZfxn&#10;aFU/xIRM3Hi9i9nDMg7er2H/zQaioz6M0UM4nQZKqlp6oSdwswF1t7ShqbYZzXUy4F+j+F4bpWzA&#10;rIU/4MLQzAhcOQecVA+J0Til8xJPVJDSmpltKIgXbw8xS68rfQGRhIMeZRipjANrk3nKZpm/Wyb7&#10;CoALWMokUfa4kWNWD9NbebtpESifI6oeDJqYcOxsxF43ZgN+rMZi2BTwZgdwSPCeEbxX45SSBNq1&#10;Up5GZjSRPQki6USSAux3IduzyHDQNsFLQK3t4v3GPr7cJoB3pDSODBet07fyfZTD0hl1yYRwwc8W&#10;tj0igA8J4GMysezAcMMkIR1Ur5RYuTvyO18LuzNR3EqymJHidnycAJcaWRJvlzfxTr6fR4nXBL3I&#10;7yuy+RFl+VyiH0P0qkl6YemVTjCyZMHtkTKuZ+aZIGTM+W7GloD33htLj7TE2eQ4NpgQlwZyWBwa&#10;xHAoqIAvyESg7ZDSsnelZKUWdO2Tjh8Z+D5qKKFliWHL4yYCXo2UMpSnhlOlQikaQYmflaZcDjGx&#10;Ojo7ETIYKPVtiJgNMLa3Ie7yQt/eg10mmoFoAn/2p79kUniCuifNePJZLT79xUM0PKhDx9N6xI16&#10;TFAOzyR9GIlRYWVoGRNazND/Tg26MEgJXalYkM5pMDphxrvXS3j1xRb6h4zIUFovLvpQmXJhc6eA&#10;i8s5SuldqHo6UcxrcXrixNKqFdt7BcxvjJAAB5EbzSI5ZEGh4kam2IdoRg1bQI2PijMFymcNmrV1&#10;sIX0BJuNLwxSeragS1eDXMmNraslSssCdqnHl8f74A18Rmldi2yxmRK0G7fXizjdH0WhaON9C71l&#10;Kym/hKmZJOV3JybmxjBIKZrI2+ij6QtSJgK/CxYngevToLujAXotJQ7Z9+NHn+BJ/QNEkhrobXXQ&#10;mJ7Scz+BzdeD9as5LJ/NYP1sDsOz/YiSQUNZF8xWPS8sL+aDWrQ1dqCdfqedErrxabOy9KuzpQtO&#10;ejQXPUuqP0tZH0YoH0NyJIleayfaZT8n/k6X14CVrRm8kh0XvrqkTzZCo2tCoTyE8kga2+MFbA/n&#10;2FhL2CkN0P/m6X2DKLlcSEplf4LXQWnmae9EWqtBidl+nF5wxk/PGwxik7Jwj77xiJ73nD73imwo&#10;TPlC2ImN+zVB+o7e9o1IWaUHmb5TYoFgkfrOfE4ALHOaP2zu44utA+X4jmB6ScDfTt95WZHH0kt9&#10;tw2oAHgSB8MTylG2URH5K+t738zzewhUiVsy/S3l+zPK+Bu+5mZijolllgnmrrdahpXkO+4lt5Ta&#10;uQ8ZohLWPyGIlzM5jPK/pq02xOiHo5Sm06kUTiarfB199owwML234ofvQHzfKy0dWdvDg1jMZzE3&#10;kEeBAM64vZS1Ziblu/KxsoBf2cyMYL1nXgW8vC3RTHZuIoC1Le2I8LtTTCAy80o6qQpePyoCZH5u&#10;SK8lO/dRYlM+m6TcrFZhXln8fz47rdS7+os//zV+9ZefKG3owccP6YEf87Mb0VXbgIxZh/n+iMLA&#10;w1Fe50EvSv1OzBQ8mCp6kc9okexXo39Ahenlbrx8M4nr20UUycg7e2nMLTgxONqDCR6zwwZUl4Zp&#10;A4mVKRM2t/qwspPG9FIJpUkqNhJMvhyHP9GLwiQ/e9SMXFmD8lwQH40spKH3qvBZ86foJuPIvi4G&#10;AqmXADY6O9BpeIKptVFU5rKYKfnxH79YQ6nYhXA/JbH3EbIFPa4vpvH16zWsEeQza1mE+rU4v93D&#10;4dkC2mnIZ6dXsEj/mM5ZMTKegNHaSmazwxcyos/RDJ1dlmjVQK/vgN7ci5bWp2TwEUxvjkLnaEM4&#10;6UKUvuHw9QbmDqYo9VXQWZ7C4uUFbHmEhqYadLYLaDvR2tiOxppGXux2snAjdPSjZkopfWcX9Lou&#10;uEIONKtqeTLiTCBuPK1/yO/shjtqQaY8AH8qgIHxHOZ2plGenYA37EAiTrmzUsLBZAFH41JAbgR7&#10;I0PYGOzHeNCLLBtYhNLZx6xvbmpBoJvy6gf2rXq9WIxEsJ5IYqc/g8OBIZwNV3BDaft8alaRle+W&#10;1vCewPywSmZd2SXLbfO4Tekq47l7P8Qu/S0l7Or2jwCW4SIZ55WVQPcdUTK44ikAAP/0SURBVFJB&#10;UoaK7vbxlT187wC8XxxTjpcEpmypIiz8fJJAqhBE9NdX5XGcDlNdFIZxUCjieLhE7zyOM1l3TN98&#10;pvhmmR5511Mt3/ma0luJH8rRyliyJA4ZCqqEwooHjhr6lB0Ut/l5z8m8LymhpZrH7Sxl/E9YWAB8&#10;WZ3E7kgRC7kMZuidhTXjlOVOvRFdzbI3kkS3MpXyviPrnn2VxyirZWlhZ32HwpJuKZlD9hbwipzu&#10;tzqUec95t0uZfZVj4s3RA3t1aiTdbrgNZMdgAOcry7Rhrfh//k8/w89/9gkefvwIn/ziM8UDNz1q&#10;gKGtHWlTL/2vG3PpAKo5AW0Ai5UhTOZ9lN+0XFkD5bMGY3M9WNkz4vjZINbWhjE3E8L4tB7DFRUB&#10;rCZBtinLd1W9TbDb1ZhacGCAgPbFe+CJtSPY34pQugaxbB3sgQZisoFKth7+ZAtyY3p8tHE5gJEp&#10;P4w0131eDZxhM5wROxm4GSZ3L1RGAszWiVjeqWzZGWdkSfOj1YCyjUQorqcUSCOVt8ARaESyaEdV&#10;dgBcnqZx98JMFntS+xRbK4v4cHOBhakS+rMxhOi7L2+2CNQJxMmisUgArS1k2oAeXap6WF1mFOcq&#10;6CdQPDE35ncr2LpchTNphiNKFo91ITviRoe2Ec3d9ejR8cLWNlFG1ZF5G9FS34bO5ja4yQT9sQQ6&#10;edLVOulx74JK14andQ/p9R9SDdD/JPrgSzlRmp5AMO+HNW6Al363fziMsbEgDihzrverbFzCvkM4&#10;KA8q83eXs/TNbg8iGj2CvTx3nd2wNDcjrdNghL5qgo1jgR5wM5nEPmXz8dCIAt4LesbnEzN4TcZ8&#10;S6YVOfphfU+ZPSUht2UW1X28I1AFrBL3XlQeu++wkskSMt4qBdif/eB9T5kghH3lKB5VJmQc87YA&#10;92ZyCZeVKo6KQzjK57HHxLIZT2AtFsdcOIq5aFjpbJsNhjEbiWMzP0T5Pa50uJ3xKJ1j0kkmxe1E&#10;PYivFQXxggz7nCFF7raLMpfZp4wNF71OZZngNZn2BYEr/venIQBWhpUI4L0yvR/Zd5K/qUgm9zIB&#10;GHvudiKULVUEwOJ/BbACYAlhXrkvErr+cQs663itZfVXPRu5U4oCeGBp76Bv1SiTNgS8Ycrnojeg&#10;yGyHWo0or2MXVdxWtaqsevp/fPTv8af//tf4NX3v48+e4NNfPsDjj5+i+VENzJ1tSFi0KLj0mE3Q&#10;Hsmcf/rf6WIEEwTwWMaFLK1XccSHqUUnNg4DuHoVxkzVga/ezZJ99cgMNWJixUFJ7ISO7dHAhDA6&#10;HcDJ1YiyxsCTaEVi6K4Xe3mXbegkgPVjEoeo4eUMSjNhKuVefJSeJLOdVHB5Ooux2TzMzl6aYw29&#10;ZzM6NE3oUDdS2mqhd3Shw0BwqJ9A6xDG6oPdr4WqrwnNPQ95/26/oRL9YoB+stVAWUxmd6TsUJlU&#10;ePrkIfrDIQykI+gvJMng9EoFP/9gBVECOEw/2kEpmxpk5i7HUFf/GK6oDYGsD4F8ANFiEO5UH/x5&#10;EwozUaycLiAzmuNv7UKQsr9bewfgp4/qFBaWRdfNUuGRLBv0eFFTXwu1uhd2MqNOw+xGJh6YoIwZ&#10;p5dZyKE4WUJsMIVEKYHhqRgTVBobVBQ7azHs7bDhLsxQhg5gr5Qjw/RjLSd1mqNI9ZnIuGql99na&#10;2Ao/JXTJftfjPE3fu0Lfu5fJ4HhwGOelsTvmJXhfka3e0WN+WCJ4CdIvNw/+h7ifDvkjeMm8CqCF&#10;iUU2k7llUYKAV9ktUGozE1zif++3CRUAy5CPAFjGkV/MreGS0nork8YOperB8LCyPPGkVCJAS5gO&#10;y7RJAjiWwhgbeIENfJhMOur0YCWeJjOP4rhUgex79IwK4rlM/mDiUABNMCtzoWUGFmMll1dqgY0E&#10;3JiJR3AxMU4A/0vwSigsLPtHEcAHVDdz+RzGk2kMkblF0mo7tWhv7lW2VZEidrJi656BFTkt4CWI&#10;FUZ+1Ipa2aGhrRfWLjXC9LulgAey+6Es5pddIKWMToCPFzx+pUPLY9DTYvXBw1gdLSu7GP6//ue/&#10;wJ/9ya/xGWXzk8+fUkI/xuNfP0XjwyfQNTfR4+sxYNNhOu7EYiGI4ZQBpYweY3k7JnJe2I296O3t&#10;RTwZRHU+gm+/LeBkP48PXy3j7JK+tqxDfkwLT9CIHlWX4o3L81aU5gPEgobM24lgRoWxhQSq63nM&#10;05Ie3K6hspRFcZykO5OnAm3AR0ZPN/T0gXkCJDvoJxtnCSivsveu2tqDZlJ7q6YZ9V0EgKUD9qCB&#10;wHLjYePHlJcBjNNLdZk6oLZ3kW1N6PPp0WNrh4b3o5k4ei3MLHOzBLcff/nrP4OG36V1qWCkVO91&#10;NpGltXDGyFyUDN6UA+2dDZSxFvrfDgQyfRheCKGwFFVY0R7XIFwwIDJigy/vgZtZrzDlQb4SoAzW&#10;orauAXVPa9Fe18JoRh9ZUQbOXWThrk5KqxZaAnqjnt42BJJsWDNDmFsdw9TSGCYWZ7B3coT1zXXs&#10;Hy7h5HoV+yfTWFst4nBjjr5I9tIdpGxOYJNAn6OPlsX6flUPIjKtUCZuyDCFVosyG0iVWX8pHsU2&#10;mfdo6A6815SrLyhbX8+u4O0CZfPiBt4TiF8SmD8F7U9D2FjksuJ1BcDrBDNltMhW6TWWMq/3G5BJ&#10;yL69ygbcBOs5QzbqFgDLBJCr6hLOxqZRcbpQJTuupPk/qE6KZJ+czY1hX4Te1Q17twZ2Nn7Z7sXD&#10;/xfV6ZUe9WGrExP0kRuZLI6LJVyUK/TxZOQJ+rvJKYKYgFbkMWWyrHYisBepPgS8C6m4snBB1ggL&#10;iF/QA0v8FMRSV3q/XMZcNotKPIkBAthBNuzt0BC0ZF0CtJngFQa+B66E9ErfM7HIaQXYT1rR2dAK&#10;B+1M2mLCCBVF1uFAjvJZWTpotSgS2kRmTvI/dTc0Y57WYSzdj49//gmePKzFv/+3P8fnv36Cx5/U&#10;4PNfPsIjSui2pw1oe1wDe2cHBm0GAtiFZSq1kX4jxosWLI4HsDYZQSpqRVPTUzx88AgmqojScALT&#10;BN38Rh5ztJnRfDcSbMtqfRe8VJ1TK2Ys7AQwsxmhZG6hZexCesRE+8pzMZ+iAnbB4msnkT7BQCmP&#10;/EiKBPsAH/kTVvQY6Q+tBvijTpSrGTbuPiQIEHPAgEZNI552PSX7NkFtbqc3blOmQ5rtnbC7+5Dj&#10;hWyjBGgztsASNqGhpwbdvN1DUJcmFuCmNLb5PXCELWjteYo2TT26Le3osjTCntDAFOqCyd8Dtewb&#10;k1BDY+pEj7oBwWEnbEkyfU6F/LwDsYoZoSEDwkU9QgUdMsMmjM17MLoYRoSyt7WnFSpDG6xWHTQt&#10;lDieAMYGChhMpeC222HsZSbvooTWd9JfMOOGKYEmKhiuTlA6lzExN4HV9WXs7m5gc3cZ+0dLODiY&#10;w9nBMk5X5rAr4B1IYEe2n8nFMM6sHtMyU6rpfZkoTI3NcFCm5+m3JtlI5sNBrKeTOBgqKbvYXxM4&#10;L3g+Xk8vE7zreLdI5iUQvyCz/v8DsBJ8/B7Ab9e2flyc8JKJQDqXBLgC2nvwiv+VRQU/ApjglfHf&#10;q6klZbaXt7kdoS4dRgNxlP1BrI5U8dvXf4O//faf8Xff/hMO1s5QGZxGOpSDprUH3VJwnuolqO5B&#10;QqvGiNPG/5ain8/TEhQpx0fJ6mP8LQLiP0rqVwTxSfluldYqfa1sMyoAvp3lufhXAJZVS/Lb90fH&#10;MN+fQ4keeiAQgFNnQldrLxoI3JpH7T+OAd+D9x7AcvxRTj/uULYdfaSsGupFhHJZFuzL3kslAlmZ&#10;PkmLkySIHUy4YaoLXVs3nm3uoo+v//M//QUefP6Ynyerwp7is58/wGe/eIAnnzxWANxKGW3vaEfR&#10;YWBycmGR5CfrgIfSeixNhrA0FkB52IJ8yYgobWYbreETmX1Fpk31+8nIKUwueuBJ9hBLPcgO+ZAv&#10;9yBVlDJWzWzb7QRwM5WoGbNbUi/dC4PnKVVuDdurmRJ7gp7Yg259DT6SsjMmtxZJyhZfIoRo2oUJ&#10;Sulgyq3sLN6iJZMODKBDR1D2tSgAbOh4BK2lDf6YFc0qglJfj+JMVinM9XnDJwRvO0HZRSb1MNNE&#10;YA/zO+ivrTJtkyzeQV/9tPMh2gi4B02P8ajpEbptbeh1tyrTJrs0rdAY2uEftME9aOKxD/npINJj&#10;ZqWWlTXSidKUE/NbaUreIBmdzGpsQn/ZgzQzVSbixgKZYYKec5wJJk4f2tPRhDSTVWHYjVzJrvTu&#10;JXKUUjEj1rbXsL2/jd39NSwulrG/Nomz7Rkcb5BZtudwNDWCtcE49kYy2B3uV4Bc8bmQ0NP7aqgg&#10;OrqhJfP7eRy2WDHj82ItlcDe4ABOKTevCKLbqXm8mSbzzq4qAH6/tPUDePfw1cYf/e89kH8aAuD3&#10;skBBALwqkynWFIZ7IUNG/Ny73fPvQgHv+JQC3ospmQgypQzxSDXLy8lFhZlnwxFkCIzpyABebF7g&#10;Ny++w998+9/wt9//d/zT3/1/8b/84/8HX97+Hk5LFL/6+VM8+oTXnLK0k5YkbjKiYLNgoM+A5WgE&#10;h8p/HMZFpaIwsUzSkF7m+551WVZ4MFJSCtddTU3weTLw3AyTj3TgUdL/BMBn45MEcEVZzC/TJ1NU&#10;CnaNEV0tUlC9545ZCV6JBomaOxktw0qyS6HcFiDLc80NvXjwWR39cCu8TLIyZVKYd5i+OkcfnHM6&#10;YCMI+5nAjCoNylRKF1Q3Tz9+pOzE8G/+3V+i5sFTdDdRlj94gtqHNWh4JEX4m9Bb34i0mf8/HcR8&#10;yoeFoSDJwo7xgoPtLoCFsg/jZQdJsBfbp7Qc5wuIUGp/8unH+PSzz6HVCWhpCSN29PJ2IqeH1f8E&#10;/cU2hBIP6Y9bMTlrwNH5GEZnYginm6mKazG+YMDKYYTSO0q8Bkl2lNCJwTRU5laCqp7St4sAkrnH&#10;VujdPajveIJHzbWk/GP0uWyobf9ceW1rL0+MltK6h0ddI3pNbbBRy9e0P8LndZ+jTV3DbKGC1ddM&#10;8PbCEtBQjrfBE7fDTIld0/4Ynzz5DI/pSx83PMVTZqgOemkVk4LaTvlt60RrSx3au+qhtamgc8jm&#10;3EbofT0wBltgCLTCHO2Av+hEbDSI5JgDmQkfhuZCGJzzojJLHzeQRSEaxzhZOJ+IIxQyI52xYLji&#10;Q2ZEal1XMbk8gEBcjYWVEVxcrGFlfYx+t4rj7TJenVGObo/jYm0cu+N5bA2ncTQ2qHjg5f6IsmRQ&#10;lgdK1UhLcxu0T+oQ7elV5PN8KIgdNsKjwigZio12bBavKF8FvB8WNvBBCtDRy4o8/mrr8P8StEps&#10;8znGFyKhCeD3a9t4S9/7ekHGaKXXWRYg/FE634cip8mEUjP6fJLyn6FUmiTYn9F3yyKDLfrT4T4b&#10;rcAwLjeu8OHiW3z9/Ht8/+7v8V//4f+Nf/z9/47VuQOF3T7+VS0+lXW3BERXbbOiOlIGrTLOvU6b&#10;cDiQw3l5BFdk4ucE8YupKl7O8D/PzSlxMzmJq/Fx/t7qj8z7I4Bpr17Oy8ysO+VwQAZeGhzEgM+P&#10;mJ0qTCs90HdbiNaSWaWkrGxyJn5YOrXkKCGbnEkh9gZhZB5Vyrrqhru9lak4pOPKT7aLmqT6pB0e&#10;Jl5jWyfGCNyheD8ut7aQpud/QKb9nL73Z3/2S/z6F5/hs199hsYnBG4jP5Mh0zJdKhX6LUZMRT3Y&#10;KCSwXIxiIGVCKc/kXXBhiZZuZS6OYsmJxJAVC2tDKI6F4afy69E24rPPPsaTJ41KpQ9Vr9Rg10Hn&#10;eUxWbcPqph//P77+s6+xLM3yhmOmq7tMZqUJbyDw3nvvvbcSTiADAiQkARIgEN57b4LwPiK9raos&#10;P13Tc8/M8+b5Sute1xbKjMrpuV9cvyOHEOj891prn23GJqrVijPO8TY0Ubw0dJ29w7kYGGP08bSi&#10;qCYTPYZuFJam4lKc5Ncy2ti6bFRqK6hu+ShuLEY6oalpKUJ0UjBCo4MREOPP7BiMnPxIgn0X0ckh&#10;iEgMQHwGLXF2FEITqKRRfrh+9xaCeMwojEB2URBK6lLQqm9CMQEqayxQFZUaDr+Qu7h+5yYi4iIR&#10;SAWu7SyjFa5CYi6/oGQqMlVaRqBEBNO+x8dQ1VMRVxCj5kq2yn6puizUdDO3TRgJrhb9Hg1M7kb0&#10;jDdhdNYCXXMTtBVUyUpCXlOGzp56FFcww1fHUrkNGJk3Y3C8HbK5+ciYFhMuDTyeTqysO7C86sSK&#10;x4SVCebfUSOmTFrMmtoIcA8tdDtzYzXa87JRzlxdkZyKXOan3LBINKWmob+8FGNUJhlltWYcwJaJ&#10;J/SFdT4nwA9dVF43lfdCcR/PrihYf66+AvbjOT5HgB8rkGUjMubfC4DViCZCKvsU7fg6sXj8sWTC&#10;vqoxPi8jucYINO0278t+wDJGeqm7F0MV9XC0MpuunOHFvU/x+v5nON17xuhhw8z4BqrKWhBCRcvK&#10;KEF0OBXvbjgi7oagMDERzZnp0Ofnwt3Ev5cObsNkwg4V9JAQnxLcU+coTkZHFKgC8uko719ALbel&#10;jnlbIJbx0tL4LPcPwkXH11lZhYbCEhSmZ6uNy6TjSgZvyJBJ2ZHBB68cBdjY8CTVwRXBzyo7N6Qm&#10;ZCDodrhaYieZ348sKSvXfqXTSoZ8ZjHytJZVQVNWSaWvwAz/NyatjjnXH343AnH145u4ed1Pjb66&#10;c4X5l4+F3abQBISgPIXndF4mTBV5GNVWY8LUhDbC2d2ZBwfFYXSgGrr2bLS0paK+k9Uq7jNJzTGo&#10;b0tHBpm7yfeSlS4D2PBXVBcQ1BIU8/m+oSoszupg7iMPPcUo02SQDdnFMI1OOA0trLzSeBSUJqtz&#10;+lJYeihSyvgF1WQgv64Ate1NMNBmlTTUIpMvzCmNQ1x6ACKTApGfn4zS0gyEJwTSRvOPSQ9HNDOv&#10;ZOOknAgk50Wra6xZzMcZRVEoakxBekUM8qi6+Qzq8n7pxfGIoXpHJEThut8t3A4MQBDDfnZVmlp8&#10;LoU/l1oUzZ9NR6etmf+AakRGhyAhKpwfOg2FdWlsYNJQry9EUVOy2ui4UpuD5f0haPvL0NheDodt&#10;AEaNFqbWFjSVlUFTXwNNZyUq+U+2jHZicLSVOUIHI/PKkKsJI+4WuD3tGOZxdteDMc8QphytmHa0&#10;Y+ZCfRfMnVjokwXXajBUX47WTP5jqUSl8cnIC6PTiIxGa3q6GnUluxEudPeoYZK7Zum4IsCOCZzT&#10;Oj+QBeguAFagsqRn+QFt9CNR4wtgBewncxe3ZwRwwsvse+aSa68/LeOqen5pWdUevqLIvK+GUg6P&#10;qWuzUvu021IyeENW4diX0Vb8PNsDI1jTE5iaVvTWt2HWvYGzk69wuPMSBemlkKVpIkTBUvIQHZGE&#10;/KwiFGQVIiY4GnFBEUiPjKX7SGRsKMJ0SyNWenrYYPXigGp7SmjPCOg91vkY3YfL9U915nSqOuHz&#10;R4RcbLT0oq/RRo91daG7uhq1+YXITxWAk5QtFossAMsif9FhtMn8bDFsVMIDZYF3L8zxkSlq1FRK&#10;fJo6xgTFIDE4AlWZmajLzkQjrX9FqswRjkdDSQkaS8ow0kvrv3qE+3uP1D5MV96/hlvX/HD1o+u4&#10;/vENBFy/ixBm4fDbQUgMCkNpEpU8Kw36kixYG0ow3FWDnrYiaFuz0U9XOGJlfu9k/tUm8vyVMf2l&#10;KKmNR35lKLLLea4Tvtt3/QmxzDG+xYwciZqGMuh6G2DjeeccaUJhmT9VORiZZSGMnRTP7CB09mVC&#10;P5iHysYo1LVG85zOw6X43HhEZ8YgpyoTt0NvoqC2gPm1hADXsEUoonVOR3CMHyLiqcRxId4ZQ7TK&#10;YazIxEAkMxeLjU7MkjnDEUihciZmReJm0GWExPMfmMEGIi8UNR388qvSmYUTkVsZrzY2i0+PR1A4&#10;bXRoECLYkETlBNANRKPT0gjn8iCc68xryzYUVGQiKY6/JzoaSfwZWVygXJOj1srNrmeL1MD3rYpF&#10;Ke1wWxcVZdCG0T47zFpaEFlcjna6o6cGDR3FaOulQs/1wr0yCMd4M3Zk7q+nl6psQp+zC655OyZk&#10;V4ZpI9bnLPAw907pmuDpacE07ZKrrQ59FcW0kNmoSU1HFjNRflg0KmJi0cHHrAJwWzMWjQZsmb32&#10;+ZgAn9G63pdLRuME+OKarxx9Ox/Ikq8+yyz1ZP4ngB/RPj90T/PElxFQMhJKAPTC+27JShiiujIp&#10;37d2s6+k00tGeMnwyCMZmmmXcmPPMoo1wyBGGzVoL6qAtcuO1ekzFOeUoySnEPXFNShIy0duRh6a&#10;q+tRysdSmUnTopIhu0ckEebyuGSMMPfPtLZijRDvms200UP8mx2473Li/vi4KgHZB7MP4FM+f+K8&#10;ANjqoNUfwrTRCFNDHeqKihTAMgNJOqYk+8paWHf9o+gGZKf+WAIsEMuGYwTcX7ZaIcRRCUiMSVYj&#10;8wTgpJBotSpltTS6hDgzSsZL83zJSmdD346liXk8Pn6Bv3/3P9jg1yHUP0RdOrp97Q7VPBCRVN0Y&#10;5t9Y2t7kkAjkRMWgKll6odNgqS+Crb0KrRSptqY8dLbkYtymRRfPz8rqSFidGrQZK+g8o9CkS0Kr&#10;Lh9+QVeRmBqGWhlvUJMLP//bCA0JQ0NdNaYnhqE3sUHoK0CftRqmoUb0UXBkltzEXD/zcR76R7PQ&#10;MZACrTEXl1LzqWg1NcguzkRObiJSC+IJRxmyKgqQX12MvHLmV8LmH3EH/tEBCE4IQQjttH/Ydapy&#10;ENU5jKobyGMIldkPUSkBKKTcRybeQm19ITa3TtDFE79ZRztUkYXm9jICGafGRUczQ8ekhOOm/y2E&#10;JYcpIAVM42gHxjZGMLnvoU2mfaDFT8qKY6sbgvjYMNqJRNTRXpRoMlWllUWxZYtGra6Qf3gTzAY9&#10;hvQm6OprYZX1lexWGMyNqNHkoqGduaSrFPbJDvT0l0LLf8jEtF7tVzzqGYHd2oEVAr67P4XttXFM&#10;Glrg6W7GFGu+twPujhb0FDNP05IVSvaVxQEi41AVl6AAttdUYbJD4wW430o1GsEZrbOorwD8kMD6&#10;4JXJAr55t9JRJZb5yfwqni2u48XSBp7LLCNa5wdTswRAhi161VdGM/1nAB8SXBlDfUTVlctMMj5a&#10;jlIy6OMef58qF38v4T2wUZVlokS/A6u9Q7BUN6IrrxBGglpBUOMjE5Cdloes1ByU5Bajva4BFfkl&#10;jCc69Gr1SOPzsgVJIkHuzs3HOFVzsaODKmxiFh7ECXPtuwD/ZyD/CDBzsQC8zhw8YzJioLUZDXL1&#10;ICmDCpyseqAFYFlSVjbbDg2I4udL9A7YiRb7LEocizA+LkCnJWUSZrrH0Di1E2F2TAxzbxpyY3ke&#10;3Q1GdkIqShgBuuqbsb+0iz99+e94Rohri0rgd/WGGjopvdDhgeGIYgYWeGN5O4GWN42w1aUlwVBK&#10;Ba4vxlBbJT9rCloqstFRl8tzrhz6tmw0NERROJi5uwvRZipAZRM/J0WtoDwDdo8WjsladPQXI6uQ&#10;8SAkmLmYETUrB9qOZnT3NZAZWfI5mVGvCyMzgzBa2tHcwezNLNxhisGIhwocl8ITz6BDRj5VrSIX&#10;idm0TCWZCE1mNqVNTs6PUHOAQ6m2kbH+SE+n/Y0PQ0i0v5oa1aqvR4yCmCrKHBybRhBLElFaHAWz&#10;rhZTPAHHp+yoqE9EQlYI+tg69TvakME8G50ahKzyJGRmM7cQ4oziRNR0FmNybRT1PVXq2nAmlTWv&#10;jja1gXaZuTw5KRrdzg40WytQp8ukbS6BxlyOdkstH9eix9yMQaMeVkLcq9VixuGGzdyLnsEWmCd0&#10;0A02oFXLVoxZwz2nQ1N7EozmAniWLFjamMWorQvukRasLNuxPDmIKWOrAniWNnpG30r7LNPP2BDI&#10;sitU3+xQtu60kjUJiWrqoLWmEpPtGizJddJ+G/atzH3DtM8ER4ZL+nqeH8qADJmeR3jl+IT2+aks&#10;jbOwhueEVwB+tiBbf17YZ8m+VF6pnwOsenyHCQJt8tnIJK3rpOrpPhPLzZJrzfK7pWTctLgAef7Q&#10;RrXm55Nxz5tmm5orPNrYCl1RPjS5BShKzFDrP8XSYSQTBtl7t6W0Bh7LGEb1AyhJSlXwJoXEoioh&#10;BY7yMkw3NysV3h8YwDFV+JRg3htz8ve6cD5BcGXRQKl3bLVk4UO7t/NtfciOub4+mBvq0UiAc5Mz&#10;1XI5cn03gAobeDeGAIfDX3Vmyc79iUikjZf1sKJDYpSdVpuAhyUiLoINPxuZtGgqMqErpXVOj4xC&#10;Ou1z4M07KMnKRl1BIQbau2HVmWBoaKFtL8LV317G1Q+946Cvf3QTQTfvIiYglPk3HCmhkcilE9Tk&#10;ZcHWIANUWJ010DfloywjFi1l2WirTseggRAbqMgmilYPI193PqITI5FOkRxyaxgFQ1DaEIq2nkzC&#10;WsFsW4745Bj4+9OmJzI3NzI+ttWgiOd9LmNoJnlq6CiA3loLoz0fk3MCciIuBUYEIC6NrUtqFMIS&#10;mC9YfpGBiMniHxkfQEWOQWpxGDJKY7E1Z8JEfzNCo4PU7J3xeYe6PBRHCx2fHsX34c/H8f1SAlFD&#10;6Jsbc1FUlYEsmYBfE4O6lnTkV8Sy4pBZGIYucz3qOsuRT4VNjA5HblocGmRY2nA3/8AkaPqKYfV0&#10;ocFQiMrOLNRoC5AUH4nikmy0m6vV5aUaXS46LPWopsKbPSb0WjvR29UJ99AYZqgybp5sfboetnZD&#10;6LLzuZE2OJh3h4YbMDGrY97txtiMgf+MLgyaWzBia4fLzuzr7MVMfyfGOusxz+w7Y9BgvL0Wg7XF&#10;0BHg2uQU5DD7KoBpx2oJcHd+DlWsAu42Aqw3EoqhHwEWYBS8tMqqc4r2+NztHfP8mIr8lJn32Rzh&#10;XdzAy9VtpcJioQXgB5MywcGbewXWd/fn/TnAp1R0AfhcpgRSde9fXGuWa84/AixHeZ6vE4hlkfdt&#10;ArwjY6JZM9ou9DMfGghQm3T6yM59PNm1+fkwVPDElI6fnFw+loOKJDZkzJ15EQnoKcyHp7kJKzqd&#10;10ZbrUqFz1zMwQT4PsG9P8ko4ZYG7SeAJSv7AF5lBp7t7cVAUyOaGX8EYNl9ULKv3+0IBbCALOth&#10;Rag9kZLUdp9xYqmpxjJjKZSvkRJLHe4XDtm1MJUNUG5MPCr4txRlZOHq+x+iNDtHjYHW1dehm5bd&#10;2Wumo4jFtcu3mH1vXox/ZnykpY6l8iZQhZPEQr8D8LDs3mlqgV3fgO6mbIpGIfTNVNy6POTlyjj+&#10;bDR35ZAPRsSUMJ63VOuuVNrfYlYVxme7ee7VwTJWj4T0ICQkkbugcITT9pcU0SF2tKG0Lh9ZJbGs&#10;SIIsq6vGE+QMtPWl4lIAYQ2LD6WdjUNoPEFOY9YgxBFp0YhKZ8aQJVnzo9WEg67OItrsWNwKvo2M&#10;wnS+STdis2IQmxHDDxeFkFjmWSpzQmY4Cgl8Ton8XAJfG0PFDUNFndwOoS2PQEldDMN9Cao02ciq&#10;onXne2QkxqBZU4UO2ofMiiiqZS3GVvowvtaPgUktCuvjUVqSzlaX71GQjDLmjQxm5oxS/lNpofOr&#10;E9FE+6/v0MLZTwUdX8CiaxFDfWI/9JAF+4yEc3FvEtbRdliYLQYmujG+4YRr0Yb+AQ0cA23wjJqw&#10;4OiDq6OWtrkNs4R3oqMeo81VsNSUozU7A+UENjc8miculSkiBrWJyQQ4TwE8oW1RFnq9fxB7Q9ID&#10;S4DHPFQesc8LeLG2g7c7p3i6sI5H04u0zYSVJfC+WtnCq9UtPKOVfjrnVd9z2mdRXjXu+ALgf1Jg&#10;WU2D2ffYMaYaCwWwqC6hfUB4vao/j0fSWSZKTAUWOy8jwSSbHw45scf/l9ROrxV7fRZsUwVnNK2w&#10;EaKB4iL0lRTAVJQLfV4O+oqKMVBWBkMhGzNZD4v5uER2AExM4OMlWO7sxK50ZlksOLHZVEfWfQL8&#10;gOD+CDCt9L2xnxRYLi1J7/kS/2cztOA2rYYKXIJcGQfNBkKGSN6+GabU9y7VV44yaEOATaTSCsQJ&#10;VNvUOJmxlEArHanstPQe+129qzqiwv2CYWzTISsukUpbgGF9L1ZcExhsZ+OtM6itWG5fuYM7fO31&#10;j27gFgGWwRtR/qGII7xS0gtdysa7JScTltpSDLdUwtFdB7upUa3I0dtejFG6QHtvHaqk/yg0AKE8&#10;X+PpdNsGqtFmzqZw5aGrvxzdlma091egZ6gMRlsVuZF+pruIz2AciAhnXAhATHQ8qqoqUUelr2gp&#10;oLBlIjUvmOc6G6SaOFyKSCZ4caEIpKoGUwXDE9hq0abeCPNDZGoswYxBRBIzB/NufH4M4nLi+TyV&#10;ljY6PpvePTECMZnxiExhqxjmj9tht5GgRm2FIy4jACm5kahrK0Z5YxbyKpJoo/1RUBmJxq5MtHRn&#10;M7uGIK2UKk+lT6Pq52YmoqWjCl0jrfyA8ain8k6sGDG2rEdNexHKy/OQnhDD3BPK3B7HrC47Kiby&#10;/RPR3luFXksHTF09VGAXNqbXsexeo6UeRFNzA91ADgadBtjHB7CwPALLcCssznboqOB17bQ7ujKY&#10;2mppqeoxbmyHx0gQzR2YoYV2tVbBpamjyuShPjUFZYmJzMD8vMxXmcHhaEhNRw9PCmtNBca1zVgw&#10;9mB1oA+7Qw7a5DHvfNoJwsSs+1Qs8so+Yd0jtFt4uXGMZ6t7VF0+TuV9vrRGgJmHpwmce1qp7wnV&#10;V83k+RnAosJH9jEc2bx1rKYJegEWcFURXhks8pgAqwwu5ebjArJMKbTLdMIR7A8S4oEhbPX2scyq&#10;R3lDr1dAzlJZx6oq0JebC1NePgYIcS/tZx/LWFSInqICdOTmQJOZSvUugqelRanwMVX43vAwQSXE&#10;biqwQCwAU40l/8qlpncBXh6wYNpAR8TGo6mkFJkJ6arHOZj5VpT31o1QBa+osR+P4QGxiKOFF4Az&#10;mXuTmIelooJl87MgNSzy+se38fH7V9VKk1lU9Ewq6Ei3Hq8PHuHR+j56mzXwv3oTfgQ38FYw/K75&#10;4yYV+M7VOwi7HYQYAiwZOIYZOJWuqzxFRqWlwliShxEKzhBdo7mrGMN9zejtKFFTC0fMtdA25MI/&#10;4DYCAv0RGH4XyYUUwYEKzKz3Y3LZAi2dZUN7Mo95am5vTGo4wuhgI5iTw2PDEJfM6BAaxL87gGqe&#10;j9YuLSEuJk95MNgaUNaaSYCTwplhGf6TIggyP2RqAqJSKeNUUxklJXDHpjNrZKQSUtoR5l7p+Aon&#10;uCEJYbgbE4QgKngob/tF3KWdjkVueRrzcQySC/gHq3HRzK+VslxsCVU5ihm4mQDnoN/ZiJaefFS1&#10;5SK9nF9EdiAamCWqyvNRXpWJCk0ucmi3+20VmFszwkA4S0qzkREXg6LMdJTxNd3DdWg0lqJ9sBp9&#10;skCY00gF1sBKCzthGVZWuqWW8FJFcsuSUcKWq7E9B8OTAxiec8AxYcK4px8tmmJoGgpgZItq62yE&#10;p0+HxcFOTOubMdXViHHmkaG6MjSnJaMmKRFlVGABODuM+YQAN6VlQF9YCHt9NdzMwHP6bqya+9Tk&#10;AhmZJBPjZRaRunREW/x0lnl3nnZ55QBvtu7j1fohM+86VdfX+7yo4BX1lV7nf1Jfltp/6KIOZYof&#10;rbDUjxb6AuAnVPinM/ydBPiJDBwhxI/4OeQoEykEYBlgckbwj4ZG1ESL3f4BKjABppWVDimBeE3X&#10;hVVGk5mWZozX1mCYVtrC/+kg4ZUarqzEFCGfZMkw0lG+RrKw2OhTsdGjIwrafwKYCiyXkVQGVgA7&#10;qMAD8Bj0sLa2MJ8WqVU4okPj1a6EIbTMAu6Na8FKjf15W675SkeVqG8GYc9NzUFqLM9VZnPphb5z&#10;3Z959gYzdCjSmC0Drt9CXmIsVl3jeHP8GHNsYN39Fj5+B8F36CBvBhJcGTp5myD7IfRWIKKlN5v5&#10;N+puqHdXQ2ZocRvGUgG4HGZtPrpa0ggxG7QuwtWWriY15KaHQ9vZgNWtcTS2FdCNUvBiA1BUxzhC&#10;wPWjXRQoxpBG2e4nXI2tiBWIY4MRFBWAxBwZ+5yKOArm7Zs3kRCbiOKyArT2VMM2acD0hgeXciuy&#10;EJsbh7K2arYQqUjITUFtqxbpeRm01dGITKMyMvNVs0VMKUyjtWaYz6GS5jJrEHqp2KwEHsOYmYOo&#10;2uFUZ4Z+fviUgmgUVOehVluN9KJ4VhxKKtMwOevE8NIwmmmRja4utFsb+ftlpFUsGjsLUFNRiBJm&#10;jMqGQuQwC7d0UPXY2pQ1xaO2PRcpqZFoqClCET+vzW1Ac28ZBie7oB/RwOLuR0drE8YHh7FAu+hx&#10;TKC/qxe5tLdRqWEoryfENRE8ypjTfAxPtGNsrA+9nU0Y6mqmneLJqSPAJuZeYyvczPozPS0KYn1x&#10;DkFNQRUBrkpKRml0IrJCopARHIpmNnD64nzmomoqsBYzOj2WTGY1rFGynVzGkTm9osD3+LlOCc7T&#10;+WU8XdnEq7UTvF09ofrSOhNgge3R1BwzI1V7bNKrvBfQSk+tlFjzd0vNCCLI7wIs7yPwCsRSz0T9&#10;mbef8fFnfP/HfM0j1xQejPKzDRMo/vwxlfjIOqQGY+wJyFTjDYMRa4R4tbub+bYL88z4M63NqqZb&#10;mlR5ZOIG7y9I/mdu2zD0YKfPxPcaVACLCt8nsPcnxrx10RutrgWPSC807bt9iI7HBCcjUF9TLcpo&#10;zWUcdGR4kloHWvJvcGCcUuHrV6mu1yged2VHhjhEX+yHlBmXToucwdwajqu0wZcJ7/UrN5GcnIo7&#10;l2+oDihdTQnhPcbj9V085P9/zGTBnSu31GobgTcCCL0f7t70g/+NOwi5RQstAMswStpn2Vc4OyqG&#10;ACfCQDERgHtbc9HemIpeXSFMLA2jnLEpC7UVMRgdZ8Z1tcM61Y7jx9MYHu9EWHQgkhhFK9vy0dJb&#10;TBErQUVTGpJyQpGYGYOgSDYcBD2DvORVxqCmNQv5ZRkICQtCWHgQ8suz0G5pw8iCG5cOHj6nH+9F&#10;dBoDMmlPyUtkVq1nluxEOBU5NjNFARxLe5tWkonY7Hja5jA+lonojDgFeChVXOANo0KnFiUjQsZH&#10;Z7BFSQtjJvZTHzYmPYK+PY+Zl57f3oa+qX7U9FSgiIrbwryQW00wNEXIKo9DTnEaUglJDZVYJv0X&#10;12eirqMU5tFu6G3NaDGUozg/C5qWcpTVp6GmMxdNhny0WcowMj+A3p52TNlGcbC6jznnNNW4B20d&#10;5dDqi2FzaTE4WkkFroV7uhF7Bw61WXdzRT66mWncA51YHO7FbH8X3N0EubteTWCYaK+DqSwfjamy&#10;2mSimoVUEsUThgBnhoSqoYWmsiJY66uYlXlid/ZgXm/Ccm//BcAXCiy7CBIkmYjwgBA9W5SeZ9rm&#10;BcK7sIYnM4uql1pN6Ce8culIOq8OBF61xtWQmhwhJVP6ZO6vACxQixKrpXEIsXRYKdW9UGApAVjq&#10;OR9/zmz9dHIWTwRimRklOf0C4hObHcfMrgLxrpmfn2q8aTQSSgNVVSDuwGJnG5Y621Utd3VgmY+t&#10;6DpVrXZ3KYD3+vtwPGRRAJ8LwLTM5xMXEBPgBxPM6wRYRmod8jWyt/KMoZvq24iu2jIUZuTQPscj&#10;IiwRARcZWAAWKy1KfOVaAOsu7t4JQwQtc2SoDOiIRkRgJKJConH7xl289+uPEEOX5H/jNnLiU2Co&#10;LcfZ0iw+OznH8ewCXu0ewdTagdsfXkfErRAEUYFvU40VwKywO4GIUutgRSFFNqeLikY2G4G69CQM&#10;1uTD2VZBC80MS5EZ6uO53Z6PkpxIKnAhrOYyNDLalVfGorkjE4s7/dg/d6CsIg3vfXAVd0ODUdVU&#10;jvIGRg8DBamGjVViMN1uCHLK4lBUS8Wto9vTZKJWV4JKbRHS6CJL28qQV5+LzKo0XOpnLtl7cA+t&#10;tIgpVM0sQlpUW8F82kFZz2S+TUF+TTHicyn/ceFIK0xHDnOo7DcUFBeC22wtEvOSkZifDP8YwpqX&#10;gMjkMNrtMIQRdJmoINeLAyJvISYjFoX8owuYWXMrU5FVlITMgkRkFibxdqLqyZb1o3PZwlQ0VKKQ&#10;v7++sgT1zaVwTlJRl1bhWWIrfTSJ/NxslJXStjor0TFaButMJ0xjTeimmtsHDBizUjnmJzHnHoV7&#10;woypRR3fQ4uhkQZMrXRibsnAx9mKjWtgsrSgVVuFRjYYo7TMCzaq52A31bceCyYt7bMswl6JTrqS&#10;hpRENKWnopoQl8YQYPlSqcDanEx+oeWw1dfA0dCAibY2zNJCrpgHsU1rKovAyWgrGdf8dF46r2TX&#10;QEI0R3WcoxpOEzbaZsm9jwiWUl+57nthn2XurZqo3zeo5uOuGHuxTGWUfZIEZi/IVE/pyKKi+gBW&#10;4M5S6Xl8zt/thXdelaiwApif7SFV+wF/1/kwLa2Nud1qoxoP4UiWhZUpg4R4m79ziyBvEWSx1Rv8&#10;+9apyuuEep231XMysYG1y/hwKNeCbd5LSee00NKR5VPgBwT44TittJM2mgDLdMIt2u1x2nRzUz2a&#10;S4vUNeAowhsSFKsysCivdGBJiaW+S/W9fTsM164EsPypyv5q90A/1g3e95OdFG4TwNBIFGeX4vOH&#10;b7A/6cEnh4fYZTx5JJ2Jp/dRlp2PwCvMu/y5kJsB8Lsq9vkW1diPtpm2ltY5hQ2CjJ1Oj4xEYUIc&#10;mrJSYKkvxIi2HPZuqjCBHR6oh1nPc2CwHiMDlRgbaUKzJgUTs/2YXbVibpVRZLsDHfoUxCWysaCi&#10;Xrl2GcERgVThclS35iAqyZ+MRDHrhlPQ4tXwy+KWTBS3ZiO9KhqZNUnIlR1OciMYOxNxqXmgDR3d&#10;TWhpLEFpdYGyybU6LfKqi1HWUsHsWqTsclRaFKLozVOYcTOKsnAn1B93mHkzy5k5ijKowCEITgpW&#10;Sh5AaKNSIpBakEILXUg74IfsYjYEVbSxSSFqy5aCilS1mkYhc2x+eQbi0mi5c2KRR6uQnp/IFogN&#10;RUE6CvJyCWoBGhvq2XLxM9ZmoNVQj7T0FFrpBLSZ2PqNttBaF0DTVwbDUBUm3B0YHSNIBHthiWq6&#10;3I/hGQ16+0vgHG9G/0gVzOYqGDqq0NJUil5rO7oMdeioLYS7T4tZqvAYFXeirRYeXRMcjbTo/Dta&#10;MpJpoZNVR01dUhJKYuKRwZNDZiK15UqvZDlfyy9POny0Mm9Yp6bzyeioIwGYAHlHWTHrLmwS3FWW&#10;zDaSOcEzrFk8Zj0kvLLMjg9eWTdrW1aTFPUlwBuyNGyvGatGA5alk8nghXib+dW32qQPYIFX6jnr&#10;FbP3CzYQPnh/VOAxDx67PFRiQjVKlWRmPyPEZ1TiU5mYQCU+HLBg3zyAPYK8K4vUsbaNJsJsUmBL&#10;7fCxHbOZykulGRggwN5e6NMRAuwcpeJe2GfWQxchliLAp8PM8oR8jXFjuL0dutpqVObkIz2WkY0A&#10;3/WPoIWOUMor8Iqd9oEstjooIBb+fhG8H0HIg+F3i0odwNfeCkJSTBI++u1lNJU24NXBOT45OsHT&#10;rU2czy/i5eYudj0ziA0IRThfK3k30o/5k+D6X7+NECp4NOGN8gtEGp2WXIZKCwtDRWoS6jOSYCwX&#10;C12GgfZCZuBM9NMZDpoq0G8sxZi9AT1dOeQqDgO2BtrnFRwcjGBluRGDjkQMDKXy8VRYR+gmec7f&#10;un0VZZWMiszKU54irK/moK4xkHk5FkW05wV1KciuDEdmBUW0mCymhyEuKxqXyhoZtnMS0KprR2Vz&#10;Ja1zEaHkiapvRGZZFisPYcmRVNhEZscSxFKB5HJTUCyB5TGlMBOFdRUob2qi1a1FbkUB4Y2khY5G&#10;YnYsIpJCGcxD0NhexcBey6AeznydhmTa6jzCm1WWgnSqcAZVOEPUmEqckhvDVigLGSW047FhyMtO&#10;QXFWBnJ5TGIGT+MHlx7rwvJ0pCTFooJgN4mFmaqFw1OByaV2TC5o4V43Yul4moprw/i8Ac4JQrXU&#10;rzYoG3Z3YmLOAM+8GV3t/Mf3N2KKeXx2qBsThhaMaqpV7h3T1sBSU4j+yny0EuA2Kq0mi40cLX5R&#10;NBuzkEikBQSjPTdLXWISeF2aVv6cBpOdHWoZ10Pm3xMCJQDLSCt1yWhpC69WdmmdN9QkBemsEsUV&#10;cM/HaZ1lxJV0XDH7CsBin+Xou73Lk13m4G4SGK8i0+aqdauo9rTDct3Xp74/Asz7L6n0Cl73DJ6w&#10;nvFzPR1njTEzE+DHBOrRKJXSMYJz+zDOCPAJlfh40Eo1FpAHccBsLLXX14d9Ai1Q7/NzHPDzyDjo&#10;IwIvgzgEXqmzkWEFsCjwjxaav+dcGguWF2A75mnXZQSWpqICeSlZiA1LILSRVN8Ywum9Dqw2NWOp&#10;XuiLks6tcBmJxfKnIvvdDFFL4YQHEb6wOPziv/wGlhYNVq0WvNjdxqP1TTxj/n29c4ApOqQQwhpx&#10;OxihtM8RBDiQFloADr8ThJiAMAIchDTa85SQCGREeNeEbqQC60szMUoFtnSWoEebg25tlpoTrGP+&#10;HR5sgdFUCfNANbRduZhdG8CLZytYnK3D2HgW5hfzMbeQiaXtVjx+tYXquiLcvH0LxRVFODmy4JMX&#10;g1iYakJXby7qulJR0hDDikQlVbnDLNsCRape60uh4XcZmu8yY2qQU5GJ8QkDttaGMD5logpTMdPj&#10;VN5Np10ta65GdZsWEals9eJpk9Pi4BcViMBY/qOoTJm0PWnFOQr4gNggKnACiiqzUFyVg+qGKmTk&#10;pSMuPZoKm4rU3ERkM3PnyOoctNOFtfT0BDaHGbiuMw/VzBLZpbF8XRSVOB5ZbDiKszNRXpqN/Pw0&#10;FBTzn9XfhEy2hLmp8fy8Deiz52FiyUhwTRiZqodny4HVe9u8bYB1uBZjzMfjy6PYOV/B1FIfptY6&#10;4F5sw9raKHYPZ7G/48HyaB/GdbVw0VLP6jWwN9Ce1xbBwP9BW1YydAW5aLyw0EUxcciUUUp3wwhw&#10;jlLg0ZZmwtuudi1waZkTeXIrQJk9ZcvPR7NegJ8tbqpLSC+Wd5h9N9REhRPpraYSSYfOvthXscSs&#10;Q+Z56Xk+GRnD2fAY8ylv25kd+dy+TNyn+spSN6LOm/0EjZlZRno9kbw7u4KXVHqpV/z9L2ndX3kW&#10;8YJ5XOo1s/arsRm8cE3imWsczwjxUwL8mFb6IQG+P2RXdU5Lfc9CO0yATwnqu3U8OEBovSVqLcCf&#10;ivIy16oa9o2J/slCy8AOGaElGVitxmGzwkNH0V1Tg6q8QtWjHBlCZb1QW5/Sym1fJ5bUzesh6rJS&#10;EBU3JCAGkbTbUaEUjqBwVBaX4f0PPkJcRCy+PDnFXx4/xPPtHaruLNb4d352do6Osgpm3ECqL+0z&#10;FVigDb7hj1Cqb6Sf1z7H+gcjSRZKpFInMy5VpaWhJjUR3XSew5pS2Lor0d2SjUF9IezmElj0RXCY&#10;6tBrrFDC0s3zVDfQjP3TOWwfTmB+qRtH5/yOjy0UGh3ccz3o6S1HelYc7vgzktLFDgxr0D8swykz&#10;UN+TrQYsVXdQlXsKeL8ItR3MxBTbS6GJ4UhgXm3QlCOBFvZWwGV06+v4WAQKavIUvHlVhYjLjkcw&#10;fXsc1TqnqgB3ogLUQA+BOYBqLJ1YtyPZavHnQhNpd+KCaakDkV6SRIDzqOxaZtlmqmwaAU7B3bDb&#10;KCTceeUpKG+kkuaGq5UwS2oSYbIXw+4qwbCzDhZ3O8zMrQZjLRqry1BfVgJNfT1aCUoZGwYZv93S&#10;mAOnqxK2kVrMrFng2TBjdnsU0xszGFuwwu6sgdPdSmU2o2+kFJ6FDiyt9MDlrmY26cPe3jTWtyaw&#10;terCnL2TADcoeF2aGgWwqG8Ps7+hKOfiOnAyKhMSUBrv3fs3yT8U7TnZsMpGafxcE+0dtN49GO/o&#10;wGx3jwJJtj95NLtGeKW8Aze8VnpDwfyA1vbEJbsCirL2E8p+ZZXXTKKyFtppGb00SeWiSsttlg9m&#10;GXMt8MprxUrLtWHvCK8lPOXvfsXfKfVmbg2v2YC8JMAv3fMEmPBS7V+OufHiop67JgjxmIL4yYhT&#10;QfyAdlrq3GonxFaWRdW5XOPl8ZTKJr3NR9YBBa8qGUZJeM/YIAnAkoHftdACr5RcB5YF7WSt7eHO&#10;dqpvGfJSM5EYk6Zy77tKKwBLiZX2dWTJUSC/c5s2OCgOkcFxCA0IRxbfIzcjG9cuX4ehoRGnrmG8&#10;XFnGZ6enOJhdxNOdfWy7p1DARjiOYAq8QTcClAKH3LzLPBxAWx1IgHnOswRgGUaZGBCEUtWJmQBd&#10;cQYcLcXobyO0tM3j9krMjDN2jVWivzsPfcZi5BWFoKo+Ha3tJeimKvdYW2C21WNyxYKHz7dhdzSi&#10;qCqU/MWjpjEJdRoKVFkcMsrDEVcciMxq5m1zI1oG29Fu6UG9qRkFLfko1RYwF+fjUkhcGAy0AXV1&#10;eQhOCFWDNgprSpFezAxSkoGMiizEFyQhp6YAGWWZqNbWM2+2IbeynPa6AIExtB5J4YjOjFY91fk1&#10;RYjPSURURhSis8MRkxVFe5yGBCp5TnEqcktTkcyWpqKpDGVNhajlhzAM1qC0LgEGcyWmZ5uZC0qx&#10;sarB9o4Ok+v9WD1xYX5nEH2OZhQVEnhmcLNJB5fHivkNB9Z3XVjetWH9aBLjC52Ym6XyzffCNW1U&#10;l4lW6Sjmp80YtjRgyl2BpdVObG4asbPNk+9sFesrI/x9NsyPd2NmsA3TRg3G2+oxVFeCATZWvWXZ&#10;CuK+8gLa6FQ0JCejJjEBsoROfnQCkvmly/RCa10l1bdVwTvdrce83ghPqxaHpiE8n1qhXWbulXoH&#10;YNkOVJT5nCp9zz2trvluULVnOqjibPScTfx/VFZhiCU78wvADyVPE7R7Iy6qsIMASy42Y61XFpuz&#10;KoDlMtLTmWW8mPMqsAAs8CoVJsCvphbwigC/GJsgtOMKXO9t1ugYnhFgqce00o9sw3hkJ8S00w+o&#10;rFL3Caivzln3hqw4I8hKffk6nwKfOYZxTzqwqMAPJ5ixL+pceqRZMm94h+o71dMFQy1jVmEhcmif&#10;I0LjldoKnNL7fO1KoDqK4ooCC7yivOr2LRnUIbk3ksobg6jgSFSVVOIulbWxsgHWxgacOC04c4/i&#10;dHYWm2yovnr4BD01dciJikJ8YAhCb8t83yCVgcNuBfwIcDTvC8CpdFoZEVFICgpBQWwsWnLS0c1G&#10;fZjCZ+ksw2iv7I1UgL6udPTraKH7KtBnKITJVMwsm4ry+iRUNGfDMtIBHZW600CRGm2BtiMdNS1R&#10;aNDGEuI4dPTQBU/pUN6QiCra8by6TPIUh5QCGX7ZCY3JAK25DfpRDco7inFJepI1Gkp9CyW8KBkx&#10;GRFIzc+gz+5BUVMFQqmoiQXJKJROruZy1GoaUKNtpC2wED4NIqLDEEK7HJYahuiMeDUqK5y3E/Nj&#10;EZ8XiYSCWCRS2YOj/WifQ9m6JCOFUBfV58M02s4MYMbCRidhbMfMjBaLM6UYtpVjnh/Q2FmAwtIU&#10;GCytWDwcg32qFX1DFZhfG8bhw3k4l3SYP/DAs+1E31gjdu+vYetkE0sLFuysjPI9e2AeqsewXY+R&#10;3m54HHpsrjHH3Z9k/tDjyaNtrK04sboyhvU1N6aG2jGhb8Z4ZwOG+bcLvFJiofsrC6AvyqaNTkdL&#10;aioBjkNZvACciDR+wU1pqQrg8TYNZnv0WDD2YZ0wzVY3Yrm8HudGOy3qHGHawjPm34dUw4e0t7I4&#10;u/RMyyUmGaklK3Wc0c7uy9hgwrDe14+FHmb19k642RjIQIv7o27CS/vJ7CirX2wxf66ZjARYcrAA&#10;TLsq2XaWmZeZW8G7sK4UWAB+RbBfC8RUaYHWB7EorxxfEODnbByknjGHP2WD8JRK+phAPuJRSiB+&#10;yPu+owJcgLVdFG8LwPeYfx+M0dKPj+ERwfWVuqRE9T3ia9YG+2HTNEJbWoyyrDy1CmV4CO0kIb19&#10;M/xHiH3gyu0fR2NJEeA7fC4kKAp3bwWjNK+I6puD6Mg4rEx4MNTciiKCOsvM/unhEV4fHmOkx4Q0&#10;2uEyuqmUsAhaZ7HRgYi8Q4AJr1QEgY6ipRYLLZeQsvgeYqHzYqLRmiOLN+RghFFrgOpqbsnBhKWO&#10;Fprnr7kcc8OtGNCXwuloRUdHEUpqE5FbnahGE2p7KmEy1pG7TGhk8bruJLUaR2N7JBrbojFODhw8&#10;nyeneuCc6Ed9UzGKSymCiWEIDQ9GbJJsGJiFgtosKjDtbiiV197bDnt/K/NmMtILshGfncwc2gr/&#10;yGBEpRJC2t4qbQs6enuQVphIyBOZm5vYUlQhIpkZJCFQXSeWucQZpXn057Xq8lNmeSatOVuu7FgU&#10;VOQjKTMSsSl+0NDLb+73YmG5GlOLFZiYbsAkbe7KSgfvt2CWGXVxyo6B7lZ091TBI1uLznVjcasP&#10;+0886B0pxCjvb9w/gGfXjZ6RRtjnBnDw5BR728vYWBjB6o4bc0vjsFMdKivyYLHV4fjxBub3XJie&#10;M+P8dAfzswRlZxPry4uY6m/HpKEVbl0TnK3VCl5R3uGmcmWhZSCHNjMNjSm00HExajBHQQyzPL/c&#10;+uQkDNVXMfuyUfIN4LA6sFLZjKWcYhw3deJ+jxVPbVN4PrOGF/ObajijutarpvvNKIgfMqPKJaZ7&#10;E9MK5CPaZLk8pLYFNQ+pZWnPZNIC8/Ip1e2QkK+ZerFiMBD2AchmZocOGXc8i+dU31e07gpe1luq&#10;vajwa+nQmprHy/EZlluVQCy2WUHMxuFHgIcJMH/X0+FhPBGIeZTywSswy/0nLLl9jyCrktt87JwK&#10;e585VyAWcAVkKQFYlPmA9nnO0IP+BmbfrGxkJ2WoaYLhwbEIC05QKuxV3tAf866UPKZ2DKTyCsSB&#10;tNKhsgABS/b3DbpzF0t0KxvuSVpk2uIrt5EXm4xN/q1jjBppIZFIDwlDeVqKWuMq7DahVcCGKHgl&#10;AwvAMf4hSAgMQ4rMPIuO4TEUsi9SU2YyBirzGLfqCa4GA50VcPTxHB7rhNPeihlrHUzMrb0D1TAN&#10;Mg/bGlClyUVKUQSaemqgt+pgsLahx1wEY38p2nrSUd0cBP1AFuzjDdCbSqGpk9FdzNj9VXzPembs&#10;CoxZm+gu0hAU7I+QsEBcimWGTKPFHTJocTplQWd9Idp1RtwJu8uMm4jI1CRc8buGgAg/FDZUoLy1&#10;BkX0/eVt1ciuL0JWdQHq2ptR2VqPxLwURKRFobihlFWOlu5udckpPicGWeXpyKUFl6VF9H25GPcU&#10;wjWRgdX1KtgnC+EYL8TBvgX753NYOh7H9gMPht1dsNk64J7UYWnDBveEDp5lDYanarG+58TmgzVM&#10;787ATOtr4Osm1kaxdrION23fwdw0DvYWsbiwBCtP+obWIlj5PmtU6SEPG4LteWxuL2J51on9jXUs&#10;uEYwY9Fh2qSFS1ur7LOZ0EsGlktI+iK6ktw0NZSyKTUFFQnxqIhPQhEtdBFbermsZKtjpmbm3ZD9&#10;jmRAhJ3w1XdgJaMEK1klOG/R415nPx70jtKezuDJ2CwVyq0mO5zSFouNfjhPgKmQ3qmGP628IbZY&#10;rvX69lI6HLKr9ae2aJ1lwXXVC82/Uy4jnTon1eQF6YV+eaG+UgLwmzmBeBGvp2fw2u0hvJOElxCL&#10;habyvhCICZ3Ucyr8z0seF1gfE9BHVNdHF/A+Yz3lcw+dzLqjw7jP+/f5erks9UAAZj1kxn80JpeQ&#10;XHQRMoRymPlXrv22QUf7XJSeoRYLkMkIkSEyJVAWrJNdCMNx93Y4Am5Hqr2AfVALvDI3WNbr8uP9&#10;G9f8UV5QhsSIWLTXN+PB8hrMre24+/ENtfBANNU0OzwKJfzu8mNjkMzsW8LvLSsqlsD6qxU3RIHD&#10;aaEj7gQgJuAi/waGU3kjaZ9DkRIYhGqqdmt2CvooSO5eRr2NcSzMWzDcXwtDZz6mXEZsT5oIXRsc&#10;bgOsLlntxYh2QxWFqwpaUxUK62mRqcztvbXo7qtCR3cWWmiju4yZ0LZnor4mGT1tzNGdeWhriIeu&#10;nRGtNw+e0WpGQr7/+RRMfa241NFSie6OKtQRznOPDc/X7KhpKMaNED9cC7oD/4gg3Am6hcKydEJZ&#10;rIZbxhclqCBd1lyAopp82uZklDTWILsyB3djbyMyI5RqnEI7UIe80nTcDr2KlLwoFJRFYWCwAGs7&#10;rVjdk4vaBqzRPvfaCYqnHrPrJkzOtmN+tZtqrIHd1cNWSgO3u1P1jDvdWvTZM7CzNYSH53t83kDr&#10;3I2uAS1zRhW6OpswyZNihif9460TnK/tYXtuGx6eoK3aYubkOSzuTGB6wYyD82Msr81gZ96NrWkq&#10;taMfM+ZOTOpbYLvouPL2QBcT3nTm4BzVC92Vn4065l8ZC1uRkEyAE9V84MbUNAw31lF9Tdge8g6d&#10;fODy4LyjFzuFNRjnSblVUIV7TTqcN5vwsMuCRwPSUeTBg2GqMEGWnmjZIlQuN8nEex+4cvTNAZYB&#10;HXI9eJ3grpv7sNHfT3W2Uu3tkK1PDh3Ml4RfRmCJAr9e3MDbpU1vEeC38xt4PbeINzOzeDM57YV4&#10;YsrbkaUApgITLgWxgEmVf7cUyGwgpZ5dAO0rBbBrVEH8kO8hl6MeUdHVNV8CLEqs1JjPnfNnj+z8&#10;O/rNsDQ3oaW8DMUZGUiToZPBMWqivlT4XUa4iAQkR6UgPozKHBCt5gKrS0myIyHBDvaTHByMbNkP&#10;mJUSGY8TxpSpPguu/vJDhFy/q+Yty3TAsqQUlCcnoig+FqlBEShOTERBQhLBZQy85QVYFDjKX3Zh&#10;CCLAhJavS5TJ/AFBVO0Q1MhYADbm/ZVFcHbUMu9Wwz5YhjFbDUxdOejSUjl1pbDbujAw2kdxacHS&#10;Fs+7ZTvcc1bYeF7rBnJRT/tc38XzqS2VAGegx5iD/qFymJmnm+rS1aiuvi6eh31lsA1UoLszCx18&#10;/1HPReRc7MGlpoosWPS16GqvIcjVcA61IKeY/yjpRY6jNQm/i9y8ROTlJaC0LBdhcaHIrMhBMrNs&#10;m64Bq9NjyMiKQUx6CKFNRW2XBrWdWhRTnc32SjhnemB0dPNogmdpAOtbvVheacXYWDW2dwdpcTsx&#10;u9yD/fvrGF2xw2QtxvqGlTXMfGzF6r4VuydT2L63it2zNeZVK07WXdiccGF1yY3jwy10auuQm8tW&#10;kbl1cXQcu1SZfVrH3dlJbMx5YBvsxTAty8uX9zE53o/xUSMB3sXUpA2zQ3qsuixYGjbTPmswSfts&#10;qSlSGdjRWK6U11iag/acVLQx97TlZKCWLXhlfAzqaaXyI2KQxxa/NSsHY5oWtR+RbPYlexbJZILH&#10;Bjvu1/VgJbkAbkK8lluD09p2nFKZ77X34ZGZ9nRognZ0AmcO77xhsc6ivrIlp2xTInvrynpXct83&#10;J3hvSHYZdOBgmDlSltCRYZBsNGSzMfm9z+TyEf8Hr8Q+X0D8ySJviyLPLBDgObxWAE/hlZRYaacv&#10;/xJggVNUldA+pSX2QfuC919e1HM+/4L1nFZYoBeAH/O21CPef8iM+4hWWY4PpCNLrgdTuc9HHDil&#10;dd5ntJkzGqGvqUVtYbG69psUkYh4/p9iQmLV2ls5CamENwkRd2lj+X+uzikkrCEIDIjFzZuhiKKK&#10;NuXkEvwU5KbnI5/Zd9OzgJWRSWTFpeGjX32kepfjAyMRRztcmpjsBTghDtn87grjE1CcnIrE4HBv&#10;5vULUWocw9wbzZLxz/E8JvL3xPGYFR6J2tREaKjAA3SfY91VcPWWw25gROPRMz+IUVcbpicHMewy&#10;oWeoDQ0yPronH7MrDvRbWjBBNXa4ymAfy4eFx2Zm4GZNMgYHymEbrcHs6gDatXm0z/mwMVMbCHmb&#10;NhX9faUYcTShnxm7t7cEYzM6XGrU1qBBU4Oy2lxouupR01SJ7IJUVFekIzYuCA21pRg0djBAh6KB&#10;wbmDYEYyTMsEhtaeLiwxq+16ptHX3Yzi2gIFb01rC/Lo04eGyzGz2YvzxysEr4fwGjG/0IalZRNO&#10;z1dwdG8Da/vjWNscxe7mNNYPFvgH1WNly4b1/Qn+Ib2Y3zBi6YCZ9XgB00t2nO0uwjPUo8azri2O&#10;waCrxYi5jYBqMWzXYNxGZZ+dwsEGf6eHajxqgXPADLu+DfNjVgzwOKjTYEamFDoNmO5vwTLhXR3p&#10;x2SPTBusphUuUcMn5dqvntWVn47OvEzCm65GY9UQ4Kq4aGZhfvnMRYVRcWjPo73p7FTbiqg9dZln&#10;ZZL+4366AQ2hLm7FXEwGhoISMJ9RjO2iWhxWa3BKW32/y4z7xiHcH+RJLkMh7VRamyxS54VXptlt&#10;22TrFBn0751G+K46+zbqljnHkn1FfV8Q1JcLVFvC6wP40yUq8AIz8AXArzxio6e8RYBfXQD8krb3&#10;BSF+1zq/UPCOKHBfOew82vm4g68jxBcAiwo/uahHfOwhY4mo8X0ZiTXMhszO/E7LfGy34mjIwsau&#10;HyNaLUz1DWrkVXJEPFKjEpEbn4LanAJm4lxk8XYYFTY1Ok5tdDZQ34iC+Axc/ugOwvzD0JxPCGTk&#10;VlouAminc3lcZ3zQ1jTjXy79K25evo271wPUpaFYvyDkREShkhGoMC4WOZHRyI+JJ8yJzLYE+FYg&#10;Yu6GU7H9VcdVjB8Bvkt4A4OpvrxPdc6KiERDWhI0dGMyFnqypxbT9ioMDxZjerYfy3sr2Dvbx/mD&#10;e4x5q9g424B7eQwVdYkwGIqh6ypAHxV10lMLt4fHBSq1m/CPlGLIXgFtYzwGreVwjdRh2FyGzrZM&#10;1NYmQN+dw3zdALezEZOTDVTzdixR3C5lV2ZDz3+qbqAPrx+9gWVgAP6hDPy5SUgmqB1t9WqkUwQt&#10;R0ZCFPq0sodRCO5G0Gok8+Sl1XT06wlJO1W8GKYBDWQn/4lJ5swVHW2rFQeH89g7nMbUcjeWtwfg&#10;mtNj8cCNFQJ7fH8Hi1Tp/SUbnp0dYXPRgkkZMcXHZjx6rCwNYmFjFPNHC7BN9WHWZcbe1ASebW9j&#10;d8GFUbcertkhzC/amUOM2GI23tvyYHd9Hhub81hbnsSCx4GpeQezdj90gy2wGBuxaDdi3dWLVWcf&#10;Nsf5vF6rhk86NdWY7GxU1rmvPBe6/FT0lucTYtleJBX1yQmoTYxn5o0nzMzCcXEoiYyiUudjubeX&#10;yutWG4/JrCOZoP/cOYvHOhseNvVhN6cKnrhM2ELiMZmYjY28ShyUNmK7pB67NRocaXtwoh/Aaa8N&#10;pwMyOYEAK3B/2jrl3Z3ufRD7AJbs6xtCKQC/Enh99vkdgN/MXijwtNhoj1eFFcATSoVfOV3/B8Q/&#10;Akw1fmknwCwfwD4FlhJ4VSeX9D4zzihwCfCZw4Z7Mi6aqntks9BBDKoN0EzV1WgrKUMulTEnlk6P&#10;wJZTRZuKSpEeKQMzIpFKS1yfm4fe6hq4mtngMj4MNLTSJbWgr6yY35uGIBfD70Y40pMJfVImPv7o&#10;Oq7+9hpufHQT/lf9EUwbLQBnU0FLGX+KExKQERqOAgIs0wOz2AhLh5VY6KCrt9WgjQRlm0MIcIgC&#10;OIrZODMsHI3pKWzMUzFQlYvRznKev72YmdTBNVoPh6cVE+t2TPOc9Ww6MHMwxnN3ApOrNrR1pMGk&#10;L1E22GYvw8ZaJSNkKc/NMsxvdhJ0M2aXnLTj1ejR8P2NVRgd1WPMbYKVqjtqq6WK92H5iPHp2IKt&#10;kyFcunz9Q7Xlpn7QjMPtQyx6phARE4jIBAb4lHjcDLzDCkBgdARuBd5EZWk2CgqTEUiACxuLkd9Y&#10;guqmYjhG6jE3q8XR+TIWN23YOnXDtdyBUdrjNUK6tL+I3tFyTK3RSq8beDRi9WQBawdU3kUDHmzO&#10;4tHmFu5v8+eXB+GeNWJm2oDNtRFCakZPfysz8yz2Nydxb9uNPcK7szfPf4wTMzuTtMN6LHkIJEFe&#10;maP93pnD1OY4FhetzM49GGSDMjrPfxDvz4x2Y6K/CZ5BOojRfizQRru7GtXADVdbrVrr18yGqYu2&#10;3FyRD0NJHrRZKdBmpxNe6bDyAizXhGsTk1AaG4vBqkoCZie8/DsI7xNZIoeW9eXcGp4ZnXjebsN5&#10;jQ47OdVYTsqDOyoVzshkLGaUYCO/CmuszbJ6bFe3Yo85+aDNgAOTd6H0A7HLkn3tXoh9az/7NhLz&#10;ley0LytP/tgDzd//roV+vbjKDLyCt/xsr2eW8IpKLSr8ghC/nJi8uB48/qOVfjEiEP8zwP9Uor7v&#10;1HOWwOu71PSQkMtgj3NCeyLKaxnEsXUQuxSLRZMBQ4SxVbYPTU1DJv+HlZmMKpU1yItLUpdt0iSe&#10;0ELXZ+fDVFGB4cZ6LPR0Y62/j/8HC8a1sgFbGfoa6hF47Q6VNhxJVOfbN4Lx3q8u4/qHN3CLCiwr&#10;cgReuYsoWuSU4DAFb2lSEmGMQF50LFU4gWocqzqsZMG74OtegFOCmZt5X+AVKx112w8ZwYG0z2no&#10;KcpmtMrAsLYEkyOdmHRqYNZnoKsnAWZXFWwz/GzjlXAxMlrJxfCyER0mKu1QFaZmtJif498yW4qF&#10;hUrMr3RR6CZx/PgZDp6fYXRBB01zGgzdZfAsWLGw6cTcXB8WlvroRofhnKzF8kYv1vZGcKk8t4pQ&#10;7NNT6/D45DHu7RyhpCgXDY21iGHejUuORRT/uXdCgnE79C7y2fIUFCUzeFeiVFOAnLosDDnZ6szV&#10;wGAvwBKVdnTehI17izBPNqNvuglOtkYjcwaYHHnoHyvBHP+oxT0HVk+n4eAfurppxd7SBJasZuyv&#10;TOGYWXdte4yvm8DWo2NM7S1jiK2QY7wTW8cz8CwOoM9WhZFZHdwbE3BvzqCqsQB1tfkY7K3G6JgO&#10;zjUreiylbMG6MDLK1nFMj7kpM8YHWjEz0o1Zux5TA12YoxJ7zB2Y6GxQADvbamBtKOWXkwV9YQb6&#10;qwrQmp6ovjBRYK/6xqGaGbgjL4u3k9U1Rhfz7wlPflnD+cmsLIcjE/aZN5c3CQNVuGMIj1v6cFql&#10;xQHt83ZmKWbiMuAMj8d0QibVuAqr+WyRC6uxWlSNtbI6bNZpsNPejQOzQCx2WgY9eBdx95WCmTDJ&#10;FqOyKqUosQzieDazrDKwXAd+u+hVYAH4EyrwW+ncml32QkyAX05N4yVV+OXFNWEBWEFMgEWJVTFr&#10;C7Ry9N0WBX63ntFWC8C+wR7nbHzOBr1DLwXcQ8sA9i39apfHUU2z2uKkLD0DBYSpOitb7eNbl5WF&#10;qows1OTkoSiZaizbouQXwFhWAmdLE2Y6OzCt62QDoIe9rgY2wpsemYgPf3UN1y8HKGstuwp+yBL1&#10;lWVx/AhvgAI4mCocoAZiVKWlI4sA59OaF8Qm0VrL6pphCL8TgLBbVGta6FQCnBwUTnhpo/lc9J27&#10;yI0Mh5ZRqqcoC7rCVDi0xRg2lGC0rwiT7ma4J1uh02XDxIxa2xQPo6sBXSPVcK4wGy900kVWwDFZ&#10;iDFPITzT1YyVbKRPlvDs1fc4efIAulHabGcxIdXANqyFfbQT/QONcDhamJ+z0W/le5sz0D2QhXEK&#10;36U/ffo3/Pfv/xc+ffw5fvf6T/jTZ3/F0doJXpy8woR1DOcnj+jBG9X6zbf9b2F00EEQ3MgtTURy&#10;fjjKqlPYGhjQY86FebwNc4czGJ4xYfveFvR9NRi0N2N8zkIltNFWM9yvDWL1cA5WezfMwwz0611w&#10;LZmwuTeLjdVxbC1bcLTuwv7+AgZn+zDI93Iw+y4eLaODeVVn1aGLRyPzgtFRiF5HPWa3CPiEE1ab&#10;EXpdJZzTtBz8BxjMxYS5T01WcDMfz44TWksX5m292JiwYc5mwpqzHx6jRq37PE4LbW8sU/DKJSTp&#10;ie7MS0F7Tgq6C7O9s5HSJQN7AZaphTUyJpq5aF5vUOr7VJaFJTgyx/elwLu8RZDW8dTsxMOWXtxv&#10;1OOoqgW7BTW01BVYScnDZEQy3NFpmKK9nqUFnE3Lw3x2MZYKK7FSXoe1Ri12enp58g8RYum8stNW&#10;O1Qu3uJxR3VoeTPz4cgYTsfoUiYIMdXWdxnprdhpfq63vP9mbplF9Z2ZvwCYRYB9Azp+VOBRWul3&#10;7PQLAVeOF7d/BJc2+RmPTwnwQ9rk+1YZZklwCevpIEsBbKGb6Me62YiRlkb0Eb6yjHRkJ8SjLI3W&#10;UjYELy1TmbaZwDYQ4LqMbDRk5aCzQAbSVGCkqR7TXbLEURc8BNnVTDj4M1ffv4UrH/rh4w9v46MP&#10;bnnrtzdw8+Nbqvyu+BFgP0QwB8uloELGnsrUVFrkUNrnBJQlp6o8nB4WheCbtxF5+y7i/Gm3o2it&#10;aeNTgkP5nKhxIKpTkghvnuoX0RWkwd5ahvE+Km1/McZHKR6E1dSTCVN3Olq1MWjsZval8xxbMWBk&#10;qRGWuTKYJguoymWY2erB+fNVbB6t4fTZOXony2CeKoR1uAomo2TiZvT3UahGtZic7sLsfDN2jwfV&#10;qpSNep5/+mRc+vPnfye0f8Nfv/gH/vLFf8Nfv/x3/P2r/4CA/Y9v/yf++vV/oLmhDWFRIcjNzsHB&#10;ygn+/PlfMWg0YXF6HuWl6eiyVkJjrMf89iLGNz1q4Pa9R4/QJys4TPAEePgQXz97gy9ffYatg1XC&#10;uY29lTWMjRPe+RYY2Eq5VpiNF/rQN1ANG1ubYeaKIbZa/dM9MFLhx5iRWwylyC2LgKYrDzZZyc9Z&#10;xhapiq2ZHQZTOzqbC2E3NGGS2XZ0tA2Lk3aMWvTQaQoxRRXeXqXtnrNj023H6piFENuxTPvs6WlW&#10;i5M5tVTfmkLmqmx1HVg6sTpoo+XL6sjNYP4V+8wvPzZGZeEaQlxJRZY9gbcHqT60pk8FXlpXKVke&#10;9vnKtlrj6iVt7UM9MyABPqtrx2FZE5W4Dnu0ztu5FVhKKyDEbNFDYjEUGovh6CSMxaXBnZKN6RzC&#10;XFaLjSYt9nrpUmhJZStP6dSSfY52ZRkcqxdkUeNDwieLuT+aWfSqMN3Aa4KrrgPPsuQy0hzhnZn9&#10;JwX+TwF2EV4fwD+rdwF+woz72D6EBwT3PqE9YyQ7/bGovLS9m310OwTQQBi1JSXIT6DyxcejJjsb&#10;TXl0UDy/yglWWwkdUHUtdMzBHYTZXFEFR309JtpaMd3dyQxsgouNgKO5EbJT4Ee/uYGrH/vhCtX3&#10;Y8L74W9v4qP3bygFFoBvs+5evoVYvjaNIBZSgStSUxBxJxCpIZEEOEWNic6LikVMYBDi7wq8scii&#10;OifytoI7JIyWOwwNbMR1BdnQ5WeipzidMYCfrzULJm02RgZKMO5gVh3iuWPIREtXPDR9yTC5KjC+&#10;xXN5tha2tSaMbHfDvsl4ud5GS2zB9E4fhuZa0OUqo9schHW0Fv3GSmgbczE01ISzpwt4+NiF7U0d&#10;hp2NqGyOR5MhCZUdMbj0h7d/xg+f/EWVwCwQy+0/fvpXQvxX/OP7/4kplwdBgXcxO7aIL558jb9+&#10;+w/843f/C6dbZyiU7VbqCyjregz2G+nll6HTN2FnZQc7G/Tz/PK+e/Ed9uc3sb2wgSenj/HF00/x&#10;xy//wsztwdnxHLrtVRiYrMfGlof5dQad/WWoZ54wj3ViamsOY4tD0PfXokGbxbydhLb2QjhHqZoz&#10;7XBO0S5P9cLQWYPejlr+E7sx3KvHMhuOrbkpLIz3sREZwNnuGs4OVrA03kO7PsYMPYnNSQfmB3UY&#10;0VQrCz1UX8yWPg8DVcxczPpdVF+BWOySJjMFdYmxtNDMarHRaExNQm1CLEqiI6nMWcydzJJU3GdU&#10;Oh/Aqpa28Jy29fHsAp4T4mfmEZy39uBMLiPVaHFU3oj9kjps0z6vZ5ViKSUfnth0jIQnYCA4CqbA&#10;cJjCY9Efk4xJUWVa63VNBw77rTh1SG81rbRsLWphyVEgFiUenVALu0sWFoClvJMZpLwAv5719kT7&#10;MvDL8Z9ZaKrvC6e3c+r/C2BR3kfMuALvucDLjHvKOlFHM477+7HNzDun64CFILYXlxDWbFSl0B4X&#10;FNMiF6IttwBNVNzOwhKYqqrQR8h7ZVcNWufBinIM19cy87ZgwdCNqY42AtyE6rRM/PbXH1J9qcCE&#10;V+oyVVggvszHBGCpO5fvwO8jGcwRQWDDaZ3pHGnbY6iyqcHhKIpLUFlY5nbHBoXQPgcih/DmUp3z&#10;CHZ5Shpkn+Fyqq+uNEeNyDMU56K/pgBOXR2mhrqxMENRWOmDrb8Qk8yo48tazB244VofQPd4FUbX&#10;euFibh2cr0H/XAXMsxWMfjpM04G61zrhWu7FxIYdM5v9zMUdWF1w0JXOYP/JBnbuL2J/24CTfSPa&#10;tBloactHlSYOVV3RXoB9JeCKGvuA/uGTv+Jv3/4PbDBD9Wj0+OHTv+DTR1/iT1/+XQE8PzGL091T&#10;2PstMLBljYnww9TECNaXFjFkMOH186/QzGy4OLWIL59+hjVati+efYvPH36JN+cvcbi2gLcPX2DM&#10;TeW1l+OMyvy3L/+B8alBWoQMWGnJRxbt8Cw58ejoGHsbq6hsyFJbiNpG22GlCltttWyl6uCh3e7T&#10;t6Krvhp7a1T4rU2szoxgntl3jcCe7G9icbxXdXTtrYxha5bwjhgxpmvAovSit9UTXpnTSwUuz1VD&#10;J40lWQpgsdCNKd7sK9BWxkaqif0CcXFMOF9biBdiV1d38XJtT9lmpb5StK+ShdWuC9PMnVPLeGF3&#10;42EnT/Z6Hc6qNDgoI8TFtdghxJu55djIKcNyRhFmkjIxQSUeDI5GE+1fCy3fQHwq7Bk5GC8qw1p7&#10;J/YHLWpwx74oMEu2D5UVQHz7I8kSPS9o69WgDlpnKbHQvk6sl7JCh1w3nvCw3Hg6LjOSvJ1ZL1ze&#10;QR3/XDJog9BSdd8tn/oqgM29OJYiwMdU3m2TSW1DOkrFNBLM1oJCKmA6ussrMFBDu1hSROdTDX1R&#10;MTpz82Hg0UxrbJZjERWuuABjTY1YMRmx2NNN69yIgbpm3Pn4Dj4QtWUJuFI+FRaAfYuziwoHXvND&#10;amg0UplpM0IjUJqUiqSAECprBIrooApi45DG2zJgI+KGH49BSA8n8GKfqb4CeBGtd3thDnorC9Tu&#10;/KbyPLj1LVjhebY4a4HD2YSljVFMTbXDPd2AuW1GHQK4eDqFQU89+iZLoXOUwuyuJax6TG9bmI21&#10;jJFtGF5ohn2iCvsLbfjsVK6qDMCzPYq1Uw8W9sawOK/F2nwrRp212NsfV3MCKvVxuPT7N3+C1LtK&#10;7ANaFPiPhPb7T/6IP39Ne/31v+PbV7/HD8zJf/6SSs3jP77/33z8v+Ob17+D1SCAzDMjL6K+th4Z&#10;WekorS5DfkkeBvv68fzsDT8EQZqcwZ+/+AFfPfsGXz35Dt+8+g5Pzs7w5v4zfPbwC0zPTNGS0z7Y&#10;+EeNywAQJ44ODzG7OM3Ha6j2Ncy23ei31cDZXwN3vxYLU1Zsrsxh0KDHxvwc7fKM6h0cMFVhZ3cJ&#10;qx4b1txm7C7x5J7nP5zwTg90YJaZetrcgSFm37GLIZQyeEMUWADuyElCS3o8GsQ+J8ahIiaC8CYx&#10;B8eqDFwaFQ5ncwterG4S3l28IsCvVneUGvsAfjKzouy16p0mOE+nCMzwJO53Mx82d+Gwshl7BHi7&#10;gHa6uAabRdXYYP5dzyvFSlYhFjPy4U5Mx2BYDPSBkWglyJW3A1F6OwTa5Ey4GzXYNVshuxXKtqKy&#10;L/COTTY6c6nlbF9QfVWv9CyhZb2W4wW8CuCpeTxzMzO/A7AaE60U2KnA/WnE1fCPAIttlhL1fThk&#10;wX3LAO4R2JNeE/b7DPxMBmzTDS0R3glNM2RTdEM53VVmtlpTzEEb7GxtwnBTA7oLctGVkwV9QZ4q&#10;Y1G+Wp52oLRYrXK5YaaT4vtOUHmn2jtohWPw3i8//hFcXykL/b4A7QX4+mVZHta7umQy7bIAnBUe&#10;RQVOQzIBThMFJsDFtPPparpgOOL8aKMDAtV2LGmhYUgNDEES828B79fLog7SL5Kbgu7iLIx0VmNy&#10;SIMxexOW1+Zx9uQJ3BPdmPFo4ZpshHm4Ev1TbIymC2BfbMDglAYjcza4113wbJphGi5CD61zq402&#10;fCQP99aMWKc4aTvzMU7FXj+VKyoWrG2xoT4ZwItX09jfGUWjMQUlulhc+v7VD/jd6z/+E8A/fEKA&#10;PxGw/4jfvfoDb/M5wizP/elzKrQoMVVUHvvz597c/I/v/xdV9hsYO3SIj4+GX9BtxKUwN5fmIzEz&#10;HZnZ6WhrpJ/fPcaQqQ+fU5H/wtwtv/uv3/wP/J0NwZ+/EAv/H/j87Tdo0+Xg3u4Gdre30TnYBM1g&#10;HepkHV1DBgYs9Xh4egpLfwtO1pbxzZPP2RB8ga+ffsX7e1iacNCuT2BxwkLLbKFldmHB1cHHRrC3&#10;yNvDeszZezDdT4AHu+DsqlcTGEaaaeWrCpTqCsDdBfzMWclqJY6GZFFgr4Vulgn9zL9yuzwqAtO6&#10;Hrzd2ie8+3i9foA363J7Fy8k/9JGqxlHBOXJ7LJaF0sWs3tM1XvkYk6l5b3fY8ZJcyd2qxqxJVm3&#10;uBprBRVYK6nAenE5VoorsJBH+5xdhOm0fNjjePKE0kLdCUdxQBjy/UOQz2NbWi5mOw3YlOV3+L77&#10;Dtlge8y7HhZV9+XckipZmeMVP8cLgqvUVwadjE+xJvCEFvrp2DieUH2fEmDvtELnjwDLpAbvxAav&#10;6gq8yj4T3jPa5UOzCbtGxhTm3e1eA1YNOkx2aDHUUIu+6ipo8/JQm5YGQ1kpZgi2Li8XNVS2xqRE&#10;9BbypKW6jjXXw9VUB3drI+bp7DbZKKyZjXA1NmC+W4/m3EK894vfEtQbVN9bF4p7W+VgUWN5/MpH&#10;vE/bfO3DG7h71R9hBDiB/6OUwDA1mqooIVnZ58SAYORTfUtpkTP4eNStu+rSkXRcZTAvZ9BuZ0dE&#10;qjHQJfycrblpzOXpaM9LRRddmqOtDMM9xXAMtWH35CGW1+fgGmvBxv40ZjZG4PB0YniqFfaFKhhc&#10;RdAN8fs926Q6L6HPVg6TrZhQd0A7VAjdMDM0AXcPaeGmo5zaGaYV78Agc7VpsBhuTwNWlrtxdDyN&#10;Bn0WqnRJuPTti99DQUwVFkB//+bPClwB+HdvfsD3r/+A37/9o1Lp714SZj4v+VjAk/r9a1Fvwk6V&#10;3p7fwvHmMQ53HyAzJxsFtBkllUWITODJT2vbyvwjFvz3bBC+fva9Av9PnxHar/4df2X9/Zv/B3/6&#10;6q9q8IWuuwDP7j/E00cvGNYLUWnMQ013Jrp6UrExN4CTjX08PTzFF2LHz17hS77vJ/deY2duAtPD&#10;OqxNDmF3fRKHOzO0zrRetNIHc2PYZu7dmLFia8aGRbsBY10NmKINmuhqhK2+VAEsPdAyB7grLw2a&#10;9GQCm0xYeZKlJdA2J1KFo1EVG6UAroiOwuqAFZ/vHBHeI7zl3y/1I8RUYunYeiyrTQq0slKGh7cV&#10;yLJX8BQej03iod1F9bLgpMeEA40O2w1abNQ3Yb26DmvldVgi1ItFVZjLL8dsbhmmCfN4XiGGcvNg&#10;5m1dWg6aCbY+p4AnfRc2LVYq8Bj2+b4ysEMU+AXhlXrJz/LPAM8S3EnWOB5TfR+rI+03AZYZSmqW&#10;0n8CsA9eUd9zwnsi8IrysrZNjC49OjYoWtga6JponTuKiwlAHhoyMtSsLUdNDdpSU6FNIwzZWRiu&#10;rcaSvger/Nm5rjaCa8J6n4m3OzDeWId5Rob+2kZc+eAKfvWrK0plf7LMtxW8H7x3XR29mfgGrn9w&#10;HQHX7noXaKeyptAiiwIXJSbTJoeqDqscfofSeaYAvu2vHpM8nESQM2mj8+Ni1bEkPhZtBWm0z9nQ&#10;ZCcpFXZoSuDoLobLocfpg0cYp8ubpp0+uH+Ogwf3MLU8jqmFMYytjGBwsQaNpiRYprux82ATVmcr&#10;Jre6MLLWQ1vdhLFF5vsNK6wjdXDOGbDz5AiumT7ozKXoG27F4ooNut4yOOa60NFfhtJaZuCvnn6L&#10;7wnm7wXGCyv9OwIs0ArAUt7bf4TALpALwFI+xRYQz7fvo72uCbMjs/iaUHfyi2vXdCCHLVZxRQEK&#10;aTfuHdzDf/zh/0fL/Q8FrHSYqY6zr/4b/v7d/8Of+wbDjg70W8rQ62iAecJIi9GKqvZkNQHaYmnC&#10;uJ2t2/wwIZ/Co8N7+OObv9Hq/wlfPv4Cp6t7mHcOYmGsF5uzwzg5XsPyHHOIh5Zyxo2teWaKSblM&#10;NYmjVTcWCPBMXwfmaKFHtd7VN2QEloENj8q+2cnQiPqmSI9zNEFOJMSJqOIXWhEThWra6PKoSOyP&#10;uPDZ9hHebAjAJ/h0+xRvNg+UnX65sqVKrgvLEEcZKSXXab1bncyprU7O3bLdyTTuO2WSvhP3HE6c&#10;Ms8eytpTdCt7Op7IrV1Ybe7AcmMblgj3SosWS62tWGhhaZiPmA1X9UbM67qxzBixPWSHbOS9bx9T&#10;v0sAfj67qOrFNK3zlA/gWTydmCa07p8AJrzvAiwrc/jglSmFvvpn6+wFeO8C4A1DNz9LOybammGu&#10;LENnYQFaqb71hLePeXdWniOUo7VVVN0GTNJKrxj12OF7Lel1rC7e71HwTko/SncXhuob4Xf5On7z&#10;y8v44P3ruPyBrPvstc0+eH/7m2vq/tXLfnz+Gm5+dJP2OQTBN+6qgRoCZhaVtTgxRV3XjWFlR0ai&#10;Kj2dIMdQgf2pwNLzHIsEf28PdElyEnL5XGVyIrpLc+ge8tCWk4IOWulhKrCjpxQWEyPPugdTkyaC&#10;NoHN00Psnj/A7ukx9L1aDIxa0DNSicGJYrQZsjE00opewthnr6KaZqLf3oBpTxvsMzWYWKjDxBTd&#10;2Pku5vYXqd5GDMy1Y2i2E+O00h2T1WgbK0AdxeyS5Nzvnv+eFvTbH7Pvd7TNorzfMe9Kibp+9/L3&#10;SjV9r1HqS+C9SkyAnnyPFfciOvlPHh+yoaO1hq2SC8UlGSityEB1dRFmmLG+evGNUtw/f/l3/ImW&#10;+c8Xl67+/N1/YMLjgN6Sj5lFM0ZnLOgc0aDNWokm/oGO/iYCuoJxZtft7VnMzI5if32JDYl0uv0V&#10;3zz/Gk/27uPZ4UPa5HkcrHhwb28B29MuAjyBg9V5HO8sMAcPEmAPtmedmBlop41ug8fQqoZR2hpK&#10;L2YfZaAzLwna7ETm3ySVfWsTYqDNSkM9v8RCfuHF0dGoTklBGVvvQ+c4Pt06VAB/snmOT7bP8Xrn&#10;BK+2CDWVWOrF0hYttKwJPUuAp1Q9JLiy+4KUWkaWKnhKaM5c3rWiZLsRWS9ZJr0f8n96YKWrGBjE&#10;DsGW3RN8tUl4tgZkVpJFrRstl5RkWqEsbndIiGVyg1joZzMLqp5P+1ampPK6J/GY38tDwvvoonwA&#10;P+Jn8ZUa3yzQvlMPh4ZU3SN00uMstW8yYYsgLuk6Maltpauphq60EE1Z2Wih+mqZcz3tbID4vHpd&#10;Vzs2abX3+R7Hdhv2BgewwgZohSq8pO9Wm4avmwy039WE8Sre/9VlZZu99tnbgSUl998FWCkwM7AA&#10;HHQ9EKHX76qRVdkRUciPiVMZOPTWHUT53fVOUGDMK02MR9xtWm2/QIIbg0QqsMBeRntdHE8Xyca7&#10;pyRHXVYUgDtpox2aMjj76zDUW46+vkosrDoxz3NveXUaz1+9gmdpGK2d2cy0udDocjG9ZcPMuhmD&#10;o+Xo6qfL0+fCMlAHK2Ohti0NVW1x6BnIQY85H4v786xZ9A4XwrXepbKyc6UNc2cTcGxaYJyuxqXz&#10;rYf4+sX3+P2nf1aZ9PtXf8Q3L35HgH+v1FfBzOM3z79XAP8E7U/1h7d/wet7n2B8YJQgf6cGgqzP&#10;bxC2MeTkxSOnkCBoG9BnNGGNKvQHZmiB9w9sPP5EBf5vX/9vfPn2Oxj5R5hHa7B7sI6NhXGMuA3q&#10;UtKoox3rEzZszLrRa9PAMdaOR8f7OFyaVw5AGo+3529oo9/izb1nOFlfxenaHDYnrZhx9WFzaRJf&#10;PvuUjcfXONtYwv7ihFp50tPXTIg1mOnVMKOVqpUofZ1YXfkydNILsOTfJlrnloxUlMTGIjtM9gSO&#10;RLkMyaMCH4yOUYEP8HpjjyCf4u3OGd7sUIVZbze8mfgN7bTs9/tkjsor+/3K0rGEWI5SAvE9mdhP&#10;BTxzjqrFzqUE4AMpWla12J1tSK0htTdkxa6U1UK19daOlQAMyZRC58XY6Ck1PloWuBMFfkbr/JTw&#10;yqqUzwj1U/5OBTCzrw9emfr32OmFV+by+uoxP8uP4PLzqJU42KA8kNFWYp8vAN4xGekEpNOqSa2R&#10;bSgrUjv51aWlozEzA6MtDXy+C+u015sEeI8/s06lldq3DGKDP7/E50R5Vw09WOvtRXt+Ma7/+iO8&#10;95uPcPm31360zQKuzzoLwALv+7++yvteSy0W+gYzcCAtdPjNQDWySmAtiI1HUVwSwu/4Ico/ALlR&#10;0ahJ53ebEIdE/xAkU6lFgWW+sABfEBOrAG7MpOoKvOLMMpN4ntD2ayswaqbldbbAMU43t0xhOdvB&#10;okci3BiGZ9sxutTO6JeGZk08qrTxKGsKQ9dwLjynbegfLsPSVD/ck91o6E5HWUckGvtzoB0oZ3bu&#10;wOwGhWbTidntcayezmDz3gJm9qew9ugQk7suXHKwtV6bX8Dp9g62lpbw+dMv8QMV9vcEWTqwfvfm&#10;d/ju9fcE2KvA37/2dnr9WLTWf/vqH3i4+xDPjx/jf/35/49PHn+L1+dfYo6KHBsXgtKaCtoGA3r7&#10;9ejt0uJL2vY/fiYdYlRg/uz3b/6Kx6fnmJw2YohW4mBlFjvjLmxOj8Lu1sPh6sSi24rj9RUMjLSp&#10;Xc9/9+n3bDReq0tSX9M9fHpOeM9e4vXJSyrzBpYXnViYNGOetbPkxKcPHuPJyQmOV6axTJvtpuou&#10;2vSYtXZjoqcZtsZSOGUMNPNvT6EocDLashLRSoCbZfpYJlvHxATk8QtVAEfFII8nQ2FEBNYIjjcD&#10;7xDYfbyl8n6yfYxPqcKfbB4qiF+rPLyhtlNRi7cT4nfVV6kyAZYlZc/HZMcC7659su3IkYDsGFGD&#10;N/Ztjh9HY8l0QnWbte+QxdFlooOsCy07/8l7sWGYnFH5+9mFAgvAT0R5Zcw2f7csri6LrD+SIrwP&#10;+HsfCLR0AO8C/JCf4yE/xwMpNiT3CbCsgXU6OIhjqv9hfy/tM9WXajnLfDva1IjeylJmxhyqWwaK&#10;6FSs1bSZpm7M0VYvdmixR+cgG4EfsvGR2pR9mPjzot7ztMzurk4Uxibg41+9j4/eu4prH97BVemg&#10;+oBwsmSwhnRcCaw+9ZWjAC6PSSeW7O97lwDL1iiptM9pIXLd17sYYeQdmbh/lwDHoILOqjIlidAG&#10;q8tLacHS2RWlZi/l0kbL4A8ZxNGelwZ9cfbF6LwM2FqL4TCUY8LZDJdbS5A12F2l41uYhNvVhoml&#10;LkyvDWHY1c5ztx66wTLUaRPR2V8Ck7MYnT1ZajadZ7aHKisjE1uwcn8RK3vz6NHn03ZXMz9bMbs4&#10;AveSBauHC3zPQdhWujF94salJ+dPMD0xjpO9LZgtDZiZtmBxcgJ/pKr+4Y1cUvJ2Un1Ni/rZoy+V&#10;lZbOrG9fiMX2Wm2B8e3557i3JUMwn+Htgy9wvnqEU94vKS5AS6cJ9d16xKYFYGrMSvX9Gz55+Bm+&#10;ev0Fnj96huf3HuJokYq55MDm5hjub67hdGERS9NW2Bnmh5dpq5hZ//TlX7G2voyBIQ3z8lf4wyd/&#10;I8Bf4JOzT/DFoy/Y4PyR2fq/Y39/H9ubE9hZ48m/OUpLbcTWMk+6w1Vse1w4WnAT3B41E2lqoENt&#10;4u1oYpZpog2q8M5A6ilMZwZOQosoL0u2VClhS5xLaHME4OhYBXNhVBTszS0K4Fer21TbXUJ7gE8J&#10;7mcCMkuAfr3uzcNqB/7ZBTz2zFEZ37HQCmCBV0puu9XWm/dop0+YsWX7UJkHLBP7j3lbSu5L/Tjp&#10;X4ZRMkdLYyDvKY3EE4F2blEdZdH4R/ydUg/l907wdRPy+jFaaKouf59v5Qx1fAdgWV3jnI3IvWFZ&#10;MkcWsrPiRMCj9T0iwPtm70irxe5OjLW0wFpTw5M9C/XpKahKTkZPcSG2+fymUYf59hasG7oUwLsD&#10;zPlsCI74fntsBNb4mjGNBk05+QjzC8Avf/EB1ZV5lyp7hcrqq6sXEF/+6KfOK199zMevfnwH1wTg&#10;y7fgd9UPMbI9KBU1JTQCBdFsiKMS1QodsvJGJr/TCsJbk5ZCcGXiQjBBlo6scAVvcXwC8hmZGjN5&#10;XtBC64uzlAp35KZgsD4Pw908d/QlsBJkh7keS+P92Jt3Ynt9FEtyLfdwEWvHy9g4X8XikRsjS92w&#10;LNajxRoPx1AT+rub0GxIw/B6LZwbbVi6N46DF0eY315AhSYVHbp82GWTvSEdll0WnMxPYn5Cj4HJ&#10;KlwyD+ow6KAiza9gdtkDi6OLnrwFO8vL+P1nf8STg+dU4G8wM67HPaq05M3vCa50aH378neqt1ou&#10;K33y4HO8PnuDnYVNnNBG7s1t8I/YphXeht7Qh9xSZiBNISaG+7G7MoPj7RVCNoXF1WHsHcxiY9pB&#10;sKbpBFawNU3b4OpFn6UO/ZOtaB1kNnW04bu33+MH2vylmTE8PTih6n6Kt/c+xfe0/H/m428fv8Xz&#10;B2d4er6D44MlnD/dxcEeM/CyCbvbM/wsE3i4tYhNtwNzFj3mhrqxMTGgAJZRWEP1JQpc6cDSF2VS&#10;feOhZasrPdE18bRR0TEokpUo+aX6qjSe+Tg5VY26EkAFYlHb12t7SnkFYKk3VGZ5Xo2Tnr3YQoVA&#10;CcQKZFHhHwGW8gHMTExLK8vKymLvvl36ZY1oBfNFyUR/eV5ytMAr7ym/QzqtRHXfBdcLL6071d63&#10;ydgD/h4fuPcJrBxl5YwHI97yrXV1RvUVgO9ZZf1n7wSFQ1FS1gqts7utFYO11QS2SOXdulRaTTbi&#10;Hj6+ZzYysxtwMNinrPNOn3f3wwPm3lO+71RnJ8qS03Hn6m38+t/ep6JexnvvXSGwVN33WO8ALGp8&#10;WW5TbX3512ejr4hS8/HrH99SuxMG3PDu8RvNbJtBVS2IjkceIY4LDEPoTT9ksEEuS4hHvVzuDAuD&#10;rLwhSpwWHKLgLeR3XkCANfmZMJTmKussALexgZeBPy4do1dHGRbHB3F/awMnC/NYdw1gfdmFCQrH&#10;7O6Emhc8vebA+EIH5g+G0LdcAs1YInIq+LsbUplnK2HdaEDPTC26xsowud+L3VdnOH76EC6Ca2mu&#10;wOxgLzxmPY4m3dhyOWAaLCfArgl4eHLZZ2YwvTBDqV7BwtIchmwGrK2tYmlxgR/ECUtfMb6QHPns&#10;W1VKhV9+R8V9Tiv7Rinxt1Tn/eU9eGjnTvmep9snVL4VTLmGYe6tplXvJ3xGOB2V2KEt2FymJdyb&#10;g3O6G0vzFjze3sIhlXh32Q3XRBe05gK0D1aitbcQg7ZWfP7ktRqn/fnjz/H86KlyA9/Txksn2/dv&#10;v8X+7ji29sZwdsrG42gFO6dr2Nt24XDdifVp2lAe7+/MYHWkF3NWHRZGaNdGjLC1lGKk2buMjo7Z&#10;V+DtyEmlbU5GK7NOYypzS2Q4yuJi+GXGENxYZLElL4yIRHVaMuKoFLO9gwRW9vj1joEWWF/L3jt8&#10;7A3rLRX41fIWXizwecmjs8tU4Z8gFhstG5n9uDvDOwDfYy72AfwuxO+WPC4/51N0eU9R+Scsn/L+&#10;BO5Pai/L1HrXmh5jeXdKOCewArGsW+UrWZzujOorq036tlyRtaAPBqm+hHfDaMR0uxajrU3oLi2k&#10;+uaiJVuW462ER6PFrLaV+VjvHZ0lU1cFfJnowPdaZANfk56Fmx9exa9+8T7ef+8yPvztVUJ5mZn2&#10;Q9WbfJn3pa58QNtMhVUAv3/zR5AF3vcJryj19Y/8VMlm3Tc+vonbl28jmCDH3Am8mD7oXZA/OjAU&#10;d6/eUCOuSvi9NjAH50ZGIIG52HspKVSBmx8ZSXsdjy6KkKEsVy0n256bhA7GrGGZzNBTB5e+FlPW&#10;Ljo7AxasdBJuG2amaJ3H9OgcKIDFQ3u92I9KTRLtczXsSy3QubKRVR2K3PpIDK5o4D62oHOiAjWm&#10;AgzMVGPiwITFsykMD7FRZMRrq89CaVEEzLpGdHQUo72/DJcs4w6Mzjlhdvajtr0KxQ25aifw2vZi&#10;hu1yDI5MYGLUjsOlRXz3/DtlWb95zlz8Ui4v/Qlv77/AsnsCYxYLLfZn+NvX/wH3yCzz7DhmV0ex&#10;uj9N22vFqLMO27tjWFruxc6eAxvrFsxN9mBLVo9ctWNZ/P2kFcseG2YXrLCOG+EWVd7ZxN7eDibG&#10;rczbv1e/+wtm7O9eyqWuH/DkmIp7cor7xytY3RjE6q4HW6erWN6eVhAfbIxhfaqfrmAEx5t2NjDD&#10;WKbLWHPxH02APYMdsDWXYLip9EJ5M9QYaLWETnYqWjOSUJsYjWrCWx5PeGmZ8yJjkMGMVEpLXZWc&#10;gDDZczY2ntDKWGhZrH1NXf/1QfxatvFY5VEGdhBg39DGJ9OyeyABu7DT9y7A8gL2rgJ7AfXC+38C&#10;7HvOZ519AEvjoJRX7l/AKxlbVFoaCtVY8P28JQBTaQnvuwCrVSV5lAXaVV3AK+s/q+mBA2ZsMfsu&#10;MLPK+OTe8hJ0FeVBR9XNkZ38mDVt9U1YMxhxSKt9Stv9cHQYR3YrRto0KE3NwI0Pr+O//pdf4he/&#10;fJ/g3lCW+YP3PqaaSn1Ei0x4CbGMrLrygUzU9wJ85QLgGx/7K4Df+/VVpbw+wGUusJqNRAsdRIDj&#10;7garEVcycSEzPFqtROl/+RrSwsNRmZSE5qxM1UDH3vZTc4Bl/asC/g2FMbTPOWkYaq2GsSwPMkNN&#10;kxXP29lwtpdivLuS9rYJ854ubM5O4P7+Lu6dHcAzM4EuU6XKrDM7Y5jcpGq6WihIxei2lhHAPBTW&#10;hCC14Ca6xyppnV0o70hFWmkwqrrS0TtbiYVdPUrLwlFSGoWatkLkNyYhuzISxW3ZKGxPxyXtQBWG&#10;JnWoaa1Ccm4imnV1aO2pRU4lfX9dGorr8zFo7qYyrtIarOHt0XN880wuO32D72mh39I6P733AKMD&#10;bYR8Go8fvcDRw0+xuL+GAXcrZg+mYRyugNXTgrnDCVpiDVYPprC65cLBtgfbCw4G/nEcrnrgIVQO&#10;VweG3D20vrv44fO/sNGgTf/0b/jsyVf4+un3+Orpd6pD7Q+f/F1Z++f3zvHkwSl2COf6zigWCe7K&#10;lgeb23PYP1zC+twANqfYUMx1497RBLZXRjBr78SCQ4epwXaMmVowoqmAvaFEDd4wlWYpgLVZ0tMo&#10;o7AIcFIsKhPiVK9zLlU3W64jxiWgiidDKe2VWLOPf/keW0kt3tI+P6a6ynRCKVFdgfeV2GuZXkjA&#10;BWBRYLkuLDb3MSH2qbDq0PoRsHFVp4TL26n1f6sLBSbAvh5tBewFtOp9pVGQ9ySsUud8vbo9wt+h&#10;io2FWOULgO8x83prmOBKOdQ6z7LjgsDr3bWwX+XaBV0HrTNzb52c4EXoYt5NDovCb375Mf7lv77P&#10;LHoZlQR1qKEZjhYtdCXliA+KwG/+7QNcuvRL/Mu//Bbv/eoKFfQyPhIr/N5VAinq+5GC+GPCK5eE&#10;JNMKxJflOq90VF0cr1/2VzlY5gF/TKivvE+LLRATdn+x0Ndlp4VAJNEySw+0NCw5UbEIvumPwOt+&#10;aqpgbUoKmrMzUBoXizgCnBwoPdFRjEyx/M7DUcsoZawuQG9tMToK0nh+JGCgpgDjuirYOkowba/h&#10;+VuJ1fkBLK2O8BzmebXYDRvd5dzGODYO57G8T7e7Q8dxbMPWPSd2Hi5hYs2ChvZUtOuzUd4Ug4Qc&#10;fyRn+yEuy08t7C5DiSubM5FXE4MSbS4aequQkB+AJkMLDE4jLnU623mnDkl5mcgoTUdVWxkKKNX5&#10;tfG8nY7yhgS0aPPRo6vEoLEBm3MOnG8v4tH+AV6eEeaX3+AeFfKAYKwtWrFyOE1LPgb7dBfGqKwz&#10;hKbfU49BVx0WNq1wzhuxTHjHnYRqUdZntmCG6ru2PI4XD86h1zegta0Yr86f40+f/ztB/Qt+9+oH&#10;fPfiD2rEmAzz/OrZH9SlqMdHJ/jqzReYX57E9t4oVtjKzaw4sLI4gv2dBexvzagRVxtTzFmrPTi/&#10;N0HV78PMUAemB2nrrN2YNHdiVFOlZiEN1RVjkF+SD2CBtyE5FtUJ0aik0gq8mVTeXOao0oREVCWm&#10;0FYnIYot+fXfXoE/LeDSgA0vaaEfzxDiuTWluC8XNxW8L1c2fgRYhjfK5AZR4cfTP9loKd++wALx&#10;Ge3tKdXwdHSE5e2V9pXvsXcB/hFiH7QX7yXPv7sti9RP8P4EsCwWL+AKtKd2giulbhNem827b/CQ&#10;FYdWC/NsL1ZM3fB0atV45sHaWubePLXb37/924f41S+v4DdUxX/9t4/xi//6G2WPpVPqv1z6Ff7L&#10;f/ktfsnHfy2vIbzv/foKob1CEOUo13oFYu9jV2iDpUdZTU7gUXqYZe6v91IRFZcAKwvN3yV2+uoH&#10;d6jAAvA1+N8gwNfuqvWeU4IjVI+zDM6QBe1kF0JZ8E4mNNSlJKte5go21Ml3A5BK2GWAh4x/zmEu&#10;rkpNgIbnxSDPFZmRJOfIoMxG6qiC01SDtWnmeTpO14QO7kUjBqdr4VjhOX6fbnB3BPqBPAyO1WF2&#10;0wLXEsGe08K10ovJ7X5YpjTIq4pHUUsySjRpyK+PVrONpjzd0PfXIbUwCJnFQcgqj0BqSQT8oj9C&#10;CwE22s24JDt917fXQmceQLOhCxVt5Wjtb0SZJhtVDWyVWrNQ35IJnb4IkxNa7BLCHWZJz0Ivpqet&#10;uL+9iUfbezhZn8Tx+hT2T5bZ0kzCtdBNgAfgnNWxRdKzZWrH+GQHVvjc+LIFVlcrrCNtGF918Y+R&#10;1Toa8PLJS3z1/EvsUO2/obr//pO/qp5uUV3pNJORW3Lp6vdv/4wvnn6NL59/jt99+TfMrUxhnVl3&#10;cdmO1SUrM/Qo7fIMP88Mjub5uVZncMbWb5tWfnZEj1mLDrMDHVhj6zZuaoS1vgBWtRJlubLR2swE&#10;NWWsOS0BtQlRqOeXV0r7nBXKL5XZNyc8klaaljoukS12IkKv3YbfZZ5k732AOOanLZvzYhIDIZ6n&#10;nZa1sQjuswVaZ6mLDCxbnyiAPd6OLAHPB6GCmNZZ1NersgLqT9eHpbwQC9zyGimC7PopK5/5LLYq&#10;3h8eu4BVjj8v704Psli8V3EFWlFdX9E6E94jdQ2a8NI+r/byf9lDF9PeAntTI9oKihFCIH71b5fx&#10;q3+9jF/+60e8/TFvf4xf/vID/OpXfPxXzLmE9te/5G157qJ+TbX+mIp55aObSnE/fP+qUl/JwaK+&#10;1wnx9Y9vqNlF0sOsBmoIvFIyK0mUmyrss9BXqc4fU9HvXL1DlQ2gSwpFWmiUgleuBWdHxkKW4Qm4&#10;5q9mIdWnpqApK1XN704JCFQTHWTbFRnEIQBX8xzoYLyyaGugL89V88RN5dkYaCjAsrMLyzMm3Lu/&#10;i73TdUzMGjG9yZjx/DHW763CMt+MmQM7FlZ7MTfXi4Utu1r73LliQqctH42GVHQPV6N1qAht1iK4&#10;Vw2Y3GjG0EQZ2vpyUKdl49KWgYyCu4hMuYHbEVeQWpyIwAR/XOruakVLUxXqNHUYmJhCemkhUgpk&#10;snAhXK5BnO+fYnhYT1VMw97WEJ4+3sc0FdbkqsfIjA7rK5PY8IxQ6XhCrczjZGcNE/N9mF41YoU5&#10;d319CEuLZsws6DHo1tJWWDCxM42ekQYsrLuxsDKDNj2Vz9mIOc8o/iLXhqm8CtQ3skLI37w93hfD&#10;OKXzTLK3PPe3r/47/vTlv+Nkfw9ra25+vnlsLg5jf4lZd4mfZ3UWR0ur2Fvx4PBoBvNU+2lLFxbs&#10;eiwMG7BLN+HsrMJIs3RiyVYq+ejIYf7Nlkn8GahPilEKXBUfi/wIgkurJeqbTnuVISv0y0oO0bHw&#10;//ga7vDk8qc6XKPtS7wbil0C9Gx+mXZ6CU/nV/CcquvLvr4tP70Z2NuRJVnVp5pSXggFTq/qvgvu&#10;z0ugU+CJel7YYF+dDfM9HGwA/qnYGFz8zM/rhLCeOKi275SMkBJwRXn3rINquOOqzO/t7sBERwuc&#10;mnp0lxQi6OYd/Cuh/SWB9YEpEPtKgXrx+H9WH7znHUUlY5zl6O1Rvq46oW4qgG/ixuVb6qguEf14&#10;9L5ebLRALbc/Fph/e03lYH9m4Mg7gWpvo0x+f6K+2RHRVN/bCCDgKUFhaEhPQ6MAnJqEpIC7SPC/&#10;iyJGpvyYWBRQiWuT49HbWIJhfSN6SjNVJ1ZnQSpMdfl0pWaMD9fCOlSDbQrY2uEy1s/2cfz4Pvrd&#10;dXBtDOD+V5/QSttQWBkGy6wWE1t9WD924vh0FkPj9XCtdWNouR+e3VFMbfTAMlmKtsEsDC800dXK&#10;pvYDZK4GGkM5gqNv0WpHIiwpCJcMzC+Dvd0EuBIVXfVoGzAhsyQb6WWJcI4O4e3Dt1hZmMHAQBNe&#10;P9vDxs6sujZrdNbB4enB2KQZ9qEGLE0ZsUcru7s2gqm5VqzyQ8/O9hBmI2Zpqy1TehgcVDhnA9xb&#10;0xjymPDi4T18+/b3sNh7YBqqxoTTSjB/IKxilb0LDAjA3xBeAVYstJpQIQNN1IiwH5jHv8eXL77G&#10;89PHeHp0H5vLE1hg7lgc78TB3Dju729ieWUM4zMGTLkk+/Zg3qbHvMOAeacJI+2VcLZWqmvAAnBn&#10;LltDwtuakagUuFnUNyocRdHRyGPr7QVYrhMGojo9Qy2zEnTtplLgO1QQvw9v4MqvPkAyW/UN2lJR&#10;3AeeeTWMUqb1eZVX7POS6oWWDqwfM+uF9ZXrwD6ABV4ZUvnzOiRovjqxETQ5snwQ/gQk7bbs1vAO&#10;wN7HvK//5+LPsARYH7jHBNcH7/7gALYHzGrM8ryuE9OdGoy3N6GnuIAZ0w//8q8fKFv8n8Hphfin&#10;+2Kb31Vhue+9husbRXWHmZg2mgp844MbakjkfwbwzSve+zKoQ2y0/Oxl6ZnmURa1u33FD35XZMik&#10;rLIh4MYgU8ZDE+BgNjj+V24j7k4AAU1CU3YaShPjkBosgzkC+HoCH8aGOikWbTwn+lvKMGJsYmOV&#10;oTJwD93acGcNZkfb1XKvFkuh2kR+eVdGTO1idKENWksm1u5tMu/eQ5+rBSVNcRjfHsDmky24Jtvp&#10;El3YPFnC4uky9p8dYeVsBTPHbiyezWDteAo9lnxY3Y0Ynu/E9qN55mcLtP1ZKKlLRm5+FC7VdZah&#10;rq2CMt6AwuZs1LRVIa8yBzlV6WjvrqXylsA1Pkh1W8P9k31Yx5ltFyxY3Z7F/KwTT06PMTFlhtnZ&#10;jNEpLeaWKP9LvbBOdUBD3983roOTSts5Wg+DtQyT02b02BswPtWDg+V57G4fwkgbb7a3MbPu4K/K&#10;Jv/px8kSMsnia1poGR0mKiyzpgResdVfPvkGXzz6moD/AZ/e/xyfPvoUu2xgFpb7sLPMHLe3Ac+c&#10;FUNTzBzjGkw5tZi0arA4YsCMrVtNKRyhAjtbK2CrLYapxHv9tysvVSmxdGLJjKNq5qLKxERmYH6h&#10;IeG0WEFKhcsSUhHDLz/0pj9uf3QNtz+8plZ+uMXjtfc+VisbLvRb8ZSR4L70Bk/JYIqFi0tHs2qU&#10;1IPJadx3e/7p2uz5mGRascSivAR22M4ScAkV60gporcOpXj/UIEmwPE1F+WD0gvsT3Vsc/z4/Ckb&#10;A6W0knFZPrWVgRUHAi3t8h7z7s6gGZtmE5YN/L8JvB3tariksSRfNVb/+osPWQLqz6H95xJof26f&#10;peQSkCiodEzJUeb0ejPtNQWi9CarJXII8E1CJyALxHJbABZ45edkLayPfitW/Bbhva0stB+Psstg&#10;ZiQBjopV14KlF/rulesIZAMQc8tfbZXTlp+FgthoZIQyLwcG0mqHIy+a6pueBENFAXrrizDUXo3O&#10;ojS05yRgoLZATYjx2BkjbI2YntKRhW7MLNmwdbzI/FqAhvZMbJwfYH5/Bq29OUgv9oeDCvzk9WPy&#10;tIsnO3M4PFui6towuWKFc0FLgB0Y27bDOdONUWc9HGPNWJcFIFcMaLQmwujJgW60BCZ7DS7lVqeh&#10;srMIObXJ0A7wS1ldxOj8HDyr65hZ3YLeakCfvYMtSyuWFz2YXZvkB3Tj81df0D4v4OzgBIv8mYHJ&#10;HujtRXBMNsFN+2oYa0FVbxbabVRcQtXp0qg/7vH5MfSDNWpLz13+/PG9fTS25+DJ4RH+9oVYZ5nG&#10;+EfvyiAy0YLQSk/0Hy8AlpIhnXIUkOUoqvwd1fnp2RPs7rqpuCZsrAxjftnBz6MlvM2YnjPCaWvG&#10;iKEG7gEN3P3t8JjbMNTCBkojABfBXOadxC/joHX5aUqF61Li0ZolvZNx6vKRrGQoF/gL2JJnBUch&#10;/MZdyEZYty4AvvPRddz67RUE8AS7wywXdOUGbG0deDC7qOYEy8QCgdXXYaUss1Jd73VZ6XWWsdAn&#10;hNcLroyBJqCsA7tXDY9ssray7/aQelxKYD6y/gTxT8rqu/0T3L7nfwTW916EVdRWjj67vEXVXZNl&#10;igw6zPd0YrKjTW0j05OXhWoq12VC84t/+VAB+n8DVx73dlZdVUe574NZSl3DVerpHVklC9PJypIf&#10;v39FdV4JuLc+9l4WukUoBVwBWEAWmy0Ae0vy8xUqORvTa364LQDTRoffuqv2QBKI5ShrYckoLFkr&#10;OomNcUUSMy4BLozj8+FhbKhD1RhouS5ck56I9oJM9DWVYMzUio5CWVY2FeaabMzZjJgb0cPjbIF7&#10;vBtbe/NY3nZj59Eedk7W0KmvpOMcJh+NqNckorAkUs0D3tvz4OX9Mzw/2cbMTC9qtQkwOaphmanB&#10;+OGAWhtrfKIW444yWEfKYB6vhN5TAttaPYamS+BebMTCvgGXTCYHugassI46MDRiQ1d/F5WzA50E&#10;1+oehnN+ih7dgnZ9FWanXXj44D72treU+n0js5Xe/hE7mwzqw1os77gwMt0M43Aj2ocrUNubi9L6&#10;RCxuTaGbrVTfYDPGpx1oNxdhwt2D5w+P+UFs6BgswdqCW42p9mVfUWBfD/T3AqscWfK8WGufnf7y&#10;ybdqVY8vHn+H070dKrwWOzvDWFl1wk5HYB2j/XC1wc2c4hrtwLixHhMmNjKyB3BXIy1gNVxUYEtV&#10;AUuWc8lAN7NNV67MNkmHJiedChyvhkzKGGgBWKpQTgJmXVnpMEhOFAJ864Or8JMsTEXw40klgwdu&#10;8rFAZmRNQTEOXG48ZO4VYKWT6gGtsmwVel96hFWvs9hmWlzaZpm48C64UvsEV/UAX6ijr+RxqYMh&#10;QiyXeGSQBetdWI98x4vnfOWDVUomE0jJjKBduUREcDfM0tOsx5LAq2vHJG3zUEMNOvIyoSvIQpR/&#10;IP7lv/72RyX1weorH6AC7gcETI4/f07Z5wsFFQjFSgvIambRBcC3aINlZQ0B0mudvQDLbVFp77Vj&#10;+bkbCt6Pf3sVAdKwEvC7koFvB6AwIUmtMimV4B+slpCVVToE4HK6rPaCbLXoezaVV9bNKorj9x4b&#10;Q7hj0ZKdAiMBnnYa0JaXjO7CVFgbi+DSt2LW0YWl2W5MerQYGW7G0vIQ5vbcOHp2H+uHa1g6moJ7&#10;w4hOczG6eorpRIsx6KrG/t4aVtbn0dyVg/LWJJQTcIOzDBMHBgzPtmCAgji+Ug/bShl0YzlwbDbB&#10;JKtaThVjfqcHg2OFuPTi5f/Aw8d/x/mDP2P38BOq6z76HU5oDV2oZi5uMxLMtTVMjY/iq+dfqGGL&#10;3z7/Cl8++pyg/RGfMiMPGqrYUnTiZH8FnnkG8aVR2OYsqOouRE55OHRdtTANaPleFeghxGU9CWg3&#10;FuN3n3zOjDyCLns5DnZWqbreXmYpybk+YH1qK/d9CvzFYzYgalDHN96OrTd/xoPTc/Q7a9gCjmLM&#10;PQAbXYB9vIktXiNB7sGohTanvxErth4s9nVhpruF6lsNs+zz2lyhjv1luTAUeIdTdjD3lMVFoSI2&#10;Tl0flDHQ6QEhqidaNsmK9wtUFkygFfX1VQBPLlHgYIIdzBMujCAH8jUyF9XZ1oVjt8wJniKoLm/P&#10;MDOqt6OKNSITF7zQ+sD0lfT++mqX6vhuyWOyWqXs8P9/K4FbFV/nA9cH7Y/wsmQFDJlIL+OSV3p7&#10;sKDvxGxPh5rba6kpo0PJVIvdV6Wnqk6pf/2FWOP/E1qf4kqJwsp933Pvlu95AdBrg28qeKVTywfr&#10;DRmQcc0fd1iiuj7rrI68L6orPdYfE+RrH8porOsIuRlIm0zw+bMxd4NQnpysMrCsAZ1wN4TW+roC&#10;WHqmyyTnskGSXujM0FA1iaEkMYmuKwJVaQloyE7GgKYMwzx/tHRnhsJ0mOuKMNzewFjWjPkpOroF&#10;HVbXGC/XHXBvWjG2NoCNw2XcP1+F291Ceyw90LTKC0Z024rRPdIMx5wLjcZyNPbXocFYiuaeTIwu&#10;tqOfkbPTlI/eiTL0uQvQ4y6EZYOuZ64QbRP5GN93oIWAX1rb/A7bez/g5N6/48Gjf+Dx0//Ai5f/&#10;G6/e/k/ce/AdtnaeY337MeYX9nH/+DM8OfaOP1azgJ4KQJ/icG0JziEdphxanO0e4Nm9zwnzGZxj&#10;duh7W3GwuYfDvSPYhnlirMyi396ELnMVPn32Bmsb8xh2d+OT528JIS0zYRRQ/zNgfZeT5DkB3Dsi&#10;7A/4y+eyMMD/wOHhIa1GAzYOZuAcN9Kql8M+poF5qAXjrh6supnjXP3Y4OeY79ViQuYA15fA3lAK&#10;RyNtygXAgxX5MBbnoFLgjY9DSUSkGvOcHhSMLOa9AqpvUWwCEgmzv8DLk0Wss5TALEuYykZZQTx5&#10;lMUmyDF+YQjjyRdy9SaKk9IwpjOoaYiHMhFBLUp3ARpt7M9hfbcE1h0pWltf/QQyX2OVnmJv7Vp4&#10;3yJTDr331QJ4qn5S2V01oUCO/djh7W3Z8ZCqu95rUsq7yIZ8rrudLqUR/RXFjBh56K8qgZkVcuMO&#10;FVd6ln+C0QexwOorgfM/U14p3/NyCUh1Qol1VlZYlFgWa2f2ZckC7QE3Av9TgOW+AliuH6uJD6LY&#10;txB6i9/B9bsK4MSQcBTzO0wNkuVho9SgjjuXr6uVKQtj4wl3HDqLc1GTkqzUNz86Vh2z5RpwWiK0&#10;JdmwGxoxZtbCSHAN5dnoLs2Eta0GmzMWrG84sXIyD+eiEdPrg5g9mMDaiQdTy3ZsH05jZnmQinyi&#10;pgXK/tSr95aopB1oHqhCqSYPlT010Jpb1PYpY2NN6LVUooXK3GIqQPtACTS2Qozut6N3oRLdUxVw&#10;bbugn+zAJfPICdXpHCOTj2lvn2Fu+VMsrX1JaL/G/skfcP7o33Hv6d9x+vCvvP8Ddg6/xfb2p9ja&#10;+AR76y9xuvsST+59icOtI5xsreBoe59Z9BM82n+AP7wmYK++xA88ysitr17K6h8/4PzgHEZrG94+&#10;fo7zwz1M0JZ8/1YssjfT+lRYAFYWmeAKqL7HxF4LxJ89/FpB/MPnf8Wbx5/BM2eDzdOBhY0RuKTz&#10;zK2D3dUO+0gHjjamsTvlwM6EA0u2biwNtmOqsx7WmnyMNBF0gixrQg/VFqtrwrISR1lUBErYApcx&#10;C1UkJCDt7l0U8YstjIpWs1RkxYYA6X2mxROQ5SgQBxDc2IBwlbtCCK9ULAGOvxPGnwlTqh3MnytO&#10;SIa9WUOlG1DArBkM2OzrVQroKx+k24O0tKx3b0tJPv3pPl/7Tsn9bWWF+XO+24R0S1UftgirlPzO&#10;daqtLLq+3mdQ4C4be5h3ZYRVExwNlegtyyfAhbDWVbLBq0Z1ahJ+I4M1FLw/qe/P8+7P1df3mO++&#10;lFJfgZe2WUD+7XtyDfgKPiLAAq6or9hnAVistA9gsdDqeQWwdIJJZr6Bax/coLreQgB/xp/59xa/&#10;FxkZlh0ZhZSgUNUDLRt23/rwqtqBP42OqiotCT2lBWjOSkdBtHRWhiE9OFhd/2+k+prqigmwBnMO&#10;MyytVTBU5NBKJ8HWQYCXRuCZHcTi4Rym98YwvTPC2/PYOlvD4v4iFo4WsXy8jL3HZ1g9WaKqtuDw&#10;+TFOnjyiY9QjPNUPWbVpKGnMRWcbRURH5dXno8OYj8KGGOTWhkEzVICRrR50OIqhGaZ133SiY7wV&#10;l3IaRlDYPIaazlm0GlfQObBFm7uNnv4tWEbPMDnzDAvLn2B162ts7f8OOwc/YO/kT9g//AGHx3/A&#10;3tH32Nz5HLu7n2Jj6yWz50Ps77zA47PPGNA/wWePv1RrSX9FBf326Ve04N+rXuP11WW8uPcYv3/7&#10;Pb58KtMU/4ivn4vC/sHb+0xAffbZp8gCsaixPC+PffbwK7x9+DlePHpOizIIx7gWLtqUcdr48bk+&#10;jNA2T3tM2Fqh0s1PYnOUJ+u4FYv2Liz0y9rC5bDV5mOyvRajjeUYJcgyGktmJDWx1S0ODyHAYahJ&#10;TUE+c1F2UBBKYmi3aKmlR1oADuIJdIcZTK4BC7xeC32H9tkfSTxpgmihxVKH32TeCo4ixKFU4xCl&#10;zJd//QHufPARqhKTqXBNagG3RV2XukSjVqMw6rHWK1B514YSZfSBLas0yv2f17vwC9xS3td7n1fW&#10;mO+5dvGecj1XVa8eK32MFqK4PbSDHa1s2KqptoUYrC7GcFMlRluqMdxcQ/UtU5ny3wirV0X/GUjv&#10;Y16A34VXjnLfd9v3WhkCKQDL6Cq5/Ztff6wmMVxllpUJCXItVwAOpKKq8c0sgVYUWDq0ZHCHXH6S&#10;nmsZinlH/v/8/4p9vs1M7Mfnk0KjkR0dp3ZmSOd3lxoapb4v2cwsgRm4MDYKejZSXVThctroDL6u&#10;jHm4JjUB2oJUGKrzYO1uwLTDAGNtgboGrCtOxwQVeW11lAAP8HzTYmXHQXA3cf7yIVYI9Nz2NNxL&#10;duzsj2F+exarpxvQj9RglOfp008+wdr+BtJLEpFaHIu07GC0aNKhJ7ydnVnostSgZ0KHJnM5Spoj&#10;0TJQiHpDFoxTbVg620b9YCkBrrYjv24YRfWjpN0JuZ9c1Iv08gGUaSbQ0L0Abe86dPY9GB37cE48&#10;ZM59jYXFT7FLoE/u/Rln9/9Ku/3fcHr+NxydM0sf/w5bu19ibf0N1jdfY2v7ExztvsWD/Zd4cfwG&#10;Xz36mmAKuASaIAqYspzs53xcLgtJz7N0Xvngled9llrU2KfQnz36Cl9Q1ac9o+juzsXsDE/g7Rks&#10;LjoxvzrGowO7y04cLs9jf2YMu9N2bE4OYYZ5fL5fS2DL4GwuI8A1hLkS49pq9NFGSw90dVykAljW&#10;vapMTEROSIiCWJRYxkSnB1NN7wYj7AZzmfR4spUX+ywnxd2PbxPom+rao1hpOUlEhQXg9NBYxNwJ&#10;QdStQHViBRD8bNq6vopSrJq9kK4YDVjolk4jwtTVqSYKyPpQy4YeBbUAJ0dRynfLC+IFkD+/zZKf&#10;kfdQxffz3Zc1qBZ6vNd1J5lznU21sNWwMastg72xAs7WWrg0dXC21DBqVKIhIxU3+Tf+ivC929Ms&#10;5YPSB68cfcD6ynffdxRopddZIJafkTHRH/72ipqML8BKCchBt4O9vdEXHVkCsUwXvMbXifVWgzlo&#10;of2u+iPqbigC2YjepCqHsPHMkG1SomL4v7+rOrFkjWh/qrR8N7KQe0FMFNplt4WyAjXDTDosy5MS&#10;CXAiWmR3jrJM2HoaMWnRoYPganMS0VuZhxkb/5drTmydL2N+maIxqlEds1OrFpgcNRga70R3fyWt&#10;tFxa5WuP1mmzrdDZyrFztoG9830Mzw7B7NKjr68Bg/oKWPoaYaYyG6fN0Fo1KKyNR17NXRRqqMYN&#10;IRicN1KBJ5HfEItLhbUOFFxUVqUFmRWDhHgIxQ2jKGlyoZBgC9RxRUbE5PUgqdCIEoLe1ruF7r4t&#10;DNoOFNSTsy+wuPoZ1ja/VrW99z3V+Y+q9o//SOX+HhvbX2KLQO9tv8Th5guc7bzB/f1P8eLsc+bq&#10;z5irv7roVabVfkY1fvoNvqb1/paq+wcCK3ZZFPgree7l7wj8V/jdmz8zY29hZroPJ9tzeH2fMWCM&#10;eXBlHPd3vEvrHK94sL8wirUxE5aovh5zM2bMrRjXVGKstQLTXfXq9nBDscq/bdkpatlY2QNYNjOT&#10;zcsKmIPLY6NRzVZZVuPICIpQ0wij7wQq9ZVrv3IUkAXegMt3FMiiwAJx2A0/tv5yXTERyQFhiLnJ&#10;bHyF9prQy/pahtJCLBHCbebWHYuD9tdGmC0EjHldp8NMp1aVKOOsrk2VZFMZDSVW992Sx/+z+97X&#10;/1QzXVoFrVvbBFdzHUZojR20yI66ckJczf9NHVxagkuAR5qpvoTXVF5ICxoF/2sB+OW//Ra/+MWv&#10;8Yv/+h7+9V8++DHf+uD0WWVf/RxmuS2dVb6OK18PtLLPBFiUVcCVS0d3qaghdC4+oOUxKVFmAf0K&#10;G1EZLy1Huf4rHVi3Cfg1fh9R/sHIi2WjGx6lhkjmRsYiKThSOaMwwp0Q4N0vqT0/m99DgRqRJTZa&#10;JjJUE+DmnCR0lnoHcliby9GZn8JKhpkAu/RNak770Yt9tc+1y23EoKsNzcZs1HQkQs8sW6NNRquB&#10;8cPdg4kNN1aOljDk1sDiqMe+7Nx5sIghWXTifAPL7mGM6OtgmepHg6ESBYVhyMi5iYqmCNS38zP2&#10;5sI614/FE/JnbcSl/BoqMOFNKzEjMqMdqaVm0m73Qk1lzq9xIKXYjLCsToRmdiCBAOfW8/GmCWSU&#10;W1HE15S3jKNBN4c28xq6zBsYGD7G6OQjTBHq2cU3WFr/Aqs732Ln6AccHP0JZ1Ttg8PvsbX3Lf/o&#10;z7G1RQu+9Ql2CfXOxhNsrT3BvYNP8Pr8U6r1FwT5W/yOaiwDOgRgWZJHbLksIiCXmr5+/S3W19x4&#10;eLSHN+efYHNmAifrC7i/vaRmSG3PUokXR7AxZcEcs/eKw4ipXo1S3xldAxaMLVTjUlhpk2RAh5aZ&#10;p/ZiB8LqeMm8UWotrFq2yOVxMh84GrnhsWr1QlnpUC4j+QAWNRaABV6BOIQKITNhIm8HqmuOuVEJ&#10;yI6IQ6JfMEJ58kUT5PKEeHQX5fKztBNc6agaVhDLAnVS6+YBtaj5op6R4AK48dYGugYCRvDGWupZ&#10;deoxeW5C06hK1FRqqr1F1bvPyWvH5D3486ONNUp1fe81TnAnNHxPUd0L9R2l+trry9BBlUpnZpQ8&#10;+m//+h5+8S+/wr/9Qi4jeTuwBMqfgywK+3NFVs+zBFgpgdfX+/z+rwXsj9TlIB+oAQQt1D9UHe9Q&#10;YW/xfysg+1+/q573TXSQy05B0mBSreV5gVt22s+NpS1m9pWJC3m00rLErFzuk+8mmTDnElhNTgZM&#10;FcWoZXwqS0pQ14DLE2OVAuvKs2CqL4ShMpffVbq6jGQsy8Jol4zE6sHOqhOjQ1rYbc0YsjVhaKQZ&#10;hr4KjHt60e9qh2OylzxQmZcZ4XYpJidzsBH05eVRnD87h3miC132CqwuD2BpuBEV9XR77dkYGKjG&#10;IK1zTUsMLK4mbJyvYJ32eW5vEcYRHS6VMANLpRWZkFHci8Iam7eqbSgiyJkEu5xKnJTfg7RiA+V8&#10;CLlVVOnKQeRSqdNK+5HK12RUWKjgVqSU9KGoxYXqrhmVq1tMK2wp9tE3cgab+zHGpp9jevE1Ftc/&#10;Y67+Cus73+Dg5A84pu0+ZO0S7OWNTzE+fY6pmVMsLdzDxvIDHG0+xeOjT/Dm/+XrP9vbzNIsXVBV&#10;acIrQiHvRdF777333nuCJOgNSNCABiAJ0IAgQO+dKMpLoXAZkZGZVVlZ2dXVfU5PzzVzPp2fs2Y9&#10;G4JCVd1nPjzXC4AgRRHvvdda2x5+g1cE91uq73dit89+xtH2PhZmdFTv13h1+i0O1rdwsrWHHdsy&#10;Dh3rOFnfwfayFStTBkz31MPSr4GhsQzj1fnMfTW8YbPRX5iCobJsZuAsNQNL9oKWM4Cz/LyRGxyI&#10;fH6ghWGhfBxMgGVNMDMLbbTsXOhFGy1TKO/xhvhQge/zBhKAxaYFUXVlx0MBOMk/RA0puVNdAnmz&#10;FUfKDZFAK1/JfKqFnM4vZZfzjjr7sNzZA2tHFy2xlta3GbO0vHLO0FRtFQEt5+9PIMtLCGDRexD/&#10;n0oAlavzfVL57+AvIrTSABQTdjn9oJRqX4bJOv58wiwA9xXnoDIuGon+AXhAkH7/uy8IonRafUUF&#10;/nUihwtQVwm4ArFcP1RieS622dXr7OzAkvcJwJecnVRKbW/hwfX78KICy9LAmwpqOXHhthpaEoDV&#10;e/lcXve97wWfu55qmuQNNgJyVGgcbbMsYJAOK5mN5Xf7Pu7T/UgnlvRIy+J92T1EI5sRJMchlZ97&#10;Jj/3gqhglMYHoyE7Hu2yPl6OniW49clyMkM0proYTXT9WBjqw0BrBcrzI9BalYJ+TTFMY30UJgvG&#10;TP2Mc72YGmmBXVbkTZXBdrIJ05IRva35dI/DOHj2nNZ7ALoBNs6dRaiti0F1eyYG9LlkIRM1vfEY&#10;tQ3DsrsA43IfGjqK0DLQiAsZub3QdFjRP7yD4moDMgsHkEmFzeA1lYBKJdNWp+bzcQGVOa8HiYQ3&#10;iZVM0ONzehGb1Y3w1HaEpbQRYC3zcxeBFpg7ee1FFCu5RI/08nHk1ZpQ2b6Mhi47Ooa2oJs65n/w&#10;EWbMz5iZv4Gd1ntji0q99bMCW+z3Cu334sob5ukXWF5kpl48w5bjGU633lKFf8bZ0XM83jvENwff&#10;MEM7c/UvL6jMtNp/+UY2j/87fnn5V37tLTZmrDD39sKkYevXVkP7XIL+ghR00w5NNlQw8xWiIjoc&#10;5VHhSPf2UADLeUiyqV1+UJDqwEr0lWVmgWpCR4QchkUbfU82EOeNJBDfU9cPFPjdqQBimwXgRL8g&#10;NZleTnwPZQNQlRCPprQkTNQ6AbYRWtldUiBWpw4S5OWOXtVbLecDWVqYkZsa1cZvxnoBuRqTNVIV&#10;SmVdJSrrKlFdp7r++ny8SsoJraG6REE7VVdGe17prPpK2vYKpcZiodty0tVNnhocQpW7rzKwKK/Y&#10;59//9ksFpSsHu9T3Q1DlKs9dkMtzl/K6AP7sE0IunVhUYFFPscgCsYDrc8dDDQsJpLeuSC6+pQC+&#10;RnhFga/z+W2+14OqKhb6AZ/LeHwk826ibyBkp0nZEyuOn50c2O329XUq8QM1OytGFvUTWGlINVlp&#10;jE2eyAz0QXUKQWLmbS1MR38dlZUQ1yaGoiImkHY7FpNdGqyaLNgwzsBhnMApxWK8pwkVWcEY1zP+&#10;mHowMJiPWVM9zFN1aG+WQ74LMWczwmBohb63DM2NaRg16XB4dgrHwhRMQy3oaEnC1GwVrXYyBi10&#10;h8Z8lNE+FzREwLw6gO5x5uPeaiowoazWmNHctYy88hHklA4jl5VTMqRgzqI6S6XxfSmE2FUCtACc&#10;TJVOYCMQmd6B0ORW2vBauIdXIjCxGb6xjbxqEJbWgTB+XYAOT+9FTI4OcXlDSKYNz66doddfQm3n&#10;GqFeQ9vgNvonTjFifAqDWVZwvIV19UdsEObtvV+wu/1XAv5n2Nd+xNoaczavK/bvsLr8FC9PvsP3&#10;Zz/h5fYLvN57g2drp3hiO8D58iFerj3G691XeLJ2hO0pExa7W2Bq4o1eLSqUq9RIDo3uzOcHlBCD&#10;Ut6oGT6eyAnw5YcVgZr4GOT4+yODeTWFdiuROThKjt9w91Jnyd7nTSU3i/RKP5Ab7p0CS/59QGWI&#10;8pSF4g/Y0vP7A0MVxGEP5dgOb9Qmx6MtO13tJ7XYJr3HfQpagVdAfg+xUmItQZbZUS1KjV0Qq6IF&#10;l1wrOVmstpQ8nqwtf3f9jyXvNTY4y9RYRWWvUTXTJPmambte3lNOuIvRX5xNxUlQwyypQcHwuO2m&#10;lPe3//iFAtgFpkuFXQDLVeCVTqoPAZbXXZ1XavWQdEC9e8/HH32pFvPLkJGoqwwj3eVjUVXpmJLV&#10;SbJQXwC+d+2+8z2SdwnyHf6t/e97K4BlXroHlTtOGk0CLJM4wuia4gmwfGbuV27Cj5+JnEQY7eGJ&#10;7CA/1CREq4YqlxEqg599aVwomti491TmY7ChHNr8VBSEeKIkwo/3ShJGm4sxNzoE2/QEzMODOHUc&#10;4OnmCXRtZaiuiEFbZyZa++Tw7xJa7CxUVUaguSEL+oFajOrr0aTJQUk5rXtjHiOfAxuzc7BNDGBp&#10;qhkjcrbSWCqG7RVon8xB50QxSlpioNUVoKEnH+203RcSczsJZLeq9KIBpBX2I13ApQqLEmcTZAFb&#10;HrsUOY3gCviuawpfi6OFjqACByc2qSwdRksemkxFTtUqVQ5JaUUAofYj0L6JLQhMItBp/YjK1FGx&#10;dUguHkVKySivY1TqCZSyUanttkHTv46BkX0YJk9hmj1hZngBK6231f4tHOs/Yodgb1K1nx7+Ab+8&#10;+iu+e/wTHq8e4ZF1D6eWDRzPOXBu3cYTQnw048DuhBH2gT5mynremHkwNvEmbajDUjfVracbTZmp&#10;hCkTxWHMu1RfOYFQWmU53Ew6tfJYMrSU4u+LOA8vxHt6IcLdnTcWbxZmYS/eWAKxU4lvwIvqKyoc&#10;5uatbLN0omSHR6pxZNlzWLZyaWL+7S7IUQBbNBrVgSXQusB11UpXrwJ4SdtOOy0TLaSnmYosvcms&#10;uZYGwujs4BI4nUUVJYhOVXV1fAmodeqkfGc18ntr3wMsj53Pq9kIlFK589Cdn46m9ES1a0V6cCi8&#10;GQs++f0X+Oi3n77LwJeUCrsA/rBcAAuwArC8x2Wl5fUPO7BEgV0AC7iyr7P0PMuaXp87XnC7ep8N&#10;4j1Vdy/fUa9Jj/RV2mHpxLrLz8D/gY+y29IvISqcGCDb6ASrCRxyPnBiYAhkfyw/OqAAAiydcvGy&#10;60Z4EKriwglwKgEOJsD+KI2VOdKR6KzIhbG7Fe38O8gQUnteIvrLMjGl5d93tBVTY1rMDvZgQqOF&#10;sasDvZpSVDUk8z5OQ7OuFGNTDejsq8Tx+Q4sM62YHK/Dk9MN9A2Wo6ElDQtTo7BPTKGnrhjdNYU4&#10;tlqwMD+Ikfk2NAzIAeHN0IzkwTDXAf1EDTQ9GRgaq8GFaObamHQNYjNaEZepRSLtchJtchIVVq5p&#10;zMJSAqqC9h3ESplLdE7VLqNilw0hJrUF4UnNiM1kPmYejufPisvsYHZuV+oczddFhYOT2gi0ltm5&#10;h4+18AivgVdUFaFuot3ma8kapBb2skHpR07FCP8tPUprplGrmeUvvoDugRXohjYxPXuK2YUn2F15&#10;gVe7L/Bk44lalfTm5C3e7r3C0Szzr2UdT217eLVxyufLWBsegrWXf+zmclpPtp4tTerc2bn2VvSW&#10;laOntByttFAlsoyQoFbxhhVLnRfoS4B9lZ3OZUudQbslQw3pbM1lpw6v685ZVz4E9kOAZaGDTKn0&#10;pX0W2yy5OSMkTFnwCDcPFEREqtwl84slA1s0rQS1/72FlqsALZ1ZasKHtk3BK+AKwDJ8pOBtblRD&#10;Qa6eZ2MjQWbNNtfzaw18T5OaFrnQ3qyuUpa2Rlhapfi8vZGvNbwvAdjUKMNKtM8l2ejISaHNT0SJ&#10;bG5PCy37LH/68Zf4+HefE0IB9BY+/eiygvhDeAVUscYyxutSZSnVqUVgv7z4YQ/0u7nSAjAttAAs&#10;vdC3aKPdrrvB65anAljKnc/VTht3vZ3qy7+12GhRYOnAcuPf/S4V1oePY32CkBYUpgCWnuh4/yD4&#10;MwL4S7S566526Uj290NpdBjqkqKhzUtDHhvwVEalwqgAVCeEo5dOTddQhrq0SLTlJlCJk9BVlIJx&#10;TRE6W7LVqQzLc+N4vLaDqd4WNNdloaQxGTkNcWjpK8TknA72vS3snu5jYY6ZeaYdG2tz2F81Y2dp&#10;EtO6Bpyu2mEcppuNuIPy4lhYxnuhH2zC7OwAenor6Ig9YV0agc08DE1jHHSjZbgQklSP4IQ6BCXU&#10;Uj3rEZbciAiCGJGqQXR6G+Ky2gmiVsEdTxgTszuRnNutlDqzYAD5JSMoLB9Dae0ESmoNSrmLKg3I&#10;ZeYVO55e0Me83IMEgpmcP8Cf042YjC5a7k5E8eodWYvbfiVwC62kctfxd2lk49HN76XNzmjj71Wv&#10;KpYqnl89ibQS/puVOhRWDNHm96G2cQxPd9/gu0ff4dX+azxxnOKR/RRvDt/gxcYZjsyrrDXsGBdw&#10;yNoZH8NCZwumaIdkCMbW04PhihIYW5qhryEAzKByArtsZCdnAIuVFmil5CRC6djKlyWGvKbzA5ap&#10;lrLRnZzkLplWyp03kfRIK0vNxwKwDwGOdPdBtCdteHAYMoODEc38XBQZgTY2GLrSIqpdDUHTwNbV&#10;jZXuXqW6rg4tAVkgXu7sVh1aS9oOAi2dWgJzK8z8/QVkmb/8fvKHTN6QSRwsNYFDvtbuHB9elOJz&#10;a4eG+boV1k6+v0O+1sSfVQcTldtI+zxakY+Bwgxos1OoPLG00JHIomvwu+OmLGyAZxAe3PbArRtu&#10;uExrK5CKwrqysMq5AihLvuaCWNRYbLNsASsTMATgLz7j15l/P/7oogJYLLQsxn/A3Ot5252qzwxM&#10;aN35b7lfZ8alnfa+60Xr/Ot+WbLyyOeOp9oZ5A7//v73PVWnYUpgMKIYd6QDSyCW7Btw5yGt9EPa&#10;az+k0lGVRMpOk06ACyNl8g4dWHQwKuND0VmZC12TnG8cj67CVDRnxKCzIAWmHjaYhnb06Sqh7S5E&#10;b1cphvsLCakWtc0pSC0NQm17BmaX52BZdWB6aRbjk/wcLYOwWydxYJV95rawPN2Gpdl2TIw3oK6t&#10;ECVVmagplckj+SjOjYC+rw7LMyM4sS/hfN2BkYFqDOiZgb2jyglOBXxjBKAK+MVSCeMFpAaEJDYi&#10;JLmBVtfZAx2dJov92xCfRZClIyurGxk5A8guHFaKnMnKL9MT6mFCPUqgJ1FYPY6CinG+zmu5gE07&#10;XqBjhh5AMpU9JL4JHqHlbDyaEcpKJfDphYSe6h3LBsMnmr9XVJlyCc4hrx7m5054x9QyY1ejtmZQ&#10;nZj4/cn32J/dxPnCLm3zBvamHThb2sGL9RM8dRzhqf0QJ2YbNkaGqTxNMNFCyrK4BdpRWZRuqKvG&#10;WHU15giDWGY5UqUkPJi51xvF0gNNxc328yG8ge/PBpYT+3P4WObYRtFOiyWT8mY5O7JuKAsns7Jk&#10;4kaEuy8CmB0zQ6jobOHT/fxREkU7xvw7XFKEaQIsqmqTaZFqPNipxK5y2epfn7+DWqZUdsmyv06s&#10;dMiUST7u6MCyVgsrIV8m7PKaa8qlc3pml3ps65TZWwK7hn8L5moq8oxkYubnCWZfXXEWepn7RIHr&#10;2LCVx0WpPZRl8kMMrWlCSCyCPYPV1MZLtKwCrAtggVVAdfYsO/Ovq+S161/fI6T31eJ9mff8+WdU&#10;7E+o4B9/Qdv9teqsekh4Jc/KvGbJwA8JppS8JlffB964xPfK8JHsXCnAh7rLRoNeahWS7z13dYyK&#10;OsCbjieR6htGkH1vyxi+m7LSCT4+Ku8Ws7GuToiCJltOUAxXW81WxIbx/xxCW0sFbi5BR0EqG/hI&#10;NKREQleVD8twJy10B0zmPmg68zCkr0NHexZsc8NwLEyitD4NVR0lmFiYg2F+DgPToxie7MTqsgGP&#10;dzaxb7Fg12yBbX4UTdpkzM7Xobw+ESsrMygrZrRqK0djbQHyM0KYkWdhH9fBMT2Eoc5StDZn4oJ7&#10;WDEehhbBPayEVUw7W0pgKuFLSxsQJ6pcxzxLkKnOoYQ6jFCHJTlL7HIErXEMLXICYUvOoTLTXmcS&#10;tOwiHXIJc3XLHIorJ1BEgKUqa4woKh1DQdmI6iwrqGD2VZ1ifWwU+DPyugkv1Zo/Ky6rE54RZfw9&#10;qtl4aBCZ2oZoqnJ0Rgui2KDEZTKTNBvw3dH32Jq0Y2vCipPFDexMWbE2QnvCzHs0v469mWXsTc1i&#10;3zCNjaFBzGubCXAtRivLschMOVZVhK6sFAxTBedaNfyA4lEdF0lgvdSphKWENT/QX+Xf/GB/VQJw&#10;CUuUODM0hK27J20ZLRlvGH+27G6y35LMeab6ymQBeU1ysB8fpwYE8aaIQX4ob46YKHTmZUJfWqwA&#10;Fmu83KmFnXlcAHZB+7/m4T5V9m5eZQXRO4DtVG8pWciw3teHtd5+XgdZcuCZ80wl16KIFVmkL+pL&#10;eJ3KTCv9DmBjnfRo0z4rgNMUwNKJVZ0UpyY5pIVHoSIzBxmRcYjxC4f3PS+15atsTudSYblK/nWV&#10;gCu2Wq5ilW9eeYBbVx+oOdCf8/tcAH/y8UVa8qu00HIwmRwN+lAB633HObtKXhOgFdT3vfH1F/x3&#10;mJkFYNmkLtQjEAH3fNRUSj9+HmnB4QpgmT2XTJgDxS3dov2mjRYFTmJDmhUUgCI22OIyNNlJqIiP&#10;QH54IKriw1CVSAVsrYSusYT2OYnOzA9thFxfy/tloBNDXbXoH6pF31AdrNYZmE0j+MMLORjwW3T1&#10;N6B/agjz66uYXLKgj4+7hpqxyvftraxga5YAT1twtG5HrTYNWubcam0SGpuzMG8ax9vHb/Fffvkf&#10;sEwYMEB1f/NoG/a5CXS1FfA9GbhwNyAX94Pz4RZSiAfBBaqcIJfAK7JMlaiyqLO8JkrtT6CcVYNA&#10;UWrCHJFMmAl0VAqzdEYnLS9VmnY5I186v/rUsFQGwc5nni0sJbxUaQE8nwBLR1lh1TiK6yaQUdCL&#10;XOlAK5ahrGGqPUHO5s8S257PTC694DlaNhLM12xYejuM+GbvBU4WtrAxsQhLlx7Gtj4czBJowyL2&#10;TYvYNExgdUDOD6IdHRyEhXZyijfpUHEu5ltaaBML0ZEZr27W2aYaaLP4ATIPifrKqYRyuJlcpQTe&#10;InXYdxAqYiJRSgWV0+bjvHzUqXbSSSXn73jdoPWTPHaNNo/QBtxxRxDzls/1O+qGkY3Py8LDURsb&#10;g/6iXMgJ9nJqn9jgZVl8QAA/VNv/XP8ZakcvAaXVlqNWNvp1rH5Vru13BGYn0LLqqYffIyosJxvK&#10;3GiZc+0sOdZT7PN0bbkaPhoqyUVffoZTgZNiUBIbrRYF5McnoSorGyXJKchLTEK4fyjuXncniM5l&#10;gbLM8EMFdllol7WWCRvXr9zHDQKs7POnzMSE8DPm6k8JsEyllDnPLvV1KbALYFFfec3PzYfW+Sq+&#10;EIA/vUyb7Y5wz0AE8XVxP8FunmrvMtnMXRrZ5MAQ+Ny8o+Y/B9y5j3B+VrJwXzqtCviZykQVTVYi&#10;XVgM74FgfsaEOiMWw61VGGmpRlNWHN8Trg6ENzSVY6ZXw9zahu6eUsyae9ChLcDAQDMeHT1XhyKY&#10;HQTaPkcFNmLEPAf91AR69a3Y3XRgw2rD2owRyyNDME+OoGusEpVdiRg2t2COefrJwSP8/EIOF/wZ&#10;RyePMGXRYXamC6trk6hqyERmaQwu3PRNwy2/dNwNzFLXW35puBeUS5ALFdRSotCeEaXqKuUR7gK8&#10;nHDXqPKPq4N/bC3Vsp4WnIpNmMUShydpqJbvlJP2W5Q6JVdAFKj7lfWWzjEBuXtki6pMG05485h1&#10;RaULmafzK0dRQMAlF6cT8Aza6MKKYSSkN8Nu2cOr3Zd4zNz7nLWup1Vp4s05bMLW+Cx2DFPYHDFg&#10;Z2RSnVhv7RqgVa7CaHU+gc3AZHU5Qc5Ga2oMFTgHc8016CDA5VEhVGBvFIXSLhNY6cQSNXaqbzAh&#10;DlaTPcqiItlSR9KmBTsBZosvJ7vLXtH/GWClwGz1E5mZa5MSURUVRYBjMVhSoCZliAKbW5qYS52W&#10;+D8D7MrDH+Zi1+vqfKT/UKK8vQpateXOO6A3+pyvu1Y1KfUluAvSkSW90dIRxsZtqqYM45XFToAL&#10;MtHOv4kALAvf82JiUZCYjPTwCAVxdW4OcpNSEUDr6oTx1wULorxin10LFVwAXxSAr95nPVCdVwK9&#10;ax9oAfgSc61kYFFfAVWuArDAKxDLa14yp/yBD76icn9O8L/+9GvcI/RhHv4I4uuyoUIQbXOW9Pqr&#10;/bB8kUSARYFlUYNc1bCStzejEBtpAlwZKycQRkCOEK2KDeXzENRnxaO3oQR9NSVop4XuyE9WB8KL&#10;As/0tWKWFloUcW6qAzpa20l9G9ZsVmbjMczMDEA3Wkc4azFuGsPZ3gk2V6w4WKNLnDNhsr8VxXkh&#10;iEnxUId8l7bHo2O8Ek/OnuDffv6fVPHXsK6YMLY4jsOjI2ytW9A1nIWdYytMVhMu3PBOxk2fZNz2&#10;S8Vt3xTc8knFHf8s3AnIIcxyzcVt/xzcDxJ1FpiLld12PXZCXA0vZmlVzKy+tN5+LBfQQVRpKVHq&#10;MCp1eEozImm9Y9M6EJfeiQRaZdWzXTSAVKptRm4X0rO1BHkAxQS7gEpdWjOBPFruLCp5fomOeZqZ&#10;O68DOyvMuJtP8HjlGE/sR3i0uIUz2uiNcQtWdGOwaLsUtIeTZqzrxrHcPYzJWjlFIAe6wjSMleWh&#10;NydZATxdx1aVtlEO+K6KCWP25YfKzKsUmPAKxLJHVmFooBpeqoyNREVCtJovm0hV8rt5lwp7E7Ih&#10;eJSsRKJ9fnjlptq1I5AWOtY7QM3ckt3+a+LjUEn1bkxOJCSFajKGjOkKwKLAK12y5vfX3mhXCaj/&#10;T/UfARY1dm5Dq1R4QACmAr/bHEAstKxUcgEs8MqWOaLAArAosKGqBMP8+/QT4LasZNrKaLXVTFZ4&#10;NKoyctGYVwBNcQnqcvNRmp6DgId+yg6r4SDCK6AKvAKxep3X99mYr9+gAl/5SnbekCmV8przNIbP&#10;Pv4K1wjibSqoQCrQCry+tOnyWFRZnnvefggvXr8g8LJ6SQCWcd8wT/6d3f3U3z+cjWn6u17/1KAQ&#10;51jwA9li1lvtxCEztNIDaZ/ZGJcT3ur4SOZgGfcP5z3ATMxrXXo02ssyoMlPUT3Q3bxv+kozoavO&#10;xcxAO4wjrejvJeB9RRgb64JjaxUmiwEm4xAss4O01FqMTNSgtioDi3p+DmYjAZ6BY64P432lGB2o&#10;Qn5+CDrHc9DYl4TKpnj0dDfiDy9/xLJ1Er2GfHQbMjE+3oYnT/ao4pWYmO/A+uEWLlxzj8E1jxjc&#10;8IojyIm46Z3KK1WZynyTMN/yySDYLMKs7HZQPhWaFZinSiy3qLG7ytEsKrVHFO02wfaMcJY3M7VP&#10;dJW6BhDqQMnWVOnQxBZE0HJLj3dIYgPC4xuQyDydRJVOomInZ7Uji4qbR5UuLNcT5GEUVYyw9Mgs&#10;0ELbMo6nOy/xZO0Mp9YdnFi3cLy0iZWhaTj0JiqxFpONrejJ5Y1YUQO72MshAwGuwyhvzIHcFIyX&#10;ZqMtJRr9zHmzTZUYLMpAW3ocGhKj1WysLBleIKACsAwjSU4SBS6NDFWD/hX8wEtio2itslGfmYv8&#10;yEgC6kUVliGP23C7fAPeN+VwaS/auCDVE5pCC10XH4/KaOnASsNoeel7gC2aFiqwZGDa3C5nBnap&#10;7YcAK0gFar7uss6ug85kL2iprUE5AE2HLWWj/+MuH84M/KsCC8BSLoCNBFgUWBY1CMCy2EKdG8QG&#10;qDGvFNNsFC1sJPTNGkJcgbSwOAQxe4oCq1MWmHEl54rqyjCRACxjvgLvJwIwX78hHVgXRbGdR6jI&#10;VTZ1F6BlCOne1Vvwu++E9iFdjB/zrss+C8ACt/stN9rnL/ElVfjKF1fUbC0BONw7iCr9ADG+BDfY&#10;eZyKDN+FE15xSjEevojkZ5Lg61xtVhgVqnKvdFrVMwfXEuK6xEg20oQ4ORz1OTFoyotHe34i2nIS&#10;0FOcBn1dHox9jdD3lWFwoBQ9/fwcZ/RYXN8gdJ0YNIoV7sOSQYuxviY47GZMDDdjerydEDaic6gY&#10;xol6bM/rYeithW6qED1j2ehqz0JPewUOtteh1RViZKECjQMJiMu9jcZeqr+5Vu3iurFFgCsrWpCf&#10;W4moqDR4+MfgrkckbrpH4aZXAisRt6jQdwiyQH1blDkwm6pMmGm57/hnK6jvBTrBlnpAkB9Qmd1Y&#10;otBuIaLYhJrlGV4G70jCHFnFLF0NH5ZS6ngWryEJjQhP1CCSUEfJ3Ox0UelWpGRRlfO6kVvcRxUe&#10;JNRdaG0YwZF5F2+2XuLccUpwt7A/58Cuycbca8Ox2UGAO9BTVEYVYesXzz96QQH0FVVUX7GG6RjM&#10;S6UC5yqAxUabmXFkXbCGCtySGqcAzgn0V73R0uMsCizwivKKChcTbH1NNXYnjTizWLE3NkW171Tj&#10;uY0pKQgmuPeYzzwIcphaiRREsH3Z4gehOk7OmI2BNps2ntl3srpS7fYoAMtMq18z8K82+kMVdimt&#10;C1w5rfD9hu4sJ8ACtFOFXQC7IJaOLFcGlkX8Lhv9YQY2VBVjROZAE2DppZUZS5riSiwMG2AZHMW0&#10;tpu5sBVdVXW0pN7wd/PF7397US1ScHVUqfz7ToEvfSkzrWSFkijzFVz96g4ufc78qsC9zPfInlbO&#10;udAy9nv76xsE1Tl9UiqICi/wutFC+1GNBWgZXhKAv754BbL/lQAczPzry8jiw0oIDHVaZ78ApAeH&#10;IeSuGwJv3VPTKmV3DjkDWJaIygIGpcAJkQQ4RmVgKVHiioQQNAi8FRloyo1HaUwABitzMN5Sgvkp&#10;NmQTWsyMyFRJDQz6OljnRzE51ompqXaYDF2wjPZhedmB+U0bmgaLoDO2oao1HQ39BbA5BmEzdWPV&#10;PInxuXbU9SehqycH0wOtzL5vMGPuh3GpCwXVQUgp8ECrPhlaPW18Zw7Wli248Hz/DZ7vfwPH7BaW&#10;TGuYGJxFfRUVMKUIgeEp8PSLwwPveNzzTsQd30TCSqvNnHzLl+osmdk/k8+p0Lze4lWgdsF8P5hZ&#10;OoQqHZKvOsacVapst5R0jEnJUJaUdJAFxEvHWC2CEusRktyEsNRmqnQTM0Iz0vOozhlNaKnX4Wh2&#10;G+e2U3U28KnMurJuY2PEjK3ReVroLayPzaE1lwpCeC2t3Rgqq8JwPi0OLd9IcT4VNxk6qu1QcSZa&#10;CfAob9SZxgo1rVKWFGrlONQIGS4KZA4OVCosw0diqSUrVcTFYpnwPF9ewyPzEnYNRmzq9LSlHVjU&#10;tmJB24aRynLUEuS80DAkeHgi2t1THR6dSUWoTZZMGcdsma6yr5Qo8EKrBkttbbC2tztzsNpKxzke&#10;/F59+e+6zgZ2qa4T4mG1o6XsJ+2yzgKwwL1BO/0hvKLALoBFhQViAdgi5/c2VWO6oZI5WCx0vpr/&#10;LGcbmfsmYR02ob+Gij0wClN7F4YbmtBWVokI32DcYy79zT98rlTWVQKwWGpRYTl5QXKulJw+eJXA&#10;yREqArDrKBXZ1+ozAnmLjd6tr27A/76PglfmNwe5+cH92n01s03Gd8PcAxSwF/n+S7L8kLlZFDuM&#10;9jmA4MsihmRlmwkwFVgONpNORqXAtNYyjz3WyxuZIUHIZ0wqj6aroqOqo/tyASwnMFQmhqC1NA3t&#10;5ZlqYUN1ahh09bkwUCXnZ8ZgJmSLS0MwzrRjelKLtZVpqmwbHA4zDvZW4TCbsLVzgrH5KZR0ZKNH&#10;Dp63TCOzNAImsw6vzs9wsn8Ek20c/ZZOdTqDrr8Gpxv72Nwxo2M4D2UNYRgy1aPHWIKZhSbsrk1j&#10;f28RF57svlE7Z6xb9vB87xu8Pf0DDhxn2LOf4JDKZh61QdvYj5oKKmFyPsKp1O7+ibjvHQuPgGQ8&#10;8GduVhBToUWpCfYN1TGWQZXOxj1CfD9Eijk6OEfB/DCsUNlt6Rhzlce7q2ss2je2gspchcBEsdu1&#10;SMhoR0xCJZorunFi2cXpwh4erz9WdbK0h8O5VWyNWHBoXseRZR2rY7PozS1DX0oeQa3ESEkVxlLZ&#10;aiZnwVhYCH1JBgYK0tCVlQBNciTVRnKorOjJJbzxaEuLUQv7y6JCUMYbuDQiGOmeHrxGwVDfhKMp&#10;M46NZuyOTmBnZBzrA3qCMaDy67xMbyTES11arPRoMU8wRipLoCGs6X5+yA4KILy0aYkxCuDJd/bZ&#10;2FBLG9vyHmDVG62Gk3oJnFOBV3vfqXCfS4WdIG/rxDY7Ad7WueAdVFDL1+S9LgV2qa/TRsvca9mp&#10;g//uO4hlOuV0HRWYf4+qxFg05tIeVjZjtIXwT8xhuJG5r3MApjYCXN+I/LgkpMWm4DqVUQCW847U&#10;uO/vnSrsAliOTRFIVV6l0sqaX+l1VkDzdQFZpmfKyYTXqb43aa99aZWl00omZwQ+8IPnDTc1u83n&#10;zkOE07L73vXCxU8JMK335S+vwJOWOtIzEIH3+H7afTk1UgCWQ80kC4ttDrvvoeCV12RpYXaYnExI&#10;uxwjZ2KFE9oodQp/W1aSArg5Ox79DYVoLUxBZXwIukvTGR0KYWgtw+RAM/SGFuhplzuGy2CwjGN5&#10;Yw1jM70YWeyGYb4f5okB7K7bcHB4hKVVGxbtG9g5PFETPLLKwzC5MEpV7kNNbyFmtpbROqlBkzYX&#10;1UWJGB2tQktPCjLrQjG61oex9X6MWrTYPV6DZaEfF47Xzkn6E6zOUdF2XqjTBtcXD7G78hivDr7D&#10;+fYb7FLpXhzKwvsXWDSu0s9PobdFh9L8aiQk5MA/OBluvjF44BuP+3603L5JVOJUApxJu51B1c5k&#10;bqbtDpLOsGzmZunllgxNoHn1CC9iNq6gKpcQ5BJ4R1OdY6nKMWV8vQqRqU2ITKxBQ1Ennlqpupsv&#10;cOJ4jEdsaM5Zj5b3aJvtWO6dxOGsA3vTVqzqJtCdlo/e7CK0p+WgJzkTQ1FJMCRmYyK/AONlOejN&#10;S0ZTQjghTqKNLcZ0PbNMUSa6c2hT0uPRmhZPBQ5Abogv6lOTMaXpwKMFO17xAzgzzWKDoMiYrWuB&#10;wSKhEws818IsSRAWJV92tmOhg0WgFwmKiV8briAQBdloSo5HBwGeoH2eaWL2fNeJtShTJanEMoNK&#10;fr5NOrS6ZOhHsqsA6BrflWwrsIrius5HkgzsKrHVIwRYQJdx4HdDSe9U2KnEzskcCmD5fdtlC9ka&#10;NQ7cyN9P39iCQ7obU48erQXlsI1MYaKtF2MtnZjvZgZu0KAhvxBlWbm4c+02fiOHmH30pZpR9cnH&#10;0uMsx4MKuM5tb65dlplXsmhfho0k74rqMi9/LOPDsinA54T7Km5fu6MW8auhIyqwL5U2gLbZhyrv&#10;zWzrf9cdYbTUAvaX/LekJ1rq3pVbCHrgDV+1hNMDGeGRzuEjUeCg0HcZWM7+9SbYPmpMOz8sGOUx&#10;cpRsOMpkA7u4CDQyRokCt6THoSkzFr3VjFbMvq1s8HvY+BtaS6FrzINpqg/Dhnb0j1ShtiMVhoVx&#10;bB2eYco8ju7xBhyeHOCbR6/w+uQ5vn/2M16cvsTmugNrzLfdo03Mwv1Y3rJhZnUe5Z2F0FGRp1YW&#10;MW0ZhXGsH231dIiN0Siuj4FpfwqmbR20Y7loHiqEbW8JFyZ0U5gdW6IHP4TdzJZhZY+efhXr83t4&#10;dfgamwsHsM/t4XzrKZ7uUakXD3Cy9hjfnv2Byn2OBcMi1uY2Ma6bRmVpIzLSShEVkwnfkES4UaEf&#10;BqawkuEZmsm8nI57rAcE+j7B9grPYx4u4ON0BEYWwY/1MCyfQBfQUhczF5cT3nrm5FKExBdhvMeE&#10;/cVj7C6d4MB6pOY+f7P7GmfWXdYONvRm7Bhoo4cmMV1aB2NlI8YKKqFjI6PPoMKW1mKupgFTFbTR&#10;BLgzOwE10cEYKMzESAU/DFro/oJ0Va1pcnwG1ZcfrKmjG8/su/hul43a2g7OzAs4nZ7E3ijhoOKt&#10;EQwBeLbp3TY4VFJTY7VaKLAgcBNCqSXpNJIJF1TVeb7fyPc6lwJWqfwrJXOa52UrHKr4+32utFRJ&#10;GVpirUipCRudkBMTVtVulsy4VGSx0eowM5WDZZ9pOSBN7LVzHNg5tCQAuzqzfgXYKlm4Q4MF2Rer&#10;uRraHP59iqow32/AqW0TKwYT+qoaMaHpwUyXDgNVzMtU4QlNJzQl5UiJjEGgpz9++5tPCPAXajKG&#10;lMyXdgIsywZv0jbfVYos48VffOq8fvaxwEyIP6W9ppLKwoSbslyQNto1ecOb4Iot9iOYvnzsz2uw&#10;rPslwF+xAbjI75WSTq1AZmPZVFCWDKa864GWBRgy1CcZ2GWhZQVSlsyqo32uioui22Le5eddHR+N&#10;huRoyCn82txktOTEoyWfGTg3Ce05jFd5SeivykJvfRbmFydhWZlBP7NvaUMUeg0abB8/gWF2Ag0D&#10;FTAtzuHV2Vv88uLP+Mvbf8HLk3NYp/ux4ZhCl64Si8y+0zPDWNnfQ8uwllWL9aNDtNJCG4z9ODvc&#10;Q3drGvr7M2Fc6cXSgQWjCz1YOVzE6tkOLhiG5rFg2oRlaoOBe5m1CJt5h1nYRDiXYNLPYMXsoDo/&#10;x9nOU9hmN7G/ckLVfoqthW3Ypx14ffAtXh/+gFXLFg7XjmnBT2CetKKxthXJCRlIIUDRkenw80/A&#10;fZ8EPPBLpPUm1MEZCIjOR3BMEYIj8hAUVQiPkGzCnoNgQhueXAXP6AI8DE6HadSBY7qCl7T8r3e/&#10;wZvDb/HmQOY7P8Maf0/7sBFbrANaPDP/3RFa5+mSahjSijGRXYrp8mre/N2Yqi5T8A6X56IxMRzN&#10;SVHMwbTWVbKgvQA6ZuK2dDleJRITTc04t27i251zgnuIV45tPFu04dQ4g6OJCeyOEBg5v1c/RpCZ&#10;M3UDSo1lAYFzmR6tsQApm8fJfGSZukjVs/Ww1WVZCaLMV5bpkybC7MrBzkUK0rHkgrhdWeolQi/T&#10;I6UEZjuVWbaMXZNJHGryhvOoUSfEztoaFIstKv1uOEkgfp+FJQfL+mP+XFFhrfwelejISYexaxBP&#10;Ns8w12vAREs3+mqbMdczTGC7UZdBB9PcCXPXAK9aDDW1oiIzF4FuPvjdbz7FR1RRmVH1Ga3tx7TE&#10;MmQk4ArEMmXSCbAMM8mQEbOyOmL0a/V9HxN6tRsHQb5y8YoCWGZUyWw2gVfA9SWkMrYeLB1ZYqFF&#10;yfnvyXCSP38HGUKSsWCx0KkEWMCVHmjpyAq4eVdZaBkNiKcC54TKiIKobpQqAbgmIUb1QFfHhqKV&#10;bqxb1k/z8+grzUZLJq01lbi7LA0DDVkYG6jF7PQAAatDTWMGiusSMGoexeCUDp1TjFQb6/jzN3/B&#10;o5V1LBnZmFJtT7dWyMoIdEPVeHP2Coe7B1jbP+T3GdA6VKcOMMuuiUBlJ3/+TB8mzV3YdIzDOM4G&#10;dLYHnSNFGJisgnldjwv6vhmYp1YxO7Giyjq3hXnjGuzMmBa+PjcxjynaprWlQ2zZH2GF+fNk/Ske&#10;77zC1uIebAT4xf63BPo5lqZWqM6nyno/232FQW03hvkhP6NyWyZsmOgzoaNpEAU51YiJyUZAcBI8&#10;/WMRSrij43IQG5ePpJQyJKVXIITK7B+ZTzuegMHeGfz97b85N7U7/g4vtl4S5Nd4S4hPl/axb17D&#10;umEOxiaqE23dRHE1OiMT0B+fAgNvtunSSkxXVGCqilVfjfFa2So1E02JEWinRRouoUIz+w5VZKuJ&#10;6sMVlTg0WZXivtk4wQvC+9Kxg2fzyzg3yaFkzgPJ5HSFHenxZW0Tmk0Cs0YVdFCRV6hsYknV9qyN&#10;dQS5Qa03Fku9LAsVCJ2dSihAW5lHrVRoWaw/Jwv1qcTOjeyaCe27XSTflSiz2lFSwH5vsanGoqq0&#10;05KJpST/OjuyZIhJzxIb7VRgsdICsLMjiw0C4bW1a2ibq9FTXAirfgpP2Qjvzq1if94OU9cQJlp7&#10;sM7G0T5qhLFjAEN1rVTiAT5mLmO0yI9LRJRvoFLf3/1WbPQXamqkUmI+/vrSDYIrEzhkzPdr9boC&#10;lhZbMvPHsjUt36fA59cufX4Jsjm7TNiQTizJtL437sJP7PMt51LAIOZgvzvuuEjr/Ql/1tUvriDY&#10;IwAxfiFIouL63rzD3BuClADmXFpp2axd1Fd6n8PuM0Pff4DMIH+URYeo3mdZiSTbCUtHlkzkaEyJ&#10;pmVOQlthLix0WkO1xczJgejKT8KAbPJex/umvRhD3ZUYHerAzvquGvtt7KAQGEcxvTKHWesMNtZW&#10;sLJgwPSw7MgxhcPtZZzJ6YXbS8zFh/jlu3+Gnbl5btWKtdNtjM53o7k/Bx2jRcgp9oXJNIBD+VmD&#10;ZWjvSENrbz6ySt3RO1GNCxYCaLPsYM16SCVex+rSAeYmmSfN2wTaDuvMBu3xGCG3Yn35DKuLR9hd&#10;fYwDKrDFMI/pgXEcrBxSlR9hmT/rlHA/3/0eu8xNXVSVE94IT7ZfYHWe1nPrmdpeVjL38vQqHGws&#10;xvpNqK9uJdQVyE0vRlpSLqKiUxEUloag4FR+rUdt3P7L8z8R3u9xbn+MZ+vP8GLntVq0/4i/98nS&#10;No5o/1do90YqZUF7LUby8zGclYWRIqpFeQmGC/PRlpaCzpxMtW1Ob2E6GlX+TUQ/oe1iHtbXlGNj&#10;zIhvN87xdpNqv7rPOsAL+zaeLLDlnJ51nnrPkpMV1MHZLIFXaoOZU23WLplT4GGtEhhbZxftKfMx&#10;IZkl0AKyQOsY6IOdarhCmGQ+s4AoKrsgywOVHael5vU/7CzJkumWLpAXFMzt6vsdko1ppUWNnZ1Y&#10;zl7oLQWwKDEVuE96tN+d8SudWGxQFlsb+TcqhqGuCceLsgDknI3iOrZNy9gzs2HvHcHq+IwCeGVk&#10;WtUoFXiM6jvZ2oXRFi3yYhOQFBqBL6maCuCPnQB/9tlX72GW6ZHSaSVXtWjhI+nwegfw7y8poGWf&#10;LbWlLHOwzIUWgCUDB0uuld5nwusCWJYC+tNWf/0Z1fz3nxHgq/Dj+6J8g9RRon637jL3BiOVAGeF&#10;RarprrIDiuRgWcoZ40kLHRKoZl/VJEahVo7SiQlDU2q86sRqSad1TpNVR5mY7tKilXa6KjYIuvIs&#10;ApyFvupsDDQVwzjSjqH+FhxtHWNndRWargp0j/WhfVyDqq4C9ExpYT9axLJtDEumfmytzcFhn8b6&#10;oR3D5k4srxqwvbsF6/YazGtT2DxehsUyCKOxA8uLg9APlMOyOKSO0N1Yn8fz4z10teVgdnkYFwRe&#10;Udv15SOlvnJdmd9Viuvg69aZdWws72FSJkYMGWmNlwj3prLZM2NmtipTmB6axtyIhVBa8WjjBR5T&#10;Iad585gGdXi29RyPN2m9TWtU5zO1rewOodu07OPN0Q8M+D/hgJlaer73pdfbYEW3Roei/BrUlWrw&#10;w9Of8edX/6SWBz5be45HS6d4vfUCL7ef4/XOC5V/94zLsA0YMFnfQiUtwVhVOQbyc2AokSGjEnRm&#10;ZqI5ORF1CbFoz0rBWHWJ2jK1LjYY7Rnx6MzPxBKV6sXqIe0yGwfGgBcEV8Hr2MOzpTUcT5sI6wj2&#10;R8aovE7VVUX7vCVWlY83WRssgXhdJ6VXiqyKUK+zFbcRnsn6GoxXlqiVP1bpBe5hphWYZFiHiiq2&#10;WdRWtpIVVZyuraQi10FOBpROLimB2GW1ZTmhglgWMRBiu+RiybwEdl2g5f9tgxZaZV+qr0PmQvPf&#10;c1B9zU1yZEoNFvtH2DAe4enaCaFdxc6cDQdU38P5VUx1DMJGVbaPmrDC6/KQAVbdOAZrGwlyO9pL&#10;q5ATE4+EoBBcvXwTv/nHj5SV/oxwqoO6RXkl2359U60flt5mybsfETrnnlrOtcMKYNYlNgKqV5lX&#10;WTb48BrVltZYDlIXeGURvmwGGEwF9rnthstUXqXan1xSGw3E+AYjyjsAoQQ1IzRELd0UkKXTSoaR&#10;BGCx0OlBQWqL3Mo4mT4ZpY6MqZYOrJQ4NKfGQkOAZY/w7qIMTLY1oiWDUKdF0qllob+CFro6Hf0N&#10;BZjSdaGtuQTllamEtwqdei16aZ9ru8uhGW5A/7QWgzPdMAiEK+NwrFuwtbeJueVxbBHWgYl6Pl/E&#10;47NtLFuH8OOL7/D0+ASOzTUcPt5FbXMkeqc1WHtyhgX7AmZH2HAv6DBiasAFUVwBdsN2/A5gJ7jr&#10;BHjTSpjNW9heOeZ1g9CuYZaqOzNuUa9Zppaxbt3n8wUCasfcqBkLkzZaaQsG2+owP2rAytQCVmcc&#10;WJWjWajUjzYeY5vWe5NW/AUV9Cmt+Nr8Pg4d5+r5c1rv/WWq9t43+NOrv+Gv3/wdPxz/iJe06G+Y&#10;w49o645nlnEyu4IDgrs3Y8f6yAwWOnuhKy2BobJcLc0bIciDhUVoSEhBY2oa2rMz+YGkoq+oEJON&#10;VbRLEainfZ7t6cPZ8ha+23uGV1Te54T3+eqRgvmFY1+VAnhqmplSOooGsEkrutY/wKIlpcKJdd4i&#10;yBvDBtY4ARaICbTeoMr5Or/OvLw2pMckldXYWKMmTfwKYQvhlbFfmR3lAtg5M8pE2z9FdyDXD+GV&#10;Hm+XGjsVWbKsWGLn8NOq9DoPyO9KZabSO/q6FbjWTlk62IyxmgqMsdE7tGzizf4LPLIzjsyvq9ls&#10;R4tS69g0LjIPDykFXmNMcTBOLdORLVHV52nL9VTf6qwCtEhHVmgY7hGsO9fuqHHZTz+SBf9fKIhl&#10;h8lrsuSQVzV05LLX0lMtO1rSQstzAVuGkSTPfk2IPQiwGjqi4j68dlMtxxRwA/jc7/pdtS/3V2wQ&#10;XFMpJSuHSg5+6EeAvZASGIBs2ug05uBYHx8Fb+g9d0Q+9EB6oD9KCbDMvqqKj1BrgUWB1dlPVGAF&#10;cGo0OunWxqVjLzserZkRGKrKwnANI1dtGhoLQtBZX4pubQXKqxMwbhxRq4+q+8pQ0paNVn0zhkw9&#10;fK0D08szmN9aRKehDauHZGzbjkfHu1iyjWDE2Iqd/RWcHm3jl7c/Yn3DCqNjHjvn51ii5V7cpys+&#10;2SfUDhjHtJjbMmJqgwos6iv2WdXSEQE+JrxHcBCqDesx7LTSW1RlBy3wlk2Alg6veSwTpEWTAzv2&#10;M6r0JlYXdmGb28ACoTbyJu5jlludscFK27VK2NYshHjODseswLzKrxFo/tyT9ccEeI+2+hlz82sq&#10;9DNszG3ixe5LfHv4Fs8J1aPlfZzyJtubnMfTlQPsThPcyUW8ImQC2y4bCbO2BwMEV1fM/FFahNa0&#10;ZFRER6ODEHdSiQdKipXy6asroC1Mg542+9HSBr4/eklFf6xy7ou1A/485898wXqzfoxnth2czizi&#10;cEKsM9WWrmK1lxlWFJOwLcvie+kFpupujUwQ5AkFrTzeGZtkTWF3fBrbYxO0zDocUMnXRvTOnmk1&#10;WUOgkr2u2t+B/GvedU1xdE5vrCHEFe97qqXMSpFZVGoX1M7hLCfIYqtX+HsKzPLYuR1PK39eHUar&#10;K2Hl57TBBnd9bBnWoTmcLO9gZ2YFG+PzOCXI6xNsiOvaMNM9zNJhfdKMVYOJr/P/MDYNB6OEoa0L&#10;2tIaVGfmItYvQM2MCvMJQUJ4HKKDI/CQavkJVVdBS9AEYFFgAVjq04+dq5akE8sJNCFmfU7bfZmN&#10;gMDrdfMh4b1DmG8j8I4bQmidg2QtLyGWISXZdufzTwg8f64P//2AO7JQwVMBnODri6KYaGSGyIws&#10;H9X7HOvlp/KwnHclyyMl/4oKi/JWRIc6J3IkR6MtI5HAxqO7OJOwlkFX5txed6gyHzPtNRih+mqp&#10;xIPtlWhqykZNfS4cNju6hpuR1ZSAvGbm1WE5T5uAmodojx2wH+yifbSFitqBzcePVAbu6i/GwqYJ&#10;i7t2TK9OYnyxD9YtG3qNgzBtWGA72oRmpArdJjbuawuwzg7Atj1HgI24YJ5yYMZgU/nXOrdNO31A&#10;y3zCoqVdf0FlfqRqbZGKzNpYPMDawhbsc2u00ALyGuFlhubXRLXttOSz45PQ8eaUTi7L2BLWLetY&#10;MVlho2KuMVuJGm9S0ddnbdhd3MY+v39vYYOWbR2H1h0cMdM+4vWMN9TzjRNl7WSRwovVU3y7/xpb&#10;E4sEaxcvCd3xvAMOAjPb1oYp2szR6ipoMtPQkJpEq1OJ7oIS6KvqMFVfj34CbqCCHVqW8f3+c7zd&#10;fsKfIZ1UtMxrhJb1XCBmvVo/wcuVPTySE/blPF9mXsm90nG1OTisFE0s72JHG8wyhsqMtCpWdWic&#10;iizwUrEJ7o7ByMZmBttyIuHMEjbnluEwTCi7K7triJ2VDqjVPtkLWjau488kgEpd+bs6s2+zWmgg&#10;K4UmaadlryvXvlZSchyK6ypDV7JdjqujS36/BZb0hM/zM5GdK2Wq5wEb1+dbZ4wlx/w77xJKKw74&#10;uZhaB7E9uYCF3nFMa/qosgYc2TZgocW2DhL4MSPtfAeG8qvQEp2O4odBSLzugdsE8NZXtxDhH4pw&#10;WtjYwFBkxsQiPykVod6BVNMrBJlZ+BPnkkGB9wsqrORjKcm+0tklAEt+lhVJl/k9oqhSXtel7sKX&#10;uVY2xlcKzNe9bzhPuJDZWNdopX1ueSD8YQBivGih73sjwScQRVERar1vnBef+wq8PkqVS2Mj0ZiV&#10;pOAtjQqmK4tREzmkE0usc3t2IiOWzJZLgk4AZnUWpENXkYvptkqM0DaPdjbCpO+BtrUYlTXZ6Oyo&#10;Q2t/PbIaU9A5QdVdmYfePI6h2X5MOyxU1QV001KXS4Z1LMM0P4652WGsbFkxvjyBYeso2qYaYVi2&#10;oId5uUpXiIbRYlT0p2PIyljqGMXoVA3mVnoxvTaCC0uzVFTpUFrcxbQASaWb4Ye5PLfDrLuD9ZVH&#10;WCXQ+5svsMcMerj5CpsEep+WdtHED3bKyu838/20W9YzArzLnDyKSVqs7cV92Jmh1y1b2JzfwhLz&#10;7R7VdGF8Efu03ssT89gnrDtzVqxNmXFKYP/w7Ce8JKSnjiO8PX6Nb4+pxAfMpVTEY8J/wH/nzGJT&#10;B2Yfz8xTfeew2MX/TGMjxmur0ZGbTXCrYOnoItT8Aza1Ql/J1rK+AZvTi2wA+PN2n+El1VXAfSmg&#10;Sr0D+eXmkSpR5PNF2nXjzPvzfHeoWK4e5+1hPe2pjgpH4Lo0mGtrwEwLc6oop/QKM/9ujRgJsElB&#10;vDlKBTfbsb1AJ2FZha27l9m3i+D2YEMd5C0dTXo+71fqLgqqjkyhskr2dc1VlqEp2W3yww3qTOpx&#10;9fv9sARm6f2WBmCW32uSfaSp4sPlxRht4Gu9ejzbOMMhG83HK/t44qD7WH+EnekVLBJcaTBP6TxG&#10;Grsx0zFMsFcwXdmM9pBkaLwiUXHNEyVX3VH45UNkX36IhPs+8GL2lI3nBNjyzBzEBAS9r6rcAhSl&#10;56p9mz9nHpZZV2KVpaQjy9kb/bkTXkIsHVwugGVDBHeqr+xt5SvZ99YdBbBs0St7WgXc8cTtr66r&#10;MeCbMvXynhfi/YOR4B+ICHd/RFCFZbGJbJEjyzjVTqIenioXF8qClJRYlMWEoDwmVC1ikBl3dQlR&#10;aJW+kdxkJ8DZSRhtqoSGFro5LRx9xUkYaypAf00Wmvm4r6kQTfUZKKlKQWlpOgorUlHfX4XRuUmY&#10;rGbk1yShuacG8xs2jC5MoZOAjtNmnxwcYXqqF2+fvcHC8jwmrRS+hTF0UmkHZkbRa9KjcigXtfo8&#10;jDuMmNu0oH2sHDMbI9DPa9gg9OOCg5BJr/PizAYWZzcI8r7KxHMT9NxU5NlxG63xNiGlilKdV60n&#10;2Fp9hoOdbwjxK1roJ/we6dCiytgf02rvwjgyAPOICVu05XZm6A3a7202ECtGB3PwkRp62iOsS5PM&#10;VMyzi4YZvNh5ge9Pf8Krg29UB9Wr7ad4vnmGN7tP1YZ0z21UQ7MDJ1SwTebNnTECxYwtnUUWgmpq&#10;acasRsObvx8OKqSxuQ2DlVUwNGuxPbGE1ztneMuGQBT9xQZB5c+Un/u/1OYpG4sDPF1ex6l5AXsT&#10;MmHDoHqb38MrQ0aqRrDGHGgX9SR4i52thLgRY9WyXW0ZzG2tcOiGsa6f5u88RWs6hf052lB+n8yq&#10;Wu0fZIYeVp1g23QRO7TdMp9aOqJsVGdbBxsHNgiivgKvnCAo6uo68lNAFjWWoTHZU1pqso6AMypM&#10;NdQ6O8uouPrKEvQU5mKqtQvn9iOMtemwa15V88cFXqmzFboZuqFZ7ZDquDqxrKE3q0xB2+GfgLob&#10;Pui4EYCGG77Iu/oA2dfcUOwtW9CkorW4DBUZWYinhW4pqcJAUzvSIqIQK9vXeHihKDkVnXXNqC2u&#10;wb3rd6i2MlbsVNtPqcgfySmHkpffqfGntMNq6Ell4HtKgWWzQJ+bsovGPZVhA2/dZx6mCt99iNuX&#10;rin1vUkrHXifuTcknHnXFxEPvSAnMZQlxBHWMCT7yOHssoDfT43/ymtVtMolEYFqHrQmM4nqG4Fy&#10;qrEmPQ7d+anQZsahi9eZ3m50lxSgPT0WPQWJtM+5BDgDmpIEtFemoqEyCfn5cTja2Ud/VwPB1OGb&#10;Z3/A6/PXGOrrxPoqHebRGQbNBgzN6fGXH/4Ve3Y7+VnCP337L3DYFzGzPA3dXC86ppvQatCiixa6&#10;abwKQ4u00psLmFgYwvh8DxYOmI9Xx6GfbcQF6XU2jllVB5bkYBk+spl3mWtpi5ecHVvS0TVvXH1n&#10;szcJPLMt865Y7q2Vc+w6nhLGJSxPzWCT9nScmfDAccpf7pTWel9Z7o0FNgAzdoJLqPlz1nmDrM05&#10;FNiHa6f45dU/4dXuK3yz/w1ebL3Ai81znDOPPlqmnbbw+yZmsEfruaEfwoaon4y3KnD6mEFpZ/ul&#10;h3cQxqYGKnApjJ29qiPmh4NXtMsvqaqnhJZKqwDmlc//M7wv13mlMj9f3sTjuUUcSc8z48Au4ZKZ&#10;TS54paSHWUqyr6tWBwewzA96ieops7IMVXKAeAndQRPmO3uwb1mk3Zc9uZr5vUPYlXxMq71He+18&#10;PIU9qr3MXV7rpboTYgFY4JUsLAsPlrtoh99BLPAaasrZYFSwKt9dKwhtJbN+Gf8OJVSLPLTnZKK/&#10;ogY7VNJzgqqnsq7RJj+20WXYD3DuOMAJ4T1nLDG39MFU2ozuoDQ0XvVF5+0g9N4LQ9+DCFTc8EL6&#10;jYcoCAxHWWwSJtr61fzoaebj3uoGlCaloL28AZbhadTm5iPOPwCpoeEsQpFdiMbSOmTGxuPT33+G&#10;39EyC6wymUPOGFY90fKcUDuV+HMq8NdqW14p6azyvnFXQexaEuh/+y48btzGrUvXceerm7j15Q11&#10;CoZs1C6HdkvOlXnQRbGENDoMuaFBaiVYtiwJlbnPzL9VSdEoDgtQ1rkpNVZVeVSQAringI1TahS6&#10;CjIZ8eyY6uxAR1YCnyfSyeShvzoTHZXp6KASt9WlIyMnEC2aOizPGtHeUITD1R38+Zu/4l9//Hf8&#10;91/+v3j7+AfMLsypA/P/9Pav2HNs4E/f/IK/ff93bDgWMTJD12gbQ5ehEUVdOagfqUb7tAaTq7MY&#10;tvSjmpl6ZKYT1v0lzKyZMGZuxQWBVnKwdGaJ+grAAqaM90oWnpt0KLBluEns9t76OaymNWbgTYbp&#10;Dar1DsHewBLVVXaon+nrxpC2A6e0qQLw6c4z7K+e4WTrOTaZkQ9W2ChQ8bep2jIF89Bxpg4te0q1&#10;fXv4Gj+cfk+IeT16Q9V8jEPa672JaRxOTuBgXKYu0moSoDVRKlrYhc52zPHmlptWR8WdZY58bN/F&#10;t0cv8WZP1PvECejWIyfEH9Sv8D7Ca/77r+W1FaoSLfrxpAwbjWGLCr9NhdxR9evw0fbIuOp5lpLh&#10;o039qALYPsA8OyA91Hzc06M6mOQkhN6CDGbxShhq69S86HWdDvsE93ByFgdsnPYnTM6SvE2IRfFl&#10;nrMsOnAtMpB5yrJ7pJRsDytWWQAWazwsY92sobIS6MqKMVBaRAXJQWNqImY7aNPZwM71jdMBrGGC&#10;OdfSZ8CZdQ9ntn02lLTMi3RgjT3o86ZlvOyNvjvBGPOMxYhHLHrdIlBIBS4KjkVDajYakzNRQ5s8&#10;2tFPiAegq2/DQH0TiuKT0F7WgHW6qpG2dpSlJKEgjjk4LhEtZTVoq9GgOCUTDy7fxm9+84kaRvqY&#10;6iudWGpCB8FVdpols7ikE0t1Xl27Cy9aZoFXVhjJggQp2RLH/fotXL94RZ0DLCXvi/L2U3s9yza+&#10;EbTMOeGhBDWWqhuojsXJIshl8TGo5d+mPC4C+cG+71YgxbJkKCkMWtrmvuIMKnCsmk65xAhlGxtD&#10;B3NxNwHW1+ViuDEfXYS4pZx5tzEX+cVRSM6LQVNrOQrK4lFVnosnu+e87xnFNg7xz9/+HX95+yc8&#10;2jzAL6//GT8++yP++bt/w99+/Dv2djYwvTCMp+dPMGEaRWZjPOoIsH5lHLqlISyvL2HeMoEJKvD8&#10;9iwVeBa6GQ0uiF2WmVcCqGRheS4wy2sCrsApz3fXHqvXBHCZjSXvWyXwAr0otCjypu0cg9pO1Bal&#10;wTxmxCqBlwwsFnrHeoDjtTPs2Y4J7SOcbMh/bB+vCOzrvVfMnARt+wmt3B5OqNbHkhfHjVS2MTh4&#10;I1u7u9REiHlZFNDeymzXzNzZRih408rZurSbx9Y1fHdAcHeeOAHdctWj/7/1hv/ua1Fm2wbO2WAc&#10;T5rVWO9Gfy82BvqYUQdobQfVdMn3EI9O/ofakuEiPZVYiu9bozWW39ve30NV7lLzm/UlRejL441f&#10;XkogW2i/B2mbaavHZ9lIEV46mD3p9CLYsrZY/h0Zw7VLzqZqS4kKywoimbssEIuVHqHS6krz0V9c&#10;gL6iAvTk56Ezm8qbkY3+ghL0UxW1lRroW/uwODRNd6LHFLOtdF49o8vZGJjCUHQ22m8GYOhOGPQP&#10;I6H3iMaIZwwGHoQh49I9RNyldY5OQ2dVC2qzCqAtpV3v6ldzpHWNGlSkpqMpvwz9tV1YGDJior0f&#10;nWXlfC9hz8rAYEMbFobNmB2YRGlqLn7/24/wW4Kq9pam8v7+t5/hI5asRpIhKOdOk5fwgJbb55ab&#10;6sASgD2u3lTwys4afrTTHgT2xsVruHP5BlX6Ht93RymwrLuO9fJXB3rnMf/WpychOzgACd6eyCPI&#10;1QnRqKcCyyKGPCpwg6jvuyWEosKduUlqck+XTJtk47s4qMPh8goGy/P4N07AUG0Whmij+xoK0Vaf&#10;Cy0Brq1KRRWfVzfko7QqA1V1hTCb5vH98++h69bAqO/B+eEjHGzs4c35d/j7T/8d//KH/0Y1/jOW&#10;bVOwrkzhZzrRdVrrjNo4aKjEBsc4bXc7mrtKMGoYwOTCAKy00LO01KOWjncAE1yxylICqNMyO6dT&#10;ynNRaAFVvi6vyZjxDlXVBf6a9YjvsWNz5SkWpqxo4n+yqaIQK6ZVWuUdLLL1d8zZsDBhwfr8BmsT&#10;R7TYh7ZTyHm/544TZs4d1fN8ZFnF0YysrzUppd2gAgoMS12dCuAJZjx9eZHq0h+pqcY8rebx4rrq&#10;nHq7+4Lg/u8hlXq9ffa/vi6vMRM/XWK+NpmoftLTPEF4hnljO2csyTiqAlhW+NBKqzxMaBVoqmh9&#10;xQZLEcAtft2lzmv84B1UY1s3M60aOmrFBG2ujqDJgWTzra38d4aYgScIslGVGn4alamabBiGpMdb&#10;hpnESjcqJZb1u8vvlFi2yJ2gldaVFijF7WID0Z4pu4rI4eWizNWoTM7GtG4CixNmaMub0FHNhnDY&#10;xGiygcm8GmjvBmHobjjGPOIw+DAKOiqu3j0KQ+60vncC0V3ZhqrccqRGJ0Nb147pfqpCoxajzNQW&#10;3RgtdB+qmYH7aluwSSe2PWvHbO8oBuvr0VVZgaaCPAzx/auTKzBR+fsb2uFGVf2Hf/wYvyewArDM&#10;3pKtdG5eu6eOCJVe5YtUZDnDVyy0bIogJ0HKZA7JtbEE1J8Z2J1gC8ByCoPn9fvqPQKwM//6Krud&#10;zbxbnRyHnBBZkRSAUkIrSznrk+PV1kj54UFoyUwk0JFqEUMrH3fnU1WpvJ3Z8bTMSXQZvN8ayvg4&#10;hZk4EUO0zWOaEnTX5kFTl4P+9irUV2egkjBXUZ0zcqJQwa81NdfgxckrfHf+Fk0NBciriENSbjBS&#10;82Mxb17ATy9+RHtLBfJKQ9A/1IizQzrU+QmMjnXDuDiK1uFKNPVVIrUyCMnlEeiYaMTiwTym7dOY&#10;W5wkwATSQku8QDvsgligFDgFWtdj6eSSDCzAz07YCPmeeq/Y6oPNp3wPIefPWps/hMM8g7babKqw&#10;heq7izXeKEdrx7CML2KdedhqXKY6r2OV3/Pd8VucL2+pbV9PLSs4nl3CEa34/pTJqWQ6KtngIJZ7&#10;upgl6zBMOzrdroV93IQna3v49viV6uh6SRhfbksRyHclwL6vLal3ILPeiG1WuZfwWtfxaIb/5tgo&#10;9qigagWPrKkdlD2pupk7tQSwQ02K2HGpsAwpGZzg7tMCH/L336cdljqYdFpi+dr2KCGW/wO/V3qd&#10;ZftX2fNZQB4Ta52TjrGyUiy1dVHxZTG+dJjJQgn+fBlPlu+lFXeetM/8y7gg5drPWbaDlV5oOahs&#10;sCgXrekp6MjJRU9eEW++fLRlUBlYo916jHWPoL6oGtXp+Vhs6UeXL9XlZhDG3KMx7BUNnUckBgiv&#10;7mEEOm/4o/S6D4bKm/GYbmZ5xIS0yHikRyehNr8cvfWtGG7WYkTTwdikp/pS6Wtb2RgfYWtmBVa9&#10;kfm4DZqiIjQXFDAjN2KE+XqBDmBJP4WqrDz87h8+pl3+ArKJ+2Xm2NtU0y8+kwUOX+BTZmDZJkfs&#10;sYz/+kn2FdtMaGU6pIzlBtFOezEX36Bi37h4Gb53nPk3xstH2efw+x5qwoaM94qFlr24c4KCqLqR&#10;qI6PUjtQFoUHojw2gjZZ9v1KJ9TRkIO7tTlx6M5NRE9uCh1NAnoqqMalSWjNilMQGzSVzMR1GKJd&#10;ritJxEhvC+anJlBZm4/axlIUlKZiUNcOu8VMG/0M//Pv/zdszL6FBDg1PxgZhbHoH+Z9PL+A84Mz&#10;aLqrkFcXh/qOIjRpizA82on5hSkUN2aiVFuInKoYpBQHobojBwvrM1jfc+DVs29xYZ7gzhlXYaHV&#10;dQEpqit2WuB1ASzgCsD2hV1+zc73bqj3SQ+2fX4PS7TaMvljlY+fHG5grK8KS1ML2F2mDZ9YxIaA&#10;O72ixoF3qLZ71l2sE+SXBGmXN/0288W+gcrD6yrz4dqQTk07tNB6mqk8I1XlMLZpqdB2vN59gu+O&#10;XvB6rsB9oeA9e1+vmJ2lPgT4jQD8Tp3f8PqGlv2l4xBPV7bwdNGOE/4Oaj0t/+1t1paOtpkAr1P9&#10;bN3tWNTy99A0qOGddSqqdFrtUq33J4wEdhaH03M4NJpVHbGOjRZCPUegjaojbIuWXNTY1iv7OHer&#10;MVoBUHqY9SX56OMNJBM1Vjq7IHtcubbGkSWCaz19ap9nWUYoOXiWtlkpMR2JXGXt7gQBnqwuofKm&#10;oI35VJuVT5AL0Z9fTDUppIUlbO06ZIfQNnqGo5mq23eLyusWRWij0H8/HH20y30PQtFwwwstEZls&#10;MAcw18H8NWKEVWfAWFs3wW1BXlwyWkoq0VOnQWlKNiHuw4R2EI8dB3i0sq8UeGVsTo0dd1dWo5n/&#10;fk9lHfRNHZgfmsTS8CRGmpupnnfw5RdfE95reEDl/Ez1Pn+Oi7TOn6rN3S/hMsv3DuG974RWtsMJ&#10;IsRio0MJqAwt3frqMm6yvPg1scwy1is7cERSfeXUhbQAf6XABeFhKAgOUnuZydznyvhwAkz7nCKH&#10;y2VCV1Guzn/S5mcR4iQqcDz6CjPQK8eolGejo4INYlaS6oXuKM2gqyBobeXQVKShoTId60tLWKGq&#10;1tSXoLWjAdU1OWisSIdhsBs7DnI1Z+Z7lrG5vA05lD67mFDmRUPDBrmsKRdlrZmYX55Be08tihtS&#10;0DvMv68mFzXaSizMz6KyIQsD+mZ8+/IVfnr9Ey34v+OCmeqrihCLyopdXiLU0uus8i7zqxNmgdrx&#10;DmSx3M4OLPkeO19zATxnWMD+mhkjbFFm2ArLrh5LUzbm3R1sLm7DTmgdJis22Ervm1dxtrhJ28kb&#10;fJjQMnMKKLKKR21N06ZRnTTTtJl7c8t4u/8Eb49e4hXBfaXU9ldwXdB+WB8CrOB91wstkzRerx7h&#10;uWMHT2yrOF+w4UQUlJApeAnaJnOvWnZHgB19MqOpQ62VnaqtYO6sZ6PiXFUkVtqpwHPKOUgJvKo+&#10;eCyQb1NVNxgLZKxXGgIZFpISNZVpkj3ZVGPmYwtvbgHWuRRwmEAPYPUdwDaqsLFOtn2tUPCLGrt2&#10;kZxiDTIHNySn8MYrg5YK3E94apMSEOfph8S7fsi55Ia2a7TFzLpdd0PQQ3C774Wh+24Ymm4FIu9r&#10;NxT7xmB9fBkD5S0YrGjGSL0WvZWNMHcPw9g1AD1VN5tq7P71XSQERMEyaMTapBWT2lHCOUOAV9RK&#10;JjPtcncFbXQFY09TG+b6RzHUxCg0OIYZfr7lqRn4zT/+HhcJ8eeffonf/MPvFcQfSy/1b6nOv/sU&#10;t5ltQ9xk9ZC7yr3S+ywVRhUOuuMGP6ru3a+vUYEvMStTnfk+Wf8rAMd6+CLBxxdyzm9ZXKQ610nW&#10;+tYlifqKCkeoKZQtGUlU3kQMVxLGzBT+v6vQyYjTnuvcvK6bijvAODA5PIuusgq056VhuFUDXUs9&#10;FbgKmupsFGaHI68oDp09Laisy6d9TkNldSJa6zP4fd0oq0hBVW06pg0j+Pdf/t94xsg3PDyI5s4G&#10;ZBREIz4zAONjQ/i3P/4Pvt6BoopobK+vo6WjCm3aGvzyzT/h9aM3eHbwHP/9T/8H/hurV9uOC7OE&#10;UtRXVFjAlCEiuYolXqLNtVm2lOLKAgb5mjyXEoDtCztYmlvn16jc0tklkzWMK1RbE4b5D0/wBlzn&#10;1x38eavmNSrwIhzGBazyhpeJ8o8W1mmV55j/htTyNgFYlrbJnkxy4NZ0Ux02aUff7j3HTyff4buD&#10;F7TLAu+vavu/g/c9tFuy8OEYrzaP8Xr9CK/WjiArjF44dlk7eLG8wey7hsdsHI6poPvjzhVGMky0&#10;pePvNCBziPvUZAs1dZIQSwOjTryXpYk1lZhpbFRj0fsGJ8QnpvlfQZ6ZJ8SLVORFfs1Myy3DUtNq&#10;GMxGVZXTBmX7HFm0IPZYpkt2pCZhgtnYwkZCgHUu2HeWo5tuoKNTrVAapmoLxPI9Ar/zWgMDf6/O&#10;nCxoqcLdufm8MdMRJZu7fX0PxVc80Hw7CO1U3rbbwcy+oYQ4DJ23QlBx1QfZt31RGMEbuZGKr5+D&#10;rqoZhxYH9mZtBFCL9qJKdJbxhi0qoS2WTc1p96URttFNTVmxoDejvaQJrYXVVCtayiETVkZnMNba&#10;g8mOAZgIsGPSgoVBAyYbW9goVOD21euqx/nj336uViB9RTstSwMvfnoRD27cRqibFwL5+8uJF7IJ&#10;e+BdJ8ARMqeZCuxPG33zy69po6nUBFhWGclG7bKEUCZtxHk5VxyVRsswUTwbN+eChTpZfUQFbiDM&#10;snChia/3F+dSYVPVmHlXSSG0eRnoL8nh8xQ6Bn72xmOMaofRlJuN5ZlNmHqNmBldxsT0NgbHrNAw&#10;StR0dKChswfltQXIoVXW1KejmepaQVVu6axHVnEcRg1jjJ3n+NtP/w0/P/8TtmxkcNqEP775K/79&#10;j/8Xnh+eo7O5DH989Wc+fomTzUP8yw//Bf/t5/+B/9c//X/w9OAppkZGEBR8GxdmpuwKYMnBizNO&#10;gBdnqMhTK+oqELss8+zEsgJbABeIN1eOsGqVXmhm5bkdZuBdGKm6KzPjBJiKQPu3u7CKbdMC1saN&#10;cNBK7k3Tquppl6emeCMPYWtIhlx4czJrSm/van+3OhHPSNt8btvEz6c/4ofDt0713XtCMB/TNv/v&#10;FVfqJb8u8L6S92zKeO8RXqzLwgRZWbSPZys7rG08tW3hOeF9suBQAJ/w9xKAZcaVc9KGHpu00esK&#10;YufvJwDbezt41SqIxivKVK/yADPeYnsXbfKUysBHorqE92R2ASczSwriE/4N5HVlt9mAbQ4Z1PTJ&#10;VZVv25QVlt7loQLmV9pgYzUVlkosi/fttNXyPimx2NKDPZBP61paqFYqCcAyzdLc3KB29+jOy0Jj&#10;YhJKQmIQfvkuUr9+gLJrPmi84YcWAqyh0rYR4nZCrLkRgMqbPsj1IsSJmeipacLB0ja2jTYM17dj&#10;d8aGJd0k2ovLqaSEl8puaB/E+rRNZd21qSXYhqcxqaF7IvSrjGFDWj20tR1oo3rPDRiovGOwDIxj&#10;ZdIMx5QFy7xHLJ0DGK+rRVpYGC59/iUuXpQ9ra6qFUiyuujulVvwp5p63LiDh9duqcX5IQ/cVYmF&#10;dq4q8kI4Vfb2pSu49eVleF+/S7jvE2B/pbyRbu6I9/GihfZFQVgwGmmVZb6zDBnVJUSiKjrE2fNM&#10;eAVkbQ5zbkEqwU1BR3EOFTgFuvI8WuYUNmqtFKl9TPdNozE9Ew6K1lTfFBaMW1jd/AWrO/+Cla1/&#10;xoLjJ8xZ32Bi7phQL2JkxAQNP7Pmbj2q25oRnROKqOwQ5Fbnwzgzi+X5RdTQOT05foG//+G/4afn&#10;v+Dffv4/8Pbse/yJQP/zd/+O//LT/+Br/wM/vfwFEyOj8A+6BTePr9DSXIoLpskVOHOwg5BuqkX9&#10;Aq6A6iqBWUCWq8As1y37KVYX9xjS17AwNY9VyzqvC1ikAu3YrGypqmAlDIcEZI1ZcdtAMNjySE+u&#10;gLE3Por9URmSGVLPpexdHcyZ9bANDOItlfYPJ98Q3Of4hpnXpaoC5nuFFWjlNfVY1PjUWRvHeL52&#10;qOY0v1jdY+3juX1XwfvU5oT3yfKmgvecTuBszooTBZcJezIsJL3QI1Rivcy2oot4t6LH0dtFO+0E&#10;2N7doaY4jpYVQ5OYAE1SKsaq6qisA9gWW01LfiRqTIClBGD5N06mzXjE6yEVW3q0Nwed7kO2yLGq&#10;hQb1aBc7V8QPmDe4LOhfkamZavscNiJ8vNxB0Pn13pxMGCrLCHEVAa5XJbt6DBbL5vRpiL3ihvRL&#10;D1F+3RdVN/1Qf9MfDbcD0aQg5g19PQCF17xQFBSJMv7+TXmlbGTZ8CzvYIeqO9HWg86SGjRlF6lx&#10;34G6Joy09GCD8B7QbZ0u7+KY713QTWG0uQtLI3M4cDzG2sK+GoGoz6tCbmwKWoprsMp7Y2XcrCaQ&#10;2MfMsHQPYbpFg9b8fHjfuouvJe9+xrp4Gbeu3FTDR5KRxR7fYXlcu40QKq4sZvCX2VgE2ZtfD3H3&#10;xoOrN9Ue3DLRI/DdGmA5fznywUMkefsgxcdHAazJSERzWryaKik7rtTGhxHeKD4PV9f2rESqbbra&#10;B0ubl8r3x6kjZfpk99K6Bhj6Z2iZdbTc6bAwKsgyWvOYDWur32LF/j2Wlr/H+uZfsL3/N+wc/Bs2&#10;9v8O69qfMG//A8wrP8C0/BxDU5toGzCinnGktr0blfy8y1srUKupxNqKA7reHhhGR/Hn7/+Gv333&#10;r/j7D/8V//Wn/xP2JQdiE4MJ71U01RdhndFPxpEVwKLAosSLtAUCsORfl/KKdRZgRYFd9los8/7G&#10;UxxtPsfqvAP6Li30tIL9VKUpyY4WC+aHebMT0i0q25bRhK3JKWyNjWFr1KCO+FwflB7dYRyMU+1o&#10;oWVxuUzI2Od7fya4Pxy9VnOgBV4Z1329ff4ruB+U6lWWK9VWVhOpFUWsp7KO176D51Rbl+J+WOfW&#10;Daf6WlZwOkvAqJhHhEt6kw8maHXHptRkDVkqKENIUu+VuFuOJZG9m7XK/uqowF0ZOWijXe3JysUs&#10;897q4Iiyy4f8mQLy8TRVmTb6ROZ802ofS26mK9llIyfOY623T9loOXBssCAPnRlpVPhStdpIeqB/&#10;3UXyXd8A81pbShIbkBICLBZajkSpVQpsqK1Be2Ehgq/cRyYBLbnqjcqrXmi47ofmWwFouhmIKj7O&#10;veqJ/OBolDCLlqXwpqRKnizt0DHZCJsJ/dWNBKz8Q1TpAAD/9ElEQVQEdel50JZS3bUjsBsWcWbf&#10;w+HSJiFfxeniLk6ougvt/RgvrmbmrmfE6IWpsRepQdGozithbFrCmtFK5TWp3mybrCseNmC6vQM6&#10;/u5idx9cvomrBPgqlfTqV1dw/dJVuBNIgVPssRuzsJxu4UOVlYX6YqU9RJmZjx8Q+PtUbG+qdeRD&#10;dwWwTJmMcfdEipcfUglzbkgA820CgUxWalsTF0poIwlvGCuUr0WgOz8N2uxkpcrtmYlqSaG81lec&#10;jv7yMvTUd6ClrBrN2Wnore9CD2HWd43BOLUHo+kRZs0vMb/4LSzLb2Fd/RH2jT9iZe2PWCDYKwTZ&#10;tvonODb/jrXdf8MSX59e+gbDM0fonVxFm24UnYOT6NUZUVzDv3ljLX55/U/YWNxAER1BcNgtBEfd&#10;RFpmCA43D/Dvf/6fsJlXCDCBnZm0wzRhg4Xgmgw2mJmLRYVdUyYFYAFZgLYY7ViZ38aj/dc42/tW&#10;DQkNtrdgZmgKM7RSY9pOmAe7YR6iosikhsk5ftALzFFioyepyFYCPMWbtQNWWkdRNOm0mqX9O5xb&#10;wA/H3+B7BvXvWG/3n9E2P1Ul1vn92K0qUVqxyM6pkc9l7e7KHoHdxTmV9gkV9+kHdtlVSnmlltYV&#10;wGdmmwL4VCwvQTuV7Mo8fDBBuMQ5EOIdvZ5WX3bZ0KkFDGrBARVYrK+jV47z7MBoaQWtL21XYhrq&#10;ImMxVFzCPN+txoTl5xwYjDji3+JwYlbBe8Q8fEQVFssui+5XVSZ2KrtspyNwDhUVKDjFMrsgFoBl&#10;gYO8rklKoApnKys/RXBl8f9kdRX0lZXIjU9Q5wb5fXUbmbLw4Io7Kq/7oOqGL4oJc+yXd5AVHKHg&#10;zY1PxLimB3tmO7ZMS2x4LWrHDQ0Vua2glApciFFNPzZNdjy2H+KUf+e9hXU4BscwlVqMkcAU6APj&#10;ofOMxODDCEwGp2AyNhtt6YUoT6UFrWvHWIcOy2MzhHcaCwNjmGjpgEnbBT0dQ0ksrf5DLzygyl78&#10;5At88rtPlCK737iHe5evq/JTyvsAvmo4yRNhzLoPqMwCsNvVW7glw01Xb0D2eZaeZ1l5FEULnejh&#10;TYB9URQRgrbsJPQWZhBcNixy5lGiwOssWX3UW5ipoG1Ji1VXsdYymaOnKAldxXnQlFSgubBIHX7W&#10;XFiApsp6aOs6mHHH0NpuQXunHb2DuxgcPcSQ4QTjxicwml+pMi98A/P8WyxRjZfXCfPan6nQ/4rN&#10;g79hmXAvOX7B8sZfMLf4FrMLr9Cjt2PGfISapm5kFOTAMDYOGxk6Zh4+YCT86w//itKKDFwwGpw9&#10;y7JnlVpaKFeCLKo8S1UWxZXsK8NLYqfnpqxqDPhw6wkWCPry9DLGu5l/2DJbp2yw8esztJHD9eXM&#10;PvzQ2fpuMPdsSRnneZMsYYsAbxEMGds1NfPGY2tzYrEy677At7tPWed4u/MMb7YFXLHIJwSWJZ1R&#10;vL7ccObaZ7TGUqK2T6i2T2Trm3d1vkKV/aAEWlHdZ6yni6t4oqzzEh7NUlF4FXidJb3GVE3p1JKx&#10;XIIna3qdi/NdkzOGCa7sfCE7aXSosWIBa6KyCtqUTNRFxSpb3Z2VBWN9I9/Tp6Zk7tNaC7wugE94&#10;3ZdFDv3DKt+6hopks7ruzEx0ZTp7pQVosdKy0F9Anm8RgCuhSU9XJ070F+ZhnIpsFCWureVNV4Ck&#10;8GhEhsUg4IE3Qr68hdTLD5BDcNMuuSH889sIu+2OopRUZEVEoae6CZvTVqzT5q6xkZntGlLHxNQy&#10;69WnZWC4sg37jFenVN51WuDtGTsOxpZgiMlDHy356IMQGH2iYSG4o/4J0EWloCE0Ef1FDbCyUde3&#10;D6AgNhUW7RDme0dhZIYea+pQ64mXh0YIcSOygkKQ5O8HP9pkWdd7jUB63XOnAt/gaw/hffOOmjoZ&#10;6+uPpIAgeFKZbzM3+zEbiwLf/ooZ+MYttXFdokyj9PRGDEGPcX+IzEA/VMSEKSjlBMrmxAjUEGAB&#10;tzY+VJUmPRb9xQKwwOtc0C+gd+Ukq+Ek2VZHk5+HFlZrDuNGdjrqC0vQWtmAsqJ2FJYNIK9sCNll&#10;I8irnEZ5sxm1bUto6VpDx8A2dBMn0E+fY9z0AjNzb2CxfItFKwWQ1npt40/Ype3e2vln7OzJ9W/Y&#10;2PorHOt/xiphX2fZV37ENhX9yaO/YmJsmbHXgYrGMlxo65nFEF8Yp/LOTa1jcVZ6lrdhtWxjjoC6&#10;FHhROroI8KzMqqJtWphZhXlingAvYXZoFA5+qMtU8nm23suGWYw012FC2652dJDdHOwj0wTZzPw0&#10;x4zL3Et1tvGmXeLN+ti6hh+puN/SKst4rcxP/ob1WqZXqoX1R3zshPb5B+CKykqJ4p5TaT8E9rFt&#10;8z+UwPtYVHdpTeXeR9Jx9R5ap312Dvk4N2yXsVyx00e0uy6Id6ikO6POWVaixmp4iYop1lYgXqUa&#10;T1XX0kqnoJfw9rC6sjJoK3OZTetg7ehU3yfWWQA+HDPikH+XnaHxd73MknOdnVWTVVWqEdAV5iu7&#10;LBCLdRaILc2Nqre5mbm0nta3OTkZ/YR2orICc/X1vOHy1eZuNy/fhZecbHCZ1vLr+0j46j6iCW/Q&#10;1/cgW9HE+geiLquIdtmicq2DGVWGfYrjk1CRmkzoojHa0ANLxzTOVo6xY7RhqXMMK7U9WEgowMC9&#10;EAx5xmI6Ph9jiXloCo1HEau3im6B98xjxwnO7af8rI4xW9OCkfRSfvZTWBiexOIgFYXuwzFmUH0k&#10;ejZ0JXHRyA4LQYS7dF5dR5CbGzxv3FQVdO+eWkWU6OeLh5cv4+uPPsadS1fgTht9l3ZbAPa7fZcA&#10;+yPBywextM9RzMlJfH/Bu5P3m2mN+2iJW2QYKe4/AqzNTmTDl6KUuPXdGmDJyR1U2+78RHQUZKA5&#10;j41zdiraBeYceS5jw3Q7GRVISa9FbnEnkrJaEZvejpS8TqQVUD0L+5BXMYyimkkCR6i1Nmj61tE3&#10;fADd6BFGJx/DNPsC8/NvYLV+DxtBXaW9dqz+DAevdsfPzNh/xtbm3wg61ZqPV9b/CLONSs1MfUE7&#10;xlA9soaajlk0aU3o6F/kD1/CBOGVXLyihozW6bdlmuUm7fYCDPoZHDD/qmEkfqhWqqzstLFvO8Iy&#10;1dvODGWi3dM11BNgtuyEfN+yhpOFDeyJCk/KjCUj8/AkwdynXX6Kb3Yeq8UEalH96iHBpSUmnB+W&#10;2ORnVAGn4rrgFXD/Yz22SW2prXLO1NUJ8BkBPl9YfZd7re/BlZ5h14KC4ykqJOuQpSA20vZKLnbN&#10;rjJMq3wsCx1kgoWMz4q1FTstUxwFYtlZcoAttdjbntxsaFJpwbIyCXIe820BAR3ELv/vB5KRCfCe&#10;7OLBRk1stJQsNZSJHmKRu7MzoS8uJNDlMDfWUX0bmbHr1N5fOSERaMkpRBmVNs8rCIN5Rarja7Cs&#10;HAFuvrjy5V1cYw6+eukWvGiloy49QPQtD3XU6d2vbyAvPgXLzKMyO8oxvoCu8nrkxcQhzs8PNdls&#10;OLqGMdNnwtIQGzRm45WhWSy2DmAyNAPGgBTMBiRDH84GqrQe6YFRCL71EGVJ6dCUtmB3ZoeO6SVe&#10;bzzGST+hJeCmnAos0nGsTc5jrkeH0aZWbBtnscl7YZXxapL/586SfDRkpiI7PJR2mBbYxwepAVRV&#10;ghj2wI2/XzLqCqtRlF6EUK9gXProC1z6/WdU48sIue+GJNpnUWCBOII5OSc0RO333Jgci+bUaPQQ&#10;0hZCWkdoGxLDUaeycISa+ywQC8DNqTFoY16uS4hQMPcyA3cVsKHMTUN1WjyasgTiLHQU5aCT8SUv&#10;rQB+QSkICMtBbEoVIhMrEZ1UjYS0esSn1SIpuwVhKbWITGtCdGY74nO7kF2hR26VAUX1JlRpFtFE&#10;+93ev4mhkSNM0Hqb5l5ieuaZ6hizO36Cw/6zUuON3X/C1v5fsUGV3t77Oy606zfQNryOpoEV1PQu&#10;oqLDjFLtHErbTKjWGtHYK5tWr2BqYh32pQOVgSeGZrC2cIg355R4vibrgVfMa/ToBNT+GFYCbDOM&#10;Y2mgF5tjZmxNEJKZRezxesKMtUNF3qOlfrv9SOXbN7TJMqXxicC5yhwr8Dokw37Q8cTHz5hvZYub&#10;J0pxdxSoTsUloAreX1+XEoAfWWn9ljbwiOCezjPzWuwq+57OLit4nQDPqAkZag4zre6hzEUeHsce&#10;lfJ4xqI6omSM11UC/L6BEA+NYWdwRI3PSg+ymtrY1kyllSV/GgxSPTsy0tGelkqFzCHUuehIT8NM&#10;QzM2dM551Qe8oQ/0soRwhCo8qGqFP0/GnfsIf31MFMHMxmhRPqYqSjFNkA1VpVSFPNRn5CM7MBKh&#10;X95A6KfXkHXXC20EaKyqluqZjK8v3sLXl+7gqy+u4urnVxB8xxuRvkEqa2ZEJEDf3IXpLlkK2IKh&#10;hjaUssFIDQ9DJi3wChvv9Zk1mLrGsEAA99hAL/M6RnBG3SJgiszHJC10YUAkqvh79JU1oi2vAgM1&#10;7VihvX689gTPF/awkFWCcY8Q9F/zwUR8LlaYm5eHp7Cko+ugU1vk3295ZAyr/HtusHFcYOyabG1S&#10;Y8TZkbFIDolGWkQcUkLjmKNH8XL/G/x4/gv++vbv2Jzfw4BmGDUFNVTsu3hAFQ67dx9J7wCOdffg&#10;3ycApeHBhFXAjKKixqMtIwaNVF/ZlbSeVropJZLwSgdXEmGOVB1aYp9r4sLQTEvdW5yBToJfn57I&#10;WEGwUxPQmJWCtsJsOpZiFDBmBIQkwd0nEWHRufAJTYNvaDbikioQm1iCwKhC3FBHDmXglm8WHgTm&#10;wTuqDBFpzYjL6VGVWjyEjFI9cuQ87NppVGsWKKg22u8t9I8dwWA8x5zlNebMr2FZeIvF5e8wTwt+&#10;oXdyF52jW9AMraFp0IGaHivKO5ZQ3r2MIsJc1GFCUbsRFdppdAzOo2/QgiG2yN09VA1+SM9Of6ZK&#10;y+4dm9jn8x0BeM4Oo66PN0axmrO8TVj3JmaZNWlbZ5aoagv4bueRc3ho55y2WBSVIBJU1QHF+t/2&#10;HBPIJ8sE9R2gLoCdNlmuztcEWhe4J4vrOJYF6uYV5mw7Ts02nJnFPi+qpXwyi2qfdlYW1K8N6GmH&#10;B6imPViX9bgdfcy7egXtrzOr5tW0yf0poxPiYQO230HsWvYnNte5o0YLb4AUFEeEoiQmBik+fkjx&#10;9kFZdCzMzW3Y6B1iI2BgDp6kCo+rHTnk3CNZhijfLx1TddGR6GEW1hfmYry0CIbyEtrqHNrnDGiL&#10;6xB51Q2hn11D3Fe0yYQ48vNryLznjRzfUNyldf5KDhT7/DI++eSiOj0wISQSGZFx0JbUUXXnVK/w&#10;VNcgSuKTmUEDkBWVrMBdn13FvG4a3aVNGG/ogr6hE0sdIxj1icP0w3Dog5LRkpiDwSat6rWebhvE&#10;HGF/bD/hZ3WCo2ELpqPSMecdi8VYOojgVHTcDoAxvZh/K/6/Z5ZpyenOeF/YRtjYswFb7BvG2qgB&#10;Fhkfp9N7sv4cu4tHOFt9ivP1p/jj0z/hx8c/4ZVA/OgP6vkJLfok78Wx7nECrkd+dCIiCHHMQ3fE&#10;e3og098XFVERVNxIpcCyw4YsEWwQBY4PQz0VWABuF7BZAm8dlVl6qmVj92bmYRkb7i5MR0NGMv9O&#10;bLASY9CUk4ZmZmFNbjJKMwisbxiCQ1MQFUuYI1LhGZhEmHMQzUbLKygd17yScM0zBTe8MnDDU04n&#10;yYdXRDG8I8rhG1WFwLg6RKS2IjytHRHpWsTl9iGpUIdUQp1RMYrSxlk0dCyjXuus3pEDDE0+woXG&#10;ril06tfRpt9Ey9AqldiOup4lVHfNo6rTgvKuOZRJ0V5Xd87ya2bU95rQ1D+Leubn/lE7dLoFzDM3&#10;7288w/riMW30BiYHOtFRm4dF2ufj5UMcTizhGQE8MTvw/cETfLv/Lu9ScZ/ZN/HExny6vPG+l1gB&#10;S9vrKsmvp8yvj/ie9/aY5YLW9dylulInVF2B9ohqK5Mpjqn+x9KTNzOPfTYsW8yeGwOjrGHeVH1Y&#10;1vImbWvDbEMDZpgl5TpdUwtzixabvMmOTFRsfu+BZORJ6amepZUmfMMTqtRMqc52ZaVlrHaVKion&#10;M2SFhiLIXY4BuY/Qh26498VXKIuIwaKmXR2JIh1Ze/w5GwNUYT4XgKXTyszv1cpe1umpGKaNHi0r&#10;xWh5BbRU9erUdBREJMLvkyuI+uouAb73viTn+n98DXc+voQvPrqIzz6RvZcvqo3Pc2KS0FRAJe8Y&#10;xMaUDbO9Y6hhZvbj7xbvH4WNOQd22ADvs9Ebrmc0GDWrrXtHWnQw5Ndjzj8RM7G5aEvMpkpqCKId&#10;NkYqfV0rjJ2jzMqPcMj7Y9I3FgvRWTAQ9G7PKIxGZGMstgB9IbSfVHhLmw4Og1ntPS21MbUA66AB&#10;qyMzdGOP8YLAvtp4jl/O/8gos4V94yb+/OJPOGBM27ef4cX2C+xOrsDaOwlL7wQb2RU8n9/G0uA0&#10;GukEssJjEHrrFhLc7yklVbOuZKUR7bGcPtmcFIlGAiyb+6tOK8LdSoDrUwhwEpVZcjItdENyFLpk&#10;a52sBLTm8W8eG4Vy5ukamRBCRW6jta7ISEVoUCw8+X+OS8hCSFg8wiNTEB6ThvjELPgGJeGuTwJu&#10;e8XBLSAd9/3T4RaYAfegNHgGZ+NhUC4eBOXDPaQED0Pk0PwKBBDokGRab0IdktKMKLHe+VTqUh0y&#10;K0aQXzeF4qYZXMiXea5jdozNHKBl0EYwl9FMO63ROdBOsBsHllDXt4DabgZwlgBc1y3wzqGGYNf3&#10;WVgzqOmcRJd+iSq9jJ4hthC0W40NTdha3OQNcIgT4wp2Jyx4zXz73f453uyJbWamta1RWVkE+Jxw&#10;ylEmrh7jM6qnWF9lf1nHskcV65F87QNgz6jKH8Irynu8sIZjgVf2Nya4+7LGd0IWF8xib8yogFml&#10;Ai539MPS3MqMWYHp2hoFrpSprg7G2lqYWFOV1ZioroalvZP516QmZMjphDIkdDA6jX3Cq7IsLbF0&#10;RklPsaPHOW4r86nnCXNBRCQiHnoi1M0TfjfvMJuFMx/nYKm1VSnvFi2lNCZrVKEVAuzcSodWMicL&#10;7anJ0BVIfs5DX14eKuUUhIc+8PnsKoI+u464S/eR/PVDZF72QMYVDyQw64Z8dgsPPv4aN766rjaM&#10;k1U/wZ6B0BSUw8hsuz65CPPAOMrScpklmTHDU2Do4d9kYlFNtlhlTq3NKCHc5ainRdVkVqHXPxZz&#10;mSVsVHLRWlSJvZl17JrWMN3CXNw6zDj0Gqc65tuwFCpvDMbDsqBPr8SOfh7fbb3CTyc/4aezH/Gc&#10;Kn0ww8Z67RE/q31+Vnv8Xtn77BW+P/wOPz36AW92nvLz38PetION5rraWeX1/nMsjs3jfPMFZBmq&#10;TWeCo2+crsiKgzELNvsmYR+Zw+nKARuSI2wy7nWX1aAsLoouyB8NBLmF4GozCCNBFgVu4nPpgVbZ&#10;N00WOYQqgAX2ypgQlYe789joEO7a9HjkRUegJC4CRdGhqE2j7S7KQnUWYXQPwfX7YQgMT8ZD7wh4&#10;+EUjIDwJ4RFJ8A6IJ8BxuOvL8oqBZ0AK3HzjCXMCIU4lvAQ6JI/wFvBaoE7wvB9coM7XlhKgvaOr&#10;4BNdjYD4OkKtIdAdqi7k1WtQo9XTZzvQNbrN2mRtoHd8C32GHYJsR0PvEhr7lgjtovPavUCIF3id&#10;pyrPobJzhrZ7htc5VBHq2l7ab+08/fs8P6xTPBpdgr1SixP+cX/YI7ybsqDggPCu4+nSquoZfsLr&#10;uXUNj60EmXW26MAj1uk8ra/MVZ614lgsuNhfybBUZOmcOiP0ArQ8PxHABXRm3YNZGw5nrLTrzN6T&#10;tPBi5QnbNmHbJiybfSOwd/VigSpoJKymulrV+fQhwK6aqW2AsaYOYxU1MFQ3QI4SPaedPmUUODCw&#10;URCIWWKnnTZYDuWWExDk2ov1vh4sdLWjOC4Onsyf6SHhyI+M4U0VgbHyMqy0aWnZh/i+Yb5/gBm4&#10;SwEsm7l30SprUqhiBLkvO5M3XjpC73niwcUb8BH1/fI2Ui+7I/uyJ/KveBFkN6XA4Z/dRDQtcwQt&#10;860b95DEzDvS2k+rOqWGjOT4lOb8EsQHhCMvMQPdjf1wTNrULpTa8gZUphWhICEP41S4lXEbepl3&#10;+0PiqUYlGKrvwCPbAZ6u0i4Twl2ZD68dg720DXO0jlP3AjHmm4CNjkn86dlf8S/Mqz89/Qv++PjP&#10;+P74Wzx2nOLYLBGJ98HGE/xw+Ib1Gt/vy/ZHrxmtZALPOb5hvJIFKDadkf/WAZ5vHePEtoMtk+xd&#10;vYcNfrb2wXEcDJuwx//XEa/boybVW743u443/NmHJjo5xyNMaHVUVCpsbDDaCKqc/9wse4PTSgu8&#10;bfKcSlxHRZZ1wXIqgxzuXUPIJf9KRq5Pi0MO7Xg+4c0LD0J1ciw0eWlozM9GkH80rt0PhUdANDzl&#10;oHz3MIIbg7DQeHj5xePyvQhcfRCF6w8icfthDG658f0PInD9IV9zj8ZNzzjc8UnGXb8U3PFNxm05&#10;otc3HXfk6F7vTCo2FVoOzyfYvjGV6nB87+hKXAiKTUZ5czfaBs3oNWxjZO4MetMx+sYIsn4NPYZd&#10;tA+vK1Vu6repa0OvlfBSmQl0dZdFWe3argVUac2oaJ9FWfs8SlsmYLceYHfKCnt+Hebji/D9xilt&#10;8ynUwgKZJSXgEjYZ1jm3rOAxgX1sXVV1Mm8jiDbCS3D5QR0TFuecYhZVVRRZbPXZIm21KDR/hqit&#10;UlyCu2dcUh1l+1TdXQOtLgGT+ceicuu9w7Ax3863tChwRWln6p22WcoJ9Dt4Wca6JubRBlWGqjro&#10;SyswXlHJn6dXEz/ESitVH51SIDunSI5QVUcJtI4gS6dUBy12NzQZ2ar3OCMoDNVp6bwxsmCsrIRN&#10;K1/vhZ3wymSOxXYNjPU16MjIQFsyM1h2Lm+0DAQ/cMe1i1dxj8rr+8lVlX1FdXOueSP5S2Y/whv7&#10;5V3kBEcjMyYBWQlpaC1vxGgL87xhgcrLxnRsBgO19ShLTkY6nUEWc2NRapGa+hjvH4KU0Fj0yFzm&#10;cg0cVE9rbT8GAhPQn1uB+SEjnm88Urta7lGpNzqGcTJoxEpmJaaoQAtesWpt8fOZbfzl1V/xh+Pv&#10;GZle4+32czbcL3BIcF9vP8O3G4+x3DfFKCUb9j/FS/68F/y5z9dP1Va3Txyions4432yz7wsfSNP&#10;7busPbzk179ZP8Q6G+L9SRNWZIVX/yh2+qQBHcPG6CzOZlcw29TLTM6GZuspDpfP8IdHb9GWm4na&#10;uCB0UlFbmH2bqLYqG9MiywwsgVZ25JCjVUSFK6ID0a7WByeiMS0emeFhyIsKQ35UKMrjI9CUmYCW&#10;vAwkxybi9oNAeAfGICAkAZ7e0XhAiAVgXyrwVcJ6g6DecCOw9/mYILvgvXI/XMF8U77uHoUbD/k1&#10;9xhcc49jXk4g3Em03ymEWw7Ql+N6s6jQebgTmC0AJyAxqxjVTf2q5UhJr0F53SjaBqzoN4gK71KN&#10;d9CmYz7uX3lvr8Vq1xPk6i6qMl9r7LOx+FqPDaUd8xgYXsGb/e+w3TaKgYeheK63UH2fUXkPqcrM&#10;vZJzRWXNNjUmq2ZEWfh4YUWprwB8ZCa8ssCf8B4SxgOWPD5hpn3MjCb1yCxDQgSddUxwD0Rx+Z7d&#10;6QXsENwdWt5tKVrm9cExqpwejs4BzDdrlT0WQGdZc3XMd8y8s7zKc1WEeZLWebC4jDYrC2UxsSiO&#10;iUZ6QBC8Ll1FKZ/Pd3Tjscx3lqGosWk1xnswJiA7F0bIAdtio+29nbC2tkDmMjcSxLyoWDTk56ON&#10;APfnZKuZVaK6kp3Fgkv+NVTz301KQmtSCkqiElSn1O//8VPcvHgNngQ49IubaoJG5lVPJH79AFFU&#10;3cQrD1EQnYTCpHS0FFaoTef0TT2w6CadkzVonUdbOlGZmoqylHgUJCZhvGMMQ5ohFMdno72kSk20&#10;WDcswcjXexNy0XLbF/r8JhwunuDbndeEwrnt7HpjN8y01SZaxnmfGMy4hWPYMxJnE/w8bXLCxWP8&#10;4ehHPLEdEqZuAm/Ddwcyv/0VLfELbOhmGXOolLuPFbBPVveploR2ZVetcJLrczb2a8zYp+ZV/CAL&#10;WQiknBS5x0i01qvHTv84/16D2OLVounBZDs/W1prM1+zEua3J8+xZ1rBqmEZ/+X7f8Wbwye0yJFo&#10;TQmnChPUZGZhlkAseVf2w5JtdSQDV/FxFRW7OZ25OT8FLVn8u8bFICcylA4qlJ9/KD+/eLTlpyM3&#10;JYWgRsLdMwwBoYnwYYN3514oAU5CaESygvWmR6yC9CYhvuHmBPgar65SgH9Q1/m+awK8gMy65hGH&#10;614JuOGdiJs+VGr/NFwob+1BWFI2Ciubcd8rBBf+8SJ++/sruEgr5uOfgKT0OtQ2jWJo1IHx6X1m&#10;5RMMzx6jf2oXrUN2tOhW0EXQmwhvCxW6kZa7voeZ59nf8cPSGUbCc7Fa348/HDxVkzFeygdl26DK&#10;ikW200otqzHZD+sRX3tklp05pMfXrDKnGr55B7AosQAv47lqQoYAxNcPpmWM2awWEsgulrItzQ6z&#10;qWy0vj4wgo2eYax19dE2i/LWYYIqOllVrTKuvqQUPcyX/TkFaoVRY1oqVSwMWQHBtKIe8Lp6Db43&#10;byDOxweeX1/HDebKKL7ekp2P0epGHEtPtfROGwgw7bpMk3Ta6lHIKYEyTVK2xFnu0KhzeDsLi1CT&#10;kcVsmYXu9AwMF+TDVMOcTRsvK51kWmR/UT40WTm0fmm48+VV/OOFT3D506u48/Fl+Hx8BQn8jLIE&#10;3q/uI+6z20givPUZBajg76QpqsBAXTv6qlsx3alTUyQ3ppZokcdRLrnX24fXdBg6hnCy4jxSpZfW&#10;2djWhQk2brbhOaz2GdHvG4X24FQ8kgPfCd6z9cdsLDdgr+rEhG80LJ4RWPBPwgiVdzAqC1s90zha&#10;2MWb7Rf40/nPClj7ILNq7xjjD2Fl1j1zHKmx/IX2YZyzIXBNyhGFlSHEpwRXRiJEbZ/LFr+LW7BS&#10;XS09o7xfVtWqMnPXCHoKKhgz2viZ0uX0jGC4WoN9qvY3j77Bgt5I9d6m1d+CgWDv0JFJx+mfnv6s&#10;+kmamV9bUghghuyBFYVGQtqYHqcUuIEANzD7VtE+V8aFoD45Ah15yWjOikNJYhSyqcBFMeEoigpG&#10;bWY82guzlduJjk5DVFQqAsMSqMSMSz7MwYHxCI9KwX1vKiqBveEZQxhFbQk0lfYW66a8/p/hfQ83&#10;rw/4vW4xuMq69jBWqfINjwQ+jsOF7KpmFNS2IiWnHFGJufgtb4xP2JJ/+sUdfPzZLfzmk+v4nK37&#10;rbu+CApORmZeC+q1BgwaNjE0fYhuZmXJzO2DNnQMMy8zF+9uspU1H8JR1YednjnVar7ePMYbAvyM&#10;f+Any7S+sgcV1fZwlpZYVut8UKrHeGZelYC4S1WT9bRihw8JqYwlC+hKtXl1KfQ+8+iebBBHcLaY&#10;R9cHR7FGy7zSM0TVHaRFHcRAaSWKo2OR7O2H1KAQpAWHItLDE97XbiDWwwsZgf5IDQyA2+UrzKty&#10;mNY9uPNx+H031AlMmXnwv+GGW7+7BE8qYUVyGnLCI1FLxbP36pSlPuLvfEz1l5lW+2pp4pDqnZbJ&#10;HlIrHW1YaGmknctFK61xLyHuVUNFBZiqljnNNapTrSeXCp1fhixmz09+I5u+fY6rH13Gw0+vI+Li&#10;HaW68V/eQzw/q+QbnmjOKUERLXp7eQ06y+vQUlCFkZZu6OR4FN7gthEjHzejIjMbXvfc0FBQySy5&#10;TaXbV1vEdhWVY1SiQjsVu7EPvZ7h6PePY8O0iec7z/CMmfTUaMd8eiVmPKMw4xEOA29GU2o1/78O&#10;/HDyB/zl9d+wojMzi0qP/wYWe6boqjZxOreCJUL4/eFLPF7eVUDuz9ggyz2fEGaB9dnyDuORQ6nt&#10;oclGB2XBCh2TUdMBQ0sHf/cWdJZUY5JxYJeNUXVGHrKjY1Acl0S3QBVm9rXRYWzQoU11DGCFUUEa&#10;LwfvCWkw1Aw++yH+8PhHNiQv0FmUzawbwVgj8DqhdfY8R6OJmVgW/ZfHBKpOLemhloO+y1JikREe&#10;jMJoQkwbXZoQA01BOgqSU+DPHBwRkYTU9FzExWfByzsSfgFxCCbQvkEJhDWcKiyAUm09ohS8twny&#10;LfWagP0BxB7O57c8CSyv8n232Eje8GR25vcIvALxhZx3ABextY5NKcDHzFWff3ELnzNPXbzkRiV+&#10;qOpzPv70q7v46Mvb+OLSPdy9F4yYmAJUVvehsWUMY4YNjE/KFjvbOOg1YSa9HK/mD9iKT+MbaRWp&#10;vC/5Iake5mXmVlFfy7ICWGVbUVFZMyuzo6i4O+NUL1EzwrApY62jzrXEMoRzKO+R5Xm018czrnW2&#10;VD9a5S2q7abqzdUzS+qUvbITYANvXMmcEZ6+cLt0E7633RAXFArPm3fUNLxgqml2ZBQyQ0PhQ5j9&#10;r99Wuz4E3L6L0AduVMtcVGYWMDPGI+phAC5f+BhxXkGoSMlEWVIaH/uiIS0D082tavrlqYwXU4nF&#10;Tu/KxnQ93VhjvnXQQtvlJMG2FoxT/fuLyjCSX0yAM9BPOy1rfGU/6ZGyEtTFxyPuGhuLj6/hd7+9&#10;iE9/9zlufHwJfl/cQMTnt5Bw8R4SCHDcNQ+Up+YgMzEViWHRKE3K5E2dguGGHmxNO7A4ZEJPZT2m&#10;OnvQRqdRScUforVeHp7HSF0Xxhq60VNSg4mGFgwx30+W1KOLYGrvhMDRMYPXe28Zfc6w1aqDQYaR&#10;aJVXAlJgCknDSsMAbfUb/OHFn5lNn+HN+jP8ePQtG2dmV+MK1fJI7Ybyko33fPcoHPxd1obFEjuU&#10;4p5bt3C+tIH9aXFVdn7uc5ihYq4PsxEeMWGWDZBsunAwbeFrE8plSZ/HE6roNrPxBAHVNXRgSjuo&#10;hpBk69xFOTGTAMtQ2SajlKi7U+V5/4ni8/rt4Td4wd+rNdM5RNSUHotaWuj6ZNpnKnCjZGDZIzo6&#10;REGtyYylXU5AHZU7NyYCBSzpiS5LjEYL7XVeYgICA2MRFpYI/8AoRESmICRMVhGlIiA4Hv4sNyry&#10;fe9Y3CWMdwjwHV7vUpHvsATi27wqUOU5QZXHtwntHX6PPJfHUjf5dcnIt2mnL2RXNEEgLmzQoqC6&#10;DV9duYeP2cKLAn/Om+PipYf44iuCfNkDX17zUnXxigcBDoCfdygCvEIxP2XDX97+F/zpxb/iqHsW&#10;UwHJOOmfxlhlC9VnEm+Ze19LnlHwrir1PaX6SsY9FAgJsFJRscoE9IBWVJbiyZI82VZWph2u60ax&#10;IeuLTbTSaiIFFY7vlQkWYq9lXHdfziMamcIms64AvNGjx7ymizYoGfGePoimbQz38EaMVyCh9CTI&#10;V+B+5ToC7lLJ/AKYSyMRTRUOuHlb7ewgJwDEewegIikDxt5h+D/wQrQ/Mw4VODUoAtWZ+WjKLUZL&#10;XgmSabWb8wpQnyq7OFRilY2ILB1U64sHh5nVBrDZ24d1OcysQ6vysKlGlv8xa9c2YLSwGIO5eRim&#10;Kg8zG3fTzhcEhyOGjeY9RprrVN77n1xm9mVj8/l1RH16E3Gf30G2bzhy49Pge98TKTGJ8JaT++55&#10;qE3n1mftvMnX1OyooQYNBhuamIuL0FpcztdXcbp8iEXdHCy88S20oUMlFdBRPQYIb9c1P6x3TOOP&#10;j37By8VdLBc3YfheEMy8eSa8ImFMrcC39uf4w7O/4IfTH/Hj8ffYnl7H4dw2vt19pTqmZO3207Vj&#10;qt+h2jT/OZ2YXTeNA6rriew+OicTa+x4zFrpG1OTfWShiUy0EXd1wL/fjKYby8y6VsYf6fA8Y2yS&#10;sf1HspZ7WSb3bFPRnfMBZPhQGgXZ43pt3Kw6vmR5qajvh7P0ZNbec4lzW89gYQMvs7Rac5JQmxJN&#10;gGXv6zhC7LxWxUYQ4Ei05ySgPTOOjikVxYmxyIsORyEzcCW/pzkvBYWpKQrg0NAE+PhFE+I4gpsI&#10;D+9oRtFYlYvd+Po9OpcHVNcH/Dve947DPQJ5j4/lKs9vewmYzhJob3kJuK7XBOA43PGKJ9RxSp0v&#10;ZFY0IKe6GXlU4cr2QYTEpuE3vFkE4E+/uKvgVUUV/pJ560vCe/22P+0Bpf+mF2xzm/g/f/mf+O6M&#10;2YLZeKuiH9s1fZiu60ATVeB0xqrGfl8S3ufyh7bKmO6KUl8XwApetqySd/dlWiOVV9RXVgAt9wxi&#10;uZs3//AYVvvlJISxd7CaVM+yjOfujxASGUcltGuScwnbIrO9JrtAAelHIOWUgHiWnBnrfe0O3L++&#10;gYeXr7Guqj2E86Noq319Ce19hD94CL8bt5EWwg8vIx/jml50VdfD6859xASEU3GzMVCvoeplo6O4&#10;Cm2F5ciKiEFXWTVb6kIUEO54KnxfXinOaKn3ZAO8gUFsszbkJAkq8FJLM7O4Fs1U9eKoBExW1MJA&#10;ez+SXwQtLW6ifyDS2VhEX7qNEEaaMH4W4Z/dQIwsSmDWzSO4TfzelPAYRAaEIis2GRmsmMAIFCdn&#10;w9Q1CuuwCQO1zaghlO38PTsr+PsVl8BEO31iPcLR4jZMWkYMPRtdNuA9fF9PQBTGmWtHveNx0mWC&#10;vViDDo8wdNNxLWTXY6lEi+HUMqryN/jp2Z/xw+Of8M3uSywx+749eIWX28/wev0JnjsIrsxrXz+h&#10;4h1ge2oZSwP8nIyLeLS0qQAW5X3Kx+a2ATbCfH2O98S7e2GfjurRnBUb/HxtfSNqpOJ9vCLcAvEJ&#10;wX9Eu/1kaUsNH27LyMP0EjP3FM4J8ROKxjnrMVXXBbDALItiTtgQHC2IC3SoedL1qdGooXUWaOuo&#10;wo3pMqmDmTghihCHMQMnUa1jFcAFcTHIDAuijQ5FFW23piANJenpCAiIQTytsy9BDQlLRmh4KgGO&#10;IsBx8BeAfaPgxiz8kPA9eAfse4hZosQCqijuf746SwB3VbyqC+kV9ciobEBWdROK+CFmFNXgo8+u&#10;MwffwKef31Qq/MVXTjv9JVX4ynVv+PhG4hO+lswP8l/e/hv++PhP+P78z3g6tQNHbiM2C1owFUsl&#10;Sc7DY2bU16u7av8pOWfXpb7KPgvAc2KDCS/VVOCV8dot2Q9ZNoAbHueHoWcL3IclrRY2bTes7XLc&#10;iMx2kmV3BHtgBHIUyWb/MJWtD7MEqy09HzFu3vC4dA1ylmy0uy9i3P3UgnBvWmPvazfVvNmHVN84&#10;Xx8UxsUh0ccfQbfuUH3vwItgJwWGU3VHoKtpRXdZHYqSMxBGNW4tr8dIcxe6ZKw0JRf9bPw6SmuY&#10;nSNQGhKL+Cv3EfX5DcJ2DUGfXkYjbe0+/y8nbIy2+5jH+H9RkzRotXWVzRhvYVYzOlCemIkZwtbN&#10;nC0L3IMeuLNRSUArc2pzdhm0eZXMYWWoistCdUoWWkvLUJdfiJRQ3iB33ZDNHFhfXI0avm+2fwJD&#10;VZ0YrNCgijA30SFU02KXUKlHWnuxa6Elnd/ADm/+BSribNsgRkqq0BscDf3DUJh8Y2ELSoWRN4rB&#10;Mx7dVORO9zDYKvn315poR5/gl6e/4Pu91/wcZfLMDhX3GZ5S0Z5tnqne7jw23tJBdsZMKzFmnP9X&#10;s7YfM63d2GImfUx45zt7YWymG2Gje8jI4ZpsI/0ecg/IHmLitOSAuNm2LnWfyDZFAvEpYZf+D+nI&#10;lI7LRSr4Du3y2fwq3dscG5QR2uU9Nhay3/gW7bMTXunBljn1S/3jajqvTMvtKSlBDfNuBdW0hra5&#10;WkBOi0UFQS6NDVe90S2ynWxhitpmJ4e5OyMslA1vKFU7Hg3ZyajJyUZYcCyiYtMRTPWNjkhDbGwm&#10;PH2j4eEXC19aaE8qsbt/Au77EmCWC+APQZbrA5/4989l4ocLYJkM8ivISbwm4UIKb77UslpkVjWi&#10;oK4VBVUt+PqaOz765Bo+U1n43vs8/OUldwLsgyu3fPHxFzfR0aLDP7/+V/xIG/XHp3/BoXYKbybs&#10;2K0bwFpSERyR2dht7MYjwirWyAWw6sCatyl4DyQD84NRH5TsUMHa1E9glVA6BvSwqTOPBiCHVs81&#10;NqhOHjndXldCm5mTg8LgSBSHxqA4PBYZvsGIpPK5X/ya8F6Fj+yrdO0uAq7fg8/Xt/Dgy6u49+Vl&#10;BW/A3fvIpmUujIlHBC1n8O0Hah9hj69usHWNhZ03mY4NWiYzb7xfMDKCItkq56OG8FQmZ6KFYHVW&#10;NvF5LorYoCXxb5T65V2kUCETL91D7KU7iPzyFnx+fxGRN+5CV1yBDTqDTd6sS61ajFQ1oDy9gIp1&#10;jr+8/hcUpRQgh/9uXmg0gu8/RFE8LRvzsbGb+b19AEZ+X0eZ7PDYhI6qOlQSdNnSNZ5KnOQXioaS&#10;crSwcTFoh7AxZcWOHBXKzNlG5Z3Q9tJFMEqwQZ0fYiO5wPxIe71OKys7Rw7SKQxFJcHkFwdbYAoc&#10;QWmY580yEZ6G2Zh86GjV5uMKMeQWAXvrOP71m7/jJSHeGF3Go/ltlW23+G++2nqCH/ZfQt/cAx/G&#10;jfKsUsyzUZ1jozrXqFUK+9hiU7Z4VTcGfU0TdgS+7n4C2u0cr5ehv3eNuAC8yQgiJQ35fGefcmdO&#10;JXaqsfzMeeZdGf9/YtuiJV/BXFs/HLpJnCyuKWV2TbWV69rorLLucgrj4ewKHeE2bIPjqE6MQF1W&#10;PAGOQ0VipAK4Jj2Bny8BZSauSwmHJisWPcVZKElJpTsLUectVVKh5X1NBVlIjE5AVGSaAjg2OgPR&#10;LJ+AOHiyfIMTCHIMAY7HParwfZ9fFdhVLnA/fC51z/fdTC41m8v5/L5fIq/MwCGp6UgoKEMWW8j8&#10;6lYU00rfcw/ERx8LwLcJL230pbsE+AG+ogJ/ddkdX9DCfcYbdKTPiD+/+hv+6fv/iuezO1hPrsbz&#10;3nkc1eixEpWP1fgirJY1O62uYQ6PaVmk8+rDDqx9wqsy7yQ/tNEpbMmcYCrvKuFdoWJZZdinXQsz&#10;LacslZuoqiQMhegrKkKmTyC8v7iKAMIZcPk2Aq7eQeDVuwgksH58zZswel26AW8+9rl8Ux1JGeXu&#10;xawbjcq0NKQFByPk1j0C7InI+17wv3IX2WGJWJtchLFziKpIpSupQVa4HPychs60IjTHZaKE6tKS&#10;VwFNSiGyrnki76uHyGXjlslGLo1/m8RL9xHNv104G7nAz64g7mEAtMX1MHcNw6TpUBNJxphJ3flv&#10;56fnYaSlX81oiqECXv/yJu7z/1AUn4z+mmYsDU+pHuT+Gg20JbV0A/UoS8lAKRuRJJlFFZmEQsJX&#10;kJSJiZ5RGFqHsDRkVJM2+qs10LMRGm3uVmPBw4092LNsYHd+HRtGG+xjC1jRGTGUWQydVxQWeVOs&#10;BCXDxJZfT9WdCE2DMTIHw8xsBtq72eRyrA5ZqGAnWB9ZxHcyc+r4DT/HVYzw3pEx5lX+u538Xdsq&#10;WjDTP4apzi6M17VhoUvPz5/5lqCJJdZm5sHU1oMjNiRHbEgcuimY2/uUCu8SYNWYS5ySBp33hZyv&#10;bB8c4Xt6YO8fUZ2Wh9MWBfAi87ssE93l947z/rV00OmMGHHAxmKRLmpX5gYQ1gNabjkqVYaojufX&#10;VE6W3m+ZT1AnywRzE9HCLNycnYAGKm5VWhzKqb51KVHoKMxV+2R15qejuSBXKXBlXCQqE+VeIugZ&#10;SUiNSUBEVLpS3oS4bETHZNI+U3kDZFxYVitRgf2owArO/wis67EL2vevyfsEWHnsurKcEBPgoroW&#10;RDH7ZNMSVjX3oqC6BZ6Bobjwm0/wD7+9rOz0Z1/eoX12I7wP8fVVD1y6xkzM1/bsj5iD/onZ5zs8&#10;ajZgN7YCW1kNWIsuwGZUHqyJbIH54cmMma2RaRzOLKqhI6W+tM+ivgKwqO/uhEy4kC1XDarzSo7s&#10;tHbJNrO9mNe0YqaxDhPVzIhlVN/iIpSERSHkyj0EX72PwMsElxVyjeDc9WSWDUCyXyBSmSNT/fyR&#10;TktaHhfPTJzLDyoD2aHhiGLODSJAYVTe2AfeCL16D3Hu/lgZM2Nl1MxcU42CmFQ05pahmLaoM68a&#10;9fxAtKmFKArmh0u1qr8ZgKY7QWqLmpyvHyLli3tIYFaVjJrxMIi/YwJSPP0x1T6EdTqTscZBgl8J&#10;I62kjVCWpebhwoXf4zZ/977GLpRkF+OrT6/QqgehuahUDYV0EtjWomr0VNFeU/Gzo5OQRWDzoxJR&#10;QWgraIsLE9Mx3U+LLpvmU3nXphbgYIPZU9UEbWE1xpr7MNTYix3a2WMqzs6sg7/PEixUzsroRFTd&#10;94PFPwkrvNFsvCmGPaIxFZ6OibB0GKPzsBKeA0toKr51nOPZ2mPM0XmdW3fx4/ErlXMfL+1iVtOL&#10;STZ6E916rDLPzjPvFscmqg0CLP2jbBAHmE8X2JDLWP4i+oor0Z5XDvvoDPYJ1tG8A8PVjViVDQWp&#10;wmKztwjoFi31+qgJG2N8H/PxNNV7mrZbOjyPaLslM6/w58/y9Rm6DCv/fZmhd27fxhHVWAB+JHPq&#10;pcOL4EpvtFhp2dVFHi/QSj+xrmO6s52uKoWRJZnOJwX12bFor8pDd00hKmID0ZSaAH19NUHOYSTJ&#10;4N9czlUKU2pdm5NG9U5DcmQy3Gh5U9nQp6YWIDgkUS1wcGfD6B2QwseJ6vG9/wSqq1wW2lWu97jK&#10;TVWCqvcAV7P1L6D6ZhRVoIUfaHZpPaISE9GszUN8mje8Atxw5YYo8R01fPTF5Xv4kjmvSzOEn5/8&#10;WZ3p+8j2GHsNY9iMKcNxkQZbsYVYDsiAo7AREzWNmG5oxdogAWcLKbZZOq5EfQXgPenkUS2tDBtM&#10;Yn1o3Gmde/qx2NGN+Tat2ntZNmsbqyjFcEkxGhISEXbljtpZIuyGG4Kv3UMQ1VMqmBBH3HVHEiHI&#10;CQ5XS/fKYuMJcSih9YDvlZtU5Bvwl7N2+H1hfH/U1QeIZqNkaGNjwRuvhsqaGULbc/MBEgMj+YFW&#10;o7ewFrrCOjTRFuVQbVtvBqH/QQQa7wSi6IonsghwZWgif7ds1CXn0K4yq7JhrErLgia/mspJu51W&#10;QMVMxWBtF1XCwHgwg/KMcnzx8WXcuHQTbtcfEGa6h/veGGvvQk9lI/N1HXqZs7PC45EXm4xsZtqW&#10;kmbU8NpMS18em4qGolpCY8faxDKt/yKsepNS7jnmQg0bDA0bH3lddpCUrWAdY4tqbW9bdgHaU7PQ&#10;7xPx/2PrL7/jTrJtUdTn7N3d1dVFLpddZlmSLVnMzMzMzCmGVKYopQSlmJmZwcyuqu69z913vDfG&#10;e+P9T/PNFbJ79z33foiRUiqV8MuYa84ZsdYKDNn7Yyw6B+aILOhdwtDqGgItJ1GvUwQszhHY0PTg&#10;P978v3E+swdLSSvOZrfVyRgnCzvYG1mmWuqBiWNIb8YhAT3XbeJET8PxrLT0XYOhsgn9VAIbhhEy&#10;qhmltA9tRXXoqWxhINGjv7oVJo2OoB3HummKfpa3QzOqre0smVIYVIacnTXUpFPpsit9ViqaRizo&#10;BijJe7FIklgm8CWtdo1BwlLdwvk1hl2VKy8585I7fwXkr1tLC33DeLa0B1NzE+rykiiFycJpEQRz&#10;BKqKUmDs5zVMjUMZJbSOJNJRXIjWskJU5WaiLD4C2SE+yKRXrkiNQWJEDOyeBKvFq/DwZPiRjZ84&#10;BcLOOYQ4ioA9QScA/grO/yfA/uvvanwB7z9BTNn8lYFlXIumbyqsbUdKVgWSM0uRlFkMb/9A9JlS&#10;sLSajMWVEpjNJagozkJkWDg8KPMGKKM+n/4d7wng8+VLHC5d4HxwC9PeiVgJy8RSYCZmfJLRn5SD&#10;xpQU6DKyCcQmdYElYkoElv1bWbgS8C6LdCZ4RTor8DZ3UBa10NtoGFXLYSyntyvKR1c+ny8xFf6c&#10;6E7f/wrXn+4SxPcUE3vLIIt68W8yhJmdKKEdf7oF918fUB4/xKO//gLbH28pKe0ujE0bEHDDBp7f&#10;3UWKeyiZaxSVfM/NlLsJvsH4+S/fQ8Pg1pJeiN7yehRRGqX+/BhNNr7oehykjiOpvu+BwqcBBHgJ&#10;asnapVGJKpUx8Ikrol180JBVhGICrZySOy2c/lkK4kvbYarrw0ijEcsDcwRgKe7+dA/3+Z5v831l&#10;xaYjLzyBLJCGmsx8ZEREI4uBIJ1BoZDfURMDQDWfp5yvlR+ZiLGuESwNLmB+YEqpB2tzFwNRH+V0&#10;B7rJlovGWWyNril2nuFjJ9pN6CnUoCGBYA1PhFnSICmhp8ta0ReSig6yxkQNv4vcZvQ7hsEQlIqX&#10;q2f4/dnvlLtk+FbaHcO4ymO+WDrAbCflrHkaTYU1aC6qUgtDtWl5qEzJhjTwl3LDztIG6AjYfvrj&#10;gshktBbVYmtsEWvWGcz2jWCV6kASMawtfSqxZH+S0nZqQ6VYrlJmbwzN82dJ+uCY26SCm8NgYzev&#10;Ywct2FX/bWkUsUD5PUsbZizTYLlvCNuqDnyGQWaezHwFYBnCwlIrvs7nPplZ5XvPQUNhKkEch+qc&#10;WAbJGNQWZWOCj2koLERFhBe0+Vlk6HhYu7ox2jeAavrhajKylvOzKjMORQSxf2A43GnDnBz9ERac&#10;BF/fKDg6BeMprclj53A4uEi1UjDsBIQE8NchYP3nzw78mb+L5/0KVGHbr+Nf77sWkpaL7PJG1Db1&#10;wT80Fv7h0XDx8kZJdShWN4qwulSFteUGTFgbsT45Trbdxoedd3i1+wGny88Ygc9wvPIM50NbmKXv&#10;XaF8XgjJxGpkPrT+saiPS1ClcF35ufRBTYyQ5qttAtkj7b/aMvrKvEo6t3aqraOhukZG0JorADPy&#10;9RbloS09AwWUj+7iLb+/rYb7D3fgRSD6/vwAvmQvbwHujwTu97fwhMPuu5uwow+1/fYmbP92Ew78&#10;m/N3t+BPRRFBSxBA8CY5+2OwuRd6+sQiTi6RzXev30K4bxj6KtrQkVuOgsAYZPzigA4bP/Q/DobB&#10;Lghd9oEoeeSN1oxKdFZ3wuexKyIdXFEWQakelaS8uO9DB8R7BqKN1mSoqRczunFMakc4hjHF21k9&#10;mcQ4hwgy7L1f7iGQjJ/D/00PCmcQCaIXjkQ5vyM5HlRb1UGf24u2vFpoYjKRE5EGc4sR6yMrWB5a&#10;okSeVyAw1rWrzKrOkkaCd0bt927wMcJuYy0GBo4uvmf6aa8IDDzxg8U+AJZgAtc3FgbvaOg5MYaz&#10;a7FW0Kq88HS1Hv/16f+Ds7ldzHVaVNdQS00nthgw1g1kfa2FIJlHP5XWGFVTK0mhT3KSGUREBQy1&#10;9mGJPneAYJPgUs7ruyh1wMKq/L+dcYJ1egunc3tkxy2YGnqUNH+2Ks38Tyl3D3m/9EPboV07wdnS&#10;Ls7mtzHbJRKbstwwRN9sVivYQhJznQYsK7U3oSrS9kak4IUyevSKhWUxS1amlwZG1ekd+xMzaChI&#10;Q31BMlpKUqHJT0BVegSqs1MwTrunra5AWZgHmjMTVdLGRP8gBjo6UZuVhJb8Qkx096EuO4G+PwoJ&#10;iSGo0zShtaETybKjEBGL4JBY+JCNXdwIbLcoPHYKxxOC2Y62xcbxinUV+/4LoAXAD/k9fF28+t/B&#10;+08AB2XkIkqad2s6kU62eeziDlcfHySkBqK5JRZdrbkY62vF4tgUdie3KE928On0D1xuvsLxwjmO&#10;F89xsfkGr1dfYimqEPNeCVhKLMVurgYLETnojk1Ca3oy9DkZ6hT54boGBVY5xeCKdXsx19FN4F4t&#10;Wk1QOo/UN2FQwCsLV+WlBG8BdLnZqIiMgS+ls8e3v8Lv+gM1fH+6ug288Qg+P92Hq5TZEbQyHAha&#10;Bz5WEv9tCWL7b2/A6/u7Knc44vojRPz4EP4/3FfgneZEaC+polQNhesDR9z45jrKMsuwPXOAFLcg&#10;JH7/CJ2PqD4IXjNZyfokHA133NCdWYNRAnG8axQBTl4IfOSAIn5hRZTRblQHj/7yI5ypBKLtnVAU&#10;KE3Ci2Gq1WGYEnakzaha1ujLGpFJH5tKsCYTuOmhnDyZuShNzkZjQTnay5vRo+nDdP8spvVDaIrP&#10;RSMZ39DUjwXzIoG7gPXhFY5l1btZnnO0w4iBmi6smBcoT3WY0w9jgHK1kUqgPb0EukRaEspmq60f&#10;DA4hmIotQpd7FAYT+R2FpaPbPRxm/3jogpIw3m7EwTADdCfl5vIBnq8fk81WMNbUw++tD6v03HrK&#10;/EnK2aHiagzSCy/TZy9TCku21DZBM641o5d2bbprEJrsSt63yve7yOCyQXDuUGrv4XzxgLJ2l/KW&#10;4F3YY7Cz0qtz3o1tEswnqoH/8wUOgnqxf4KAXFHyd53suyoloyQF2TeW4pVN3rcuK9VS7EJ/vTss&#10;FW6yA7KAU9WuaRkHfF+XizsMoEN8T3GozYtBdX4iNARyVUYEKtKjoW0pR0NpCueeD695NDTSI7o0&#10;DyXS3TKZMjsxAsPaLn5PZO/caORkRaKjoxXV1QWITw6koo2AX4QLAsJ94RsUiAB+xz4BUfBisHTz&#10;jlHS2o7e2I7MbKPkMUEq7MzxdcX5gfysxv+dla8FcKIEpecgOqsQKfwS3AP4h8fO8PJyQ3FJKOoa&#10;ozDU24zD2R0czkiN5nPle59vvsYR2fdy/SU+nP4Db7bfYzdZgzX/VOynkLXDc7AWlg1TLOVSeopa&#10;fOqihxUpLOAcb2xVUlnGVLNWjSvwchLUamCR3sdljOT0HJ0Eb31SAtL9A+hx7xHANxH400P4kUWl&#10;G0UAvbkfwetGoAq7OpFpnTme8nFOvM+B0tnhrzcI9vuI/NkW0T/ZIuq6LXz+dB019LtLg9PoKK1F&#10;TVYOfOmdH5HJ75DZOzjxTZSScT8+QvsjTnTK5kGCd8SRvvBxCFoDErAxKhJvGaWpRXC+a4cYFy8U&#10;UcnkBkUj6Fc7hPA143+xR+INWyTdtEXaAyekuwchKzIeGWGU5PSwcrK9jLSgMCQFBqEkNQ21ucUo&#10;S80n+xaoaqFZI+UmJ3J1djFC7J+ikjJ/ZWgZS5Z5zNP/SgHBhJ6BRDei8nzn6Hm1hS20BTNYoOfV&#10;5VSjPbMcndklGCisRn94OnR3PaFzDcNYpPR2DoXWzg+dtr7ooyWwBiZD5xWJFdqlZxuvyLCreLn1&#10;HBerx5SfV2x4sbiPo/FldOYUw1xag7GKBljLagjmMjTllmKC0nmGLGlppj/WSBsdqgP+LJ/nZP6Q&#10;rLtL4O6TTQ8Vy6qTI1ekG8cO5jsGCcYhdSbWMX33Jn326eQGrVWfUoHrDFqvCOSP+y8pqzex0Etv&#10;TU+8MmClIuihfLaQda86svxzUM4fTyxSZlsw2tJFqT2gatNlxbo0PhClaf6oL6FtyY2nJI5CWUoo&#10;WioyaQvSaFcC1LGiTVlxnCeJqCnMpk+OQnG4J7pra1BbkEQAU3oXxlFGP8YTlx8RleSNbD5feKoP&#10;QpM8EZrojQjeFxzjhrC4AP49DuGxsfAOCIazZwicvWPh6BGNx270yyK1na+GrZMUQ0TgAdn6K4hl&#10;P1hAfC0gJROBadnwSU6Db2w8vMNj8OCxC546OaJ3IAsj00XYnhrCgWkJzzde8AskgCmhX26/xQm9&#10;ryxkvTv6Hc+XX2A3qQ5rfknYCs7CRkAa5iKz0Z+RxYhPH5yVoQ607qKPMJQUkl0pKevq6HPrMaJp&#10;5hDP2whrbR1lczXBW8rHFUGXR0+aloLcAH+EODuhJCkVcU884PW32/D54Z4CsS9vvb67DddvbykA&#10;S6cKGc7fkX3/cgPOZOFAgjySoI0ieKVuNuxvd5Fq64757kH01jWjMp0e38MXdrcewI4y3PupH7rp&#10;U4vsfNBy1wNG+yCOQAw9CcMEL2YvpfNUlR4HcydY6J9DAiVSYWIGihmwcgMikekVioCfHxK0j5F3&#10;k+z7y1MUSWP1W45Iu+OIBL5WtLc/4jkyQsMU66YweGZFRqMkJY1sHEWwit+tQU12BfLisgnoElRk&#10;VyHcJwzaynZsSb01QbzOMWeYQmdZG33ugiqda8uu4X2ctFPbWBuYRnNyEfp5nym3CoNJuVQTnmjj&#10;JNjpnsBYahl6PMIx7BWHEZco9PEzGwjo3uBkTvhN7I5s4reTjwQX7dLMNoG3ztekp6QUXew2UlmV&#10;wlrXhPbsfBgKpH5acqqL6BcZfGu6Magbg4Usbm3pQQ2VwwaDjVQ1Hc9JDTDBO3/EYCCplwd8jauT&#10;OMabDNiid3+18Qzvdl+rEyBGKeX3aAU+Hb7HAZl7e3iBdu4lfj/6jBPK+yvfvIQZSak1j6iuLsv9&#10;w2ohS7UUJninOvow12XCyfQyJtp6VG36Itm7INqXc8ubwI1AZVoYajOjUZYcioK4QNSkE8xRvmTg&#10;KLTnJ6O5OB+askrKbXpj/r2KbFyeF0vvHIWKnEgkJfvAy/8homN9MTQ4Ck1LPTLKExGV5YnwdEcE&#10;JtLqxd6Gf4IDtPp2rC6so6Ksgv8TAJ/QcARERJGx48jQlNlPfRgMQuihw2HPYCvM/FVKKwb2iUtC&#10;QHI6/OKT4RsdA88gSkifAJptFwwMN2BhbgB7lG7PJg9UV4ULSud3B58U8woLf+J9z7Ze42LmFGvx&#10;FVjxScRhdAkWPZMxk1CMgZIStKYkojOTET+bkT7vioUFnP1kWFNlOQZraul3awncKhgrytT9PZTN&#10;wrytmamoiYtDsJ0DntIjxtq5IeahC7y/uwPfH8nGZEpXMq3zl+Hyt1twoFx+TLlsRxnsShALeOV0&#10;vgiydviPDxBDCZ1IVh2qbscoo3BtRiFC3PzxM//vm3/7K9LDkmFtH8Jk+zCabP1htAtEPwFstg8m&#10;gMMx5hiOLvqUDcMs9iix18lOhbHZKE3JIbBakB+ZgjB7V7jz/WTedkT5bReU3nJG8c2n6jb/pgMy&#10;XH0Iyjj+XxxyI6OQFhxKNg5BXnQcvW+gOjBbTx+po5ctI7uXppRAQ+873jOB4qRSHHHS705sE7BL&#10;mKR8l2Fo6MVoJxmvvg8THVbsz+zQC05T8dCvRWfCUlgHY1wWep6Qae64opGgHQjLQId7GEwuwRj2&#10;iMG4TxIG/RPQ4hKkOmq8P/igSgPfSvL/gsjbDZXFNUJ2lBMcBjjxBoorMFhZDzPlc19eKXpyitBG&#10;5WDqGMLzg98xZVrByvg2tEUN6KnQEpSX9Lv7ZN0vwOV4zuAg49nyKSXyOdlyDUM1vTiTmuKDN3i5&#10;+Qzmsk5e8zm85nz7dPiOn22KQNzD2/2r35+tyumVx9imTF6UAhdK5pEOAwFtpmReUgUScxxHM1fH&#10;7chW1Ub/mDopopxsW50Zymsco6Swhmxaz6FvLEZ9RRpKo7xVcztdYQoMJJmxgUlMD46gPiMWBpJQ&#10;f4cWTcXpyE/zRXyCN5w8f0VMtDMKixKRVEB7VBKLwHgHxOd7IiTNDv6Jd+ERfhM1mhJ8uvgD1r4B&#10;2HvQ/gXZwCfGCSHxntC3tqJfa0JWWhFCQ+Pg7RsJB+cAPHb0g6NLKNk6AteeMOr7xqfAL+EKwD5h&#10;EfD0CyADu8HQRy8xu4az6QO8pWw+23ypGPjd/iecq9uPapzQBx9xIu/X9GMnNA9LvqmY9E3GJKO9&#10;nLkqZ9Z2ZqRfgZgyWlaTu+iHe6VsrpQgLy9BvwyRzAT2P8ErZ7QmUmoGBKou/F4/P0Dw9w/g9ddf&#10;ybh34El5LHL5KYEntwJeGY//+jO950/KB/sTvMGq2dt9et8HiKc8lmM2OxILMUPJVUuZmuwbDh+y&#10;+q/X7+L7P3+HvppO1CQXY6bDQl8YpwDcZxuAft4OyaqsjT/mSzpwvvYMe7OH2ORka8ythiarFObG&#10;XlSnFcLX1hHO39xA8V0XND3wQTX9csmvzigjmAt/IYAfuZKt45EfE4t8XvccMm82I6+wcDwDaCVV&#10;kYZgEKndROCN6UcZbIaxPLjMn8dhaTHTXy5irHNErTDvTW4xmOzggF5yVj8Ga1UntgbnaFH60UD2&#10;1mYUYZBeezA4BQ3XH8MQk4MNLQMUWXi8vANzWRqMJ5VghOC1eHOiBqfibHQL65YVfDwUEJ/SQtGv&#10;fmHfefM8NsdW0V1cjqGyOoxWNsBUQmleWIFevu/amBQ052gwb1nDSNcEZXMPWnIqMdc7iRdrF19k&#10;85Eal0snarzk/QLmZyun9LsnqinAZLsVGyYCUj+BGe0IVhiQNkyzDCxvycLblMOTeEMA/06F8JZs&#10;LL213myeq2NidicWMEk/PNNrUWdBjzd14Vg6wdADL2kH1N71xuAU5fg4ypKCGSQDqHYi0VgoEjqE&#10;9iUQjWWJ6G4vRV2m9L+Oh64gBe2FOTDrOjFnGUNrXiYGGlqwt7iHIa0OWk0ZklN84RdK0oi0QUyy&#10;A2IzPBAY7YisqlSEpLjhqd8vCEmwR2yOJzwi7ZFXlIx+Qw/CUr3gGn4bntEPCOJ7MPV24P/78f+H&#10;BesilqguNvkaFlqjutImpCfmITgwFtfuu3nAm5PIPz6BL8LbiGg48b7KUg2e7XzEVO+8ksyvOIR1&#10;t0fpfeiDhXUlffIVpfQhZeTJygVecEItM4IvuidgJ7ECy+19aEpJ4eRJVSDWEcCdZGEBsS4vG12F&#10;uQRrPnpL8tHD0S1bRQS2yOaWjDTUJyegJDwUHo/scOMvPyLsph08yahOBOaTv1yHPRnWnmB9zJ+l&#10;P5QTGe8reB0JaO+f78Pvh7sI/P4ugnmbQDmbTQ9c6RmGSb0FdfST8b4hCHT0hPN9R1zn/xYmFahF&#10;E0NlKz1kFSZy6wjeIHQTtLqHfuix8cFQWCZeLpFF5k/p8a66TzSRHSVHuimnjDIxl4waBqcfbqPs&#10;njt6Hvmj4Z6nOtazUgH4KVLoi/MDI1DI617I619ANhYpLXm2kR5eyI2JR6yXPxL9QmFtM6C7RhIk&#10;Zsgsc/S6stfLyWxZhJyYsEMpLWN1eBmbvN3j6CttREtyITTRGWhLLYC5pAn90blovuOCHkZvnW8U&#10;DMFJaHDww0obg0CtGb1+DFa+seiLycI2A8XfL/8Dr2mbXm2+IOAOVG7xwfgKhttNtA4HWBlZgpZy&#10;2VRGZdDYTgVVT39dhfGaFvTytlV8d2ET2si8w20WTHeN4MXqOS7JtGdfwPsVyAJg+duVlD7G2eIR&#10;NhmYzvjYnZF1LPaSbXnfc/r7ZX72WQYfAe8Br/2rnRf4sEcQn34kOz9XQL5cPsLWiNgJq9qT3iRI&#10;R5p1WKZHntH2wVTeiKU++vtlWYVeIOMmoCI9GDWUwPWFMbRUIRzBqCuMRjMZuCErif43nioijZ8p&#10;FYVp/FtRBlryUtFVUYXN6S21HjHeZ0B8vDNCY+2RmEHvG2eDyARHFJemQdvdAb9wZ0rhnxCc8ATR&#10;2b6IKwxGdI43cqrSkEmAB6e5wTPGFs7hv6KltQa/P/s/YO0ewTN6/U8Xf8c/nv8X/nj2v/Bs9zkG&#10;tEZce+DuBvfwMAI4nkY7Gd6UcpERiXjBqHu89EzJ5Fe77/BiizKG43L9herX++74N0rq33C+Qhaa&#10;4YVdf4XDrkkseMZjNYIsnFSO2UwNBmL4AVOSlRTuIIA7sghieuFOAXF+NiMah9zKIKi1OVkKvBqC&#10;tzwqDAmerrj5/Y94TJZN/lWattkoxr33p+/xy//8BnY/3ESEowdiyaCu3/8KW4JXVptFWvt+fweB&#10;PxK8lNoJN+3JvE9QRGnYkleG+uwiJAWEIYZy1d/BA/cYGLJi0ikR9+mLKTurtKiISEJjAj27Zyz6&#10;bQKhve8DDVl0oqgVU81WTGkHsUcvJhOsj/6sKr0AA3XtaCsooyzPhP8jZ6TfeoKhp6HoYgBoeuCF&#10;KkrXvJ8dkfHTY8Q/dEY2vW9qYACS/IIR5e6DzLBIRLh7IMzFlVLan5I6QTVk01W1Y840R8YdwhJv&#10;16xLV6wrOwME7MbwKlasC2RjylXjNIzVrfSiDejLKsNweQOG8mvRdMcJOq8oTGTWosXOF3qPSPQG&#10;JqDfNxHWwDRYE+jtCHgzvf/RxBY2yLKf6TdFmp7SY54SwDtDcxhs7cc05eu8cRJT+n4MltdipqED&#10;Y5WNmNd0Qp9VjKyACJQkZKOaSiY/Kg2bQ1t4y6C/YpjBygBlMCW5APeUAD5lMPgqoy+XREJfMfQk&#10;JfjZApmZAUQ6eYi0FvZ+QeVzOnes6o5fEvRbpkW8Xn+GzycfaOne4832C1UquGidR095M1a7LfyO&#10;JtUC10R7FxZ1fP+U0tK+52BiRQG4qSid4A2HhoCtL09AU3kKNPmU0E20Aj2NaCXBaDJjoC1JR1Nu&#10;PEqzydh5EahLj0ZXWTnWx5Zgbm5BWUYgQsJskF+Riu5+Lcqq4xESbYve3mZoarPh7ncXzgG3EZLq&#10;xuECp6C7iMwOQEplJFI5MmuSCGriMcEZeaXpGKaHNtMCvDn8hDcHnzk+EXu/Y5/Xbs4yh2u3nz6F&#10;vY+PArA/pVx0VDwWeEG2h/awO3WID4e/KeYV1n2lAHzlfd+f/oFn228UmPcosQXIr6ePsRiQje3U&#10;auwWtWEjsx6jfvHoCo9GOwHcmsXolclIRBbWEsTaXAKZnlhGRw6ZguAW8DYkJ6IyNkodieFtY4MH&#10;391A7C07yl9bxNx6jHv/9i1+uPbvCOOEL41NRYZ3KJJp9gN+eUQmvqEWsKRflPSICqd8llXghO8f&#10;IsfJn+zRh9L4dMT5+KstmyivADjdt4ePrava2tkwL1M6j8FU1UHpmYkYezekE4i9dkHQP/BF8c8O&#10;mG8f5SR6ianucUrKbcrMRUpDetP4DPTTt1YmZSAzJAwe9+wRQuYfdYqA1T4MesrwyntuyL3hiNyf&#10;niDzgSuiHFzIvCGKfQvi4gnYGGTTxhRQDeVERhLUHup5hzrMmKT/ne4ZV6wrC0AypMPjjtrnXYUc&#10;DbpkoNRu6kV7eilG6rtgLWtBT2gaDC5h0NB798bSAwcwMN2jtHcIxmhYDrodg9HrE4nBPA1qkoox&#10;TYl+zMCwYpjAhnGGgftcAfh4Qhh4kdaD/tcwprZ7ZCVX2tpMalpV7XV1XKoCrxR/VBHIHaUtWLWu&#10;4+X2a9qvU/4/A8PQMhYohc/JtCLNhXkFmLJIJp0pXzBgbAwyQFEJvdt9Q1blnOPfX9EHC7u+3X5F&#10;uf2Mj5NWta+wzQC6N7pBknmG388/47fjDySUC1qcC0z1jKlgdjIjtejzuFxYI3v3YrylSxX3z/dY&#10;+TlW0FaWg4IkH9TRqzbVpqGxPBkNOeKFo9BemwNdTRHqKaOFfRuyY1Cc4YeirCDapTAG7yqYO1pQ&#10;ROlcmheMnMJwFNRmIjrdH7GZnojKcIFfzH0Ex9+He9gduIbcRURmMMpbquAcfB82Xrfgl8hgXxOC&#10;vMZkJJVGIyDRHZ7hj+Ee/BCZOfHo1Rkxwmu+Or6G861LLAwtqZ+vlZfXIye/HEH0Wl7+IRjWmXFu&#10;XsGWcYWApfdZoXxaOMdC9xxOCFDZ/z0VsO7JRXrF6EVpNcvoufsBHzjmwwuwFZ6HKf9UjHmTPRxD&#10;YGQE7sxOIwunEKQEcXY6RwbZOBPtWQQumVlGC2V2Q2oSquOjkRccqPKZ7xK8dt/8jMRfH5NFbeH6&#10;7S+wu3UHoZSZhdGJCLn7BD70w17f0juQdcULO1FOy33ifWOv2yHiuwdIfeoLS3Mv8gj4CHcvxPsH&#10;Is7PHwEO7gRzGHQVzRjtsGK1fw5T0tu4rgvazHLk+YQj/rEb8h66o4oyOI/+caPVStn2FvsEz9bw&#10;EjYss5gmwDqKqhmR85HkE4RwB1dkh0TB+8Y9lfAx9TQGRvtQVFNSZ99wQO4vjki58RhJrt4oipfF&#10;LPHC0WpBK5NglpETEYEMSvHazAKy3gCG2ihdp/foD88I3kOczB/x2h9ii4De4pe5MTiLqbYB1FAC&#10;dxXUYKzZiMlKLYY8YqD58THGMhswUdgGnXcsDAR1wwMPdD0KgJEKw0Jv3B6eTsbS0kJs493+W3yi&#10;CptqsxIoZErJeR5f5d8kEeJL/+1RTiLTFAYbdejIL0VGQDCKk3JhaOiDtkKLfvrvF1sv8JrgvVw5&#10;V4AVbyvyWAAsW0hrZOP1gXmcklHe7LzGAn2+pJgu9Uxhx7qigCjMe0mgK8AT3K+lDS1Z9sX6JQH+&#10;lv73s8pok/3kl5uX+EQm/u3sk1ro25vZ5/eiodw2q4Ur1fF0ZAoTLXo15ntM/J8jdFYWoTDFDzXF&#10;MaivTIKmJA6agmg0VsajsjACrfnxaMqMRmsRiSgvGfmJvsgj21alhaO7sgrdjdXQkDE7WopQVEFb&#10;pMlEeJonkvMjEZPjjvD0J4iiH04qCEJySRTiiqJQ3tbIx/jR89riaYgNfOLtkVMbjcL2PLKzD9yC&#10;bGDvdR0uwbeRmRuHspJiFOTmoKS4AKWyVsRAdO0/6XM+Hn3ExvQOEU5GGdnAegu9wQKj5cIlo/ou&#10;L8yhWnles6zjZPmCrHPEqLfNCLmHkaYhjLfJWTjn+Mez/8R2dgNWYvKxGJSBpYB0mJ+GYbagHq3Z&#10;lMZpCUpKtwiQycQC2lZVWZSqtorqybxVcdEoDg9Bqq8vvB854Mc/f09pfBuxNx7Bix41wMYBzZSo&#10;mdLahh7XX1X93IXb3672f59QPjvzZ18ynyRshHx3H0kOPpQ3PUgMjkaIKy8qQRHj44cgJ1fkx2Vh&#10;mIA1N5kw1G6m15qkvBrh5zKiv7wNTYn5KPCOQJStGxneHhF8vcWcBlzOHFChrKsUwMW+MYw09pB9&#10;KaHI7gVRCSiIiEO6bzDZKAwlD1yw6J6EcadYgsYLOTefIocAzvjJHgV+YShKSkBRbLxakc4KC0d6&#10;cAjSgoIJ4lDVaKAsMQsr5iUy764C7+nCMeWfBM4DAnofhwTC7vg6ZrusGCbr9vJ6m+u76fEm0e8T&#10;B/MjT9TccsJ0mRZ9ETlq4UrjHICep4EwPAlVNb8TDLZNPlFYNs2o5/1w8J5M9hkLZOPTuR2czBLA&#10;E9LtYlGlIF4dWSMHxi2TDc9VfXQzg8bR4gWO+R6f0Tu/YLB/Rdn8gvJWAHxBEAp4n62T0QmskToD&#10;dofXsDe0htH6fuwYFzBU14/nZNbnfOxC94QKIALg06UjtfV0unCofhcAK1m9ekmV+B4fGXDWdBN8&#10;T6v4eMLfCeK3e28ZiN4zyC5CX1SnygilmeL+2DTWTSMMeKPYm1qgMthDV00ZStMDCcI4NNWkoLUh&#10;AzX8uaWec7M2GbVk2ob0KHSWZ6E5JwHpUW7ITPZDZWo46jKT0FxWiK7GOlSXJaOkKgnF9TkIIwgD&#10;Y10IUiekkpkbGgoQEu+G2Pwwsm0KChpLEMag4UO/HJ7lSykdhEjeppaHE+hh8Ayzh1PAHbL2A0TG&#10;uqFb14lh8wg627SoKq9AYVEhrr3doDxZOsNzeo0X88eUTnvYG95iVHqN59vv8XLjLScLPe/hZyWT&#10;31GLv5IV6WXSuGGJ7Ey/sviMk3gJL/jlLcSXYzu2GFNeSbA4hsLqGYXpgjroyutQlxSD5tQ4jmQ0&#10;EbDNacn8mXKOQ5MkHRqjUBIZiqxAf4Q5O+PujzfwkB7X7cfbCBU56uiKqoxcZHkGI+THBwj66QGc&#10;6XtlIUu2jGz+/CMeffOT2k4K+uGBajkTY+MCfbkG6WHxcH/4GNFe/mr/1cPmMQoTc7BommWEbkV3&#10;qRYTHYOYah3EZIsUhJPx6rrRX9KE+phsFAfGI845kO/DASb/RCyS3VYs0+poETm1z1LXiYGaZlTF&#10;Z6IiMZ3eNhpJ7gH8bPkq4WPSJQYzLnGoJ4vn33qKfAI4mwDOdvZBcQIjNsGbE0EPROYVEGeEhFxJ&#10;aDdPGOXMoakDrFvXCAJOZk5iSYKQIU3LD8nAi71jZK5+DFAyd2ZVYEY3hC2tFSbnEHSS9QdD6N3c&#10;w9EXnoFaW068u858L64qQUXvEo4h90j0xWRih4pioXcGn89+x7u917QTgzhflNdYx/74imJdOWVy&#10;Z0SOv9nA4eQqRtuNqEzJpyw1EniXapHqnICThSoB2qtNkcAEMYEtHTtkpXiykR50dBOvyboikS/m&#10;jjBQqME0n+s1JbI89u3ua34mC1aNs2px6jnZ94xeWfytsO8zAv2cnvkVWf7T/jvMt47gPV/rDd/3&#10;p6MPfN3nOOHjd8c3VX/rneFlLNK3y17xdGc3WZveeHSOz7EDM9mwMjsC9WUMZHVZaNVkoSY/Cg1l&#10;saitiEV1ipwRLAfC0e6VZCM/wYcMTMmdHYuWPKrJ2krUluSgqiyR3pV+luwdnx0Oj2DOw0QHVNcV&#10;oLq+ALFZwYjLC4F7pD2iCeTAZE94RDxEVA6/bz4mvzEfCXm+CIx2gFeoHbzop73CbeAb8QgV5fnq&#10;1P5Pl/+J1cl1bC5s4Zq0P3lGGbbaNYEtysftYWHZS+zNnjJSvqb/eU8pcoE3ux/xdv9qvNx9x4h4&#10;gQ3rFuX0C+zz563RbWwO8Ukzm7Dmk45RtziYXCNhdA6HMSwDa/oRtObkEaiRqE+J5cRO4AVJQG1S&#10;HGoSY1AZE4HC8CBkBhFg7u5wefAQN7/7TqUmpvmFQJtXSjbMRoZPMEKv2yCQALUlaB988yMeErQP&#10;/vIDHvz5B/Wz7Av7f0cGvuuARrJ1bEAI3B4+omwOQpSnH5ndEU63H2KyexSTZFt9URMm2wYxVG+A&#10;tUZK03SwVuvU/qmFXlibVY5c3yi4/2qHMs9IrJbqKPsm0V3SgPGmPkzTdlg0bTDXtKAwihYgLQc1&#10;afkoic1EdVI+ulLoRz1iMe8Ug9o77ij89anaSsr7+TGybVxRFE3wEqwC3oyQUMW+Sf7+CHV2Qkpg&#10;OCftKQF0QOVzwMkm8pmAmtn5AmRJBZzhhJQCBTJAVCYVTRm0qeUw+cZh4LEvWu+7o8sjEhV33WCI&#10;yoIhKAXlDCDlZOUGWx/on4bCYBeAgZQSvGCQniUQ/uPl/6LkZGDQDuLt+pkC8BV4F6m8lrE1NKeC&#10;snT6qMoowZb4cMuSAt7LjecEsbSgPVLgfSUksfoMFwSbvGfxuBNN/TimH362csnHndJ+vcMspXd/&#10;UTMuvixcyf/uklFHKcXlOYV5RYKfyLlJfB1h9bPFE3X7gUx7wmu0RwX5ml5YFsEWDFO4WDlRDD2p&#10;H0VrgQZTfdN4sXOJFdMo/25RBf8ncxsY69ahrjABdWXx0LaVQttSiPqiWFSRFesoo6vTw9CcGYqm&#10;gkR0VuSiPJ0eNi+SgC6BtqAAm1MbWJtYgUXXDWv/AEr4mIB4dwSlPEVyYRgKydzJJTGIKQxGVL4n&#10;InK8UdhQiobOFkSlBiC+hEG8pZTgDkUGA0BAlAOCYp6SsR3582OEJjgjuzAePe1tmLRMYXtuF58u&#10;/g9c27MsY5fS5ZjR/WRii1H3LS7WX2JjbB8vycBvdz/hgGA+WbrEe7KwbCm92H6rALxiXMXR0jNs&#10;8e9n/PvfX/8fOKjpU6WEk/5pGPFPgSkgFaaYPLRz4pvSS9CbQUYi22jIMHX0eJVk3dIoysjQQGQG&#10;+CLW0xNBT8m+13+Bzc/XISeuNyZT99t6I+OHR4j46R4i6W0lQeM+wfvor9fx8C8EMYfNlxVo7x/v&#10;wekvN8iCsarVTLi7N9LDI5BKSZpAEPvYExiU02vmBUzQzw419KAxrYyjFJ05VWro82rRV9SIoRod&#10;ekobEfzIFem3n6DTJxIHwxvYmZZStFE08TMNNXXCWN2Iwdo2PvdTON55iNqsUk6WEZWX3JhYiNKH&#10;rrA6R6L6tpvKyCq86YgijtxbjigIikA2AfxP8PoFUIG4IPipI9qLG+lFf6e8H8Ie1ZEwmYBgf3qb&#10;8n0Jy8Z5LPZPqSCiza3CXKcVM5zw/X4J6CMoWx96ovm+K+oo3dufhqPHNQx90sfZKQzl99z4Phyg&#10;ue+BAX5XCwxmzzffkgVH+Rnl5INhvFgmCFePcUQA7xHAAuJ9SunpLgu9O7/fxm4FqkV61m0y3Suy&#10;qWw7yTlJAuDnvH1DGf1ynZJ39Uo9SKrn6sA0JhqMeLv1Cu84n54T3FYqnv3BDYw2GmkXdhhMLjBD&#10;RbTMxz6n771YuUryEOa9IGgFuJdfWFheRyTzqmUBzxb38YIKQFa1X+++4ryVkwzfY5OBZ4/XbXvh&#10;gNdvB5vWGX6eGQZE2avWknFpceh/O9tJFrWZCsCVaf5orKFiLE5AY3ooWguTGbhy0FqSi6GeAVia&#10;W1GfnoiJ3iHMm6Ywomcg7WxFVIYfXGLuUj67oLm1Bpr6cmQUxyIo1RG+SQ8QmuWBnBqqyawkBAQ5&#10;IrUkEaEptI0RjxEU7QzPQFt4hjxERNJTxKXKcEZiWgiKiynpGytQU5aBmaExXJuh95iolM72Zlww&#10;sn2++DuOF59jyUIZTQB/3f89JSt/OvmDF/INXmxJKuV7zPXPY4bebLF3GeuU0//56v/Eq5FNDLnF&#10;qAWs+YwaGOIKccKJZqIMncqqxUR2NfpDE2GMSEV7YAxqQiKRG+yHjABPpHp6IdDRCS4Pyb5/+ZYs&#10;xIlWVIWCx57I+f4RMn+mByV43QjeO3/+Dnf/8r2Sz/bf/ownvJXFKyl0kAWsFPdAhHvwgtg7kMXo&#10;qYNCEE9fHejghOSgWMwYZjgx5uldDSiNzEADmbIiPAmprgGojKQHyihCAyW2dMBoSy9Fo3MwtGSw&#10;7uhctfK7YpVStHkF7qoEMi1HaXQa4nxCUBCThqa8KlXf2lukQYSDGwruPVVVTFW3XFBC5isiA5be&#10;dELejSfIc/dHbngk0hnUEv35vl081FGfKcGhaoFwl34x0jeSimEEuww6IlVHdVZMGmYx1DqM7dEN&#10;THVaMMTXW+gagTm2CEMOETDYB1+VPrpFwBiYgvGIbFipBEZCMvl7ErT8DrRxWWhL4GSs6cE/KM0u&#10;JTmF4F2mjH61QtYjOAb5vKoQfmwJB8LCAmSC4YCgPl/aV0enHI9sKcC92qHvXX+uVolP6NUFWP+6&#10;kiwAVixM8EmSxmTbMLY4hybbTfSqa3i/80bZuBXDPFb65rDWv4DDiV366We0bi/wfIP+mGz8jL5a&#10;bgW06ne+3tudtyhNLkWvphMbPWNUlZM45+sfMJB8OPyAzycfsT+7ieeU47P9s6p7yObQBMloA0N6&#10;HRpKMtBSmwINPWxdaTw0+dEoSfBGXVUi2spSoaGMbs8lAxekobemAZu0L9JDuzkzFfODMxjpGaSM&#10;TkN48hN4JT7C04hfkZQfhLlpBqvhQWQVhMIz4iaSiqgEcwKQVB6DkrI8eLnbwfbJTbj6kph8H8Az&#10;4BFcAx/CN9wO1dW5aG4uRViMA9z96Yc5YtM8EJXkgIRkN1w7GlnDWGULRks78JEM+5zjYP455o2y&#10;9H+V8/zx+Df8cfGfSj4/23jNi0kW5jhaOsdYmxVbLbwQugn8cfIfOCBzTySUYPBJCDZTqtDjHYfB&#10;1DIMx+ZD7x2DYalQIgv0ulFeByWi0TUQzSnp6tS3cFdO2oBglAZGIvFXe7RRDpY/DUTWj7bIuGGH&#10;0O9u4ylZ9va//w03/vQtPe8PcPzmZ1W44P79bXhfv4/wR87I9AlDmk8ofJ84I8aX8sTXD3He3qrX&#10;VQtl1EL/DOYJ4NmeSXTkadCWXYVhelh9TpkCb4qznwJvLP1puJ0LWpyCYLINRKONNwaLmzFUq8O8&#10;bhD9NR1oyS2HobIR5ro2enQGmrAEgrYePbl1MBc2oyk+j+/tVwy6x6DjgTfKf70CsKRVyiiglM6x&#10;96BaCEdyYCBivXwR5OCMMBd3NBRWq7NxqzIrEOoRhNb8WszV9WKqUoe+4iZYtUPoru1WPrEvpQLd&#10;ISkYi8lFl50fTA7h6LjjCUtkAcZ47Xue+GGcdmaCY8glCiM+sWiPSER/cT2G67uxZlrEh70POJ06&#10;xCVl+j/Of6esfY9LBvUVKo1t8xR2R+YIXNneWVZ+WAAsRf271kXM0StPtpjwjB5d5O9zAkwW20Tq&#10;/iuAJff5dJH+ePlY7QVvmuawNbiAFxvPlB++5GNeUjoLK3/c/4B39LZbVDxncjIEPfXbgzf0uO/w&#10;6fgzmZU+l375nCy8NbmjOmVKAUq4bwSaciowXtvFADDDx7/FEWX5H+d/MMC8pJrkc22cYFM+wzQB&#10;zZ9N7To0lxWhvT4HDbVJaKpOQSMZuCTOCxUFkWisJIDpgVuz49CaRUCXFGB8YAodRSVoz8mm5TzC&#10;Jp9LQ2ZMyvJBWIYbIrM9ka9JJPPy/zrLUVSfBr8kG3pjXxiMnaioycLq3CqMnf1IT4omUBvhFfQE&#10;HgE2cPK/h9j0ILS3aGEyjCInPxF+YY/gS18cFu+CmHRPVNbl4NoxZc9oYQOW6vrVYtTW4iV2F15g&#10;jgB+JRKaoJUkDpHPb/gFi3x+TmCf0x9frlFq6yhDWkdxTCkuG/UbXYu46JjAnHc8rLZesPjEYD5H&#10;gxGywja9ZY9LBDrtvOnL3NBI6dboEICuuBzKtn60Ss+n4DhU3HFF5e2nyL1hj7zr9mqSh39POfLA&#10;EdkBUXD84Tbu//v3cCJovW7YIJT3J7hIexMpBEhHrE8QPG2ewPfxU8T7BSIngpI9sxCG2k7Mk1km&#10;OkYwyQk30T6IgXIt6uLz6XXb0EEv15ZSiHTPENQkZCHN0QcaW3+Y7Bl5b7nBklmNjaEldBc3oDO7&#10;lN49iwxcSwA3qMJyPztXyl4vGHg9ZxoGMMUJFPTAATE/22DBMxEt/LySF/0VwEW3CGJZzLrnhFT/&#10;AMp7X4S5usP/sRNCnD0xxSCzOrYNPVWSoX0YXfSIltoOLPJ5x8pa0cLAYyVojCWtqHYIRAufe8gx&#10;BL28vgMOQeh3isQwg6klLBNzCaVYDc7EqFcshiPTYQ1OQHdUGrqzK9DEACsst25ewVLPLD4TOB/3&#10;3qssrGdLZNGlPVjrdQTaDC6kXezUFn3jHsF4gA3KxinK9k8H77BtXcFs56jaDnq2eqn8qawcv6OM&#10;FRDLarSsRKvVaD6v5DfPdI3ilI8R8D4jW4rXlcUn2Rd+SWaX0sHXO88ZNNawYp7B5Qbt3PQW1gfn&#10;VMbWC0rwc7L56eIxumq6YWg1kUmb0FLdjoFWAz8Pn398HStUWy8J3k9k4ddk8pc7z0hMH/H76Wds&#10;MTC1l5ehuZLffx3tXiNVSR3ZuDwZ5an0wEXxaK/LRk1SIAN+MjqKM9FemoflkRX0VNSiQzzwxDaW&#10;R/l7oxb6zg4UN2ehuCUDKSWhCEl/jILaZFR0lCNTE4WwTGfUNBZjbmwa5/TrJ7QW3c2dmLBOICLS&#10;DQHhtnji+Qsy8qJRW1WF0oJSZOWmwDfqCfyiHJFOqR+fHYniykJcOyzvwkpBG3a00mt3F6cb7ygN&#10;zjFv3lT+V0ArQ9ImhY3f7H5Q8vnNPpl6+oC+aRiHvDjb/Yt4OXeKDT3fFH+eY9Sfpg8zOQZhKjYb&#10;A77xMIdmoMuZAH7sj7ZHnqi/5w6tZzTafaLR6B2lRukdF1RwIhb/Snl56wmyfrJF/Hf3kO0bjKPl&#10;bVRmF5OBv4P7bVs43bLBo+t34P/UBYWJKUgMIOty8ovH9X3sTAkegrLETPTVSNd+I2a7xgjeYQzW&#10;90KTVEDZy2hL6ZznG43S0CSUhCTydXhhIlJQG5qM1sdBsNqFoJ8gbud7Ph7bpJU4VXK1h9J+qLaF&#10;t5Uw1TRDk1EMLxtKbE0PugsbVQJFeXgCfvof/4a8Xx0w7xqLZn7eCjKw5EMrANMDl/A2m59TmrhH&#10;enrA/8lTONy8R/nvj1XK0tXJXZxtvIGh2QqLbgQz9LqT5e0Y5iTtKm3B7vS+2gMdjC3EkFMEtDY+&#10;lMyRMNj6YCggEUdkaClOmApKVsw76BWHsagcDISloD+zHBVSuFHXgyXaoR1KZ1lF/nxEdtul+hLA&#10;LR1Sxm/iYnEPm3KsCtWHlWpliXJewDXe3KdY9i2t1tvN15inj35DUL1ce6E86vHcrnqc7Ne+IEPK&#10;KvoFJ6yUJq4ZpNBe5tkb9VqXBPyFsDNZWiWp0K/uT69hZ2IFu1OrqhPHinECvfkajDX2UOk0qKL+&#10;w/ltmKv0GGu1Klkr/apXxrZg1A/B0mHAgXUW++ZlvNl+TiJ6q4ba5yaL/3b2uypDbC7KR0tNGTob&#10;yvh/1WinP20vz0JFeiQBnIjuxnxUJgRCW5yDzvICNOckKxZuyyfgCwuwxgAzNziPMbJll74dGZUJ&#10;yKiOQiS9bkF9Euq7qlHQmIf8pgzElgYgrSQKsyN8X4uHWBxaQGtVMzoa2hAT5oXc/CgU5qfSh1dg&#10;ZngCS+PLyC/NgEv4IwTGuyKfLB+THobwlABcMz0Nw67GhIWmETLqK2ytvoCRrLo6vIcPB78r5pX6&#10;XwGwArMUL2y+QnfLIOoI/GVOaqmJXeEX8fH8Hxjvm8XZ/BmWuyew003tn1oBi2sIhjxjMZ5UjHan&#10;MNSSfVsI4Db6yqmaNizV96DJNVT1lyq96Yzi21Kx8wRp121QSBZsS8nB7IAZmZEJuEXfG/DICUFP&#10;PdQxm7d+/AUPbt2G7d0HsP3lPrweOpIFPZAVGQdduQZ1qcVoza1BdznlLP33KP1jbUIedLlVGGvu&#10;QV9JA4oJ3FzpVZVZRolUjrqIdNTbB1I2B6sSQv0dN/RH5avFk51ROVirC9qcEhjIvl2FFQrASb5h&#10;yKbkf7H+HjsEVU9pMx7/fBc/XPufKL7jhHHHcAXgytuuKP31qjJJLWQJA994jARbV3jbOcDX1gH+&#10;DEDSf3qDXrAguRwzpiXMU+J2a/RY7hvGcFEjdKklmNBNYp/gmWzrx1RIOoYdgtFAyzEWVwrLkyCY&#10;nQIxwgA5HJiMqcAMTIZmY4LD4J8MQ2YxOrLK0JBSjIPxbYLtEv9x8Q+83X5DKf1OAVgWoi6kyF6S&#10;OAiivrJmtc10NEnPWKPHghxaRsZ7Q9/6hv7zPRXYom4M7/j7641XCthyDOkpxwfKWLWyTKl8Msvn&#10;nN7FJYEqCRoXK7K3fYQ9SRTh2Jtcw55sW8nC2Zefd6fWcDa7hcGqDqz0T/O7OMXRxAYtQDMW9cOw&#10;1vbg76d/MOhtQMefh7vGcUEWby/RoCajQHUlUcUOZLy3+6/U4tbH408MJC8Y3HvQWJgLfaMGrTXF&#10;0JSmoiorEpWUzBUESmVOFJrJxlWpEeiqqkR7WQGa8lNQR1lbmRSG9oIcrFGOT1JSj/QNorGjFMnF&#10;wUgsCiRwNWjpbUdtZzVy61MJ4CzElQQhvSwc0yMz2JrdxcLIPHqauzFGOzHQZcQSr/UOrUtXM61S&#10;Vw99chGKilMRFeeNiqpczIwtor21BZEJfri20zODDcrK5fYxrFg2MDu8g656Kz3KC7w7+KgALMyr&#10;6n4PPqmFrDHjIgJ84lFZQvaeOkFtpgb7M0f4jQCe7lvALBn4lBPiTLK2KNG7vKPRaeuH5ke+GIzK&#10;xSAnzUh6OdrpjwcyS1Hu6Ifq+5Lp5EpGoie8/ghFjzzQS0BZG3WoyS/D4/u2uPXNj/C+b6eSJFzu&#10;2sHTzg0e9q5wfugA+zs2CKKMzgmNR5pfBPIjk5AfziiZX6MWk8yyT0tZNUZZVRGdqSbCGAGhy6pA&#10;cVgSCsMSYawgk0alo+qhF3ofBWGA0tnwKADd9PNLjO5jBP8U/78ju4QsW3k1iivRW1KNKFdvmFoG&#10;sDV+iDVOotzQVPx07c+4z4BTcs8ZpieBaCCAa+64o5wWQYArABZ7kH3LEWE3H8OLcjvcyR1ejxyg&#10;53se0XJiNpnwjnJ2b3oH2dEpyKea6S9rhz6vEYezJ5zwuxhLLIHZ3htaXs/Zqi5M8xpbfRMxEV8C&#10;E9n4sI/Sc/QAQ6HpHJkw5lWgM78ULWmFMGu6sNA3jbM5KSA4UVL30+FHfDx4r1IVBcDSCUOk6FTr&#10;AJn1mKDcxYuVI4zREplLWyH7sr+f/R2nnAMHozt4R296sf78StrycWdLRwrU7wigpZ4RzHUOYkU3&#10;RDbXKx99yueXvWZZ3b6q6V3H4bRUPm2oYgXJsDqa2aUH3sdQdadKJZXChnOyl5zwbyxpxmhdr1qA&#10;uyDLtxY2Y7xrWOVxn83u8JqlYXeOHpnB4wWZX4ofLtbOSEivqChforemTgG4o6YcZdlhyIp3RlGS&#10;N6ozpa1OFMrSg1GREYzK5DB0V1aTeYvQVJQDY6sObUWFaC7IxiJBONI1iEnjJNo76pFFhm1ur8P0&#10;xBJqWqpRoatAek08qjtrUNdWSV8cic42Hfq7qKx6ObcMw2TadSyOruGI2NmdP6fismDcNI6KSqqC&#10;ni7MD1EBDYxhgcFidHAIjXU1uLYoyeWd49jtmcOaaQVtpV2Y6FsicP9gpPqghiykSCKHgFk88S4Z&#10;tjy/GTNDW9iau8Qs/fIR7xOWPpw9Q3d1H9Y5ic9Wn+GYX+hqkwUDiaVop5xuIjjanIIxJFtLzmFo&#10;tfNFI0cZJ3PlbQeUPHJDV3IhfVmBasGSHp2MP//5L/j+L9/h9ve/wsnmMZzkhPob9+Bl+xShTl4I&#10;dvRQfaz0lY38MloUiLXF9KaUzkYCt4/+VlhzuLkXw01kXbJjcXASKiPSUOgXgyL6wZa0YhT4x6CE&#10;gaT7vg/6CFwDGbjlpitmyjsYvN5imhe0Ni4dnbnFinn1+eXQFZShJj4VcR4BSjJKXa6cReRx30Ed&#10;gOb4zQ1U3nNBr70fPb+72gcW3ysAzudnzv+FNoFBK/LOUwTQQ/vaPkGYT4BKJxwr7cRyy1UVT3ed&#10;DtP9ExjtmURNtgamRpPKdlqt7UX/Yz+02nqhO7aIYJ3FfHQeBr0TscW/GbxisNVmxse5Q1j8kzBR&#10;VI/eYtkmK0F7RhGGG3sxQh8tHlG861uOD/vv1Hi5fgk5ePv52qGqvZXUzBMCQfpVvdo8xbppGiNV&#10;nZhps+BsZh8b1mUsDcwqbyp5yLKldMAJKamSUrUmedBDNZ38+z4uV4+xbpwjIPVXqZqLO1/AuwYp&#10;W5QuG9LA7mSWDD53gHMGGJHZUx1yLtYcn1sOJ6N3po+WoKovqOP8nVc54yMMSgcmOV96jr5YhwwG&#10;57O1E3yk/z1hMJF86Tdk4WcbF3h/8IbXkgyZm47q/DgUpHkiL9kHmsJEKsxE1BcmQZMfj9IUAjg+&#10;GB1F2WgryEJTXjq0FWXQlhVDW15K4C0S0D2YMU/BbDCiX98FQzs9ubYfzdo6VOjLkFQRjnxNPsaG&#10;p9FQVYGcjAw01NViqH+MYKWasU5jkEFgpHccVgagxRHaB2LP0megP57BxdZ79HfqUZAdS29cAn17&#10;F65NagawrhvHsm5Ybcg3UZJ01vThLRn30/nf8XL/PSMXI9XOe7wlI7/i7dnaa0yb1mi+X6okjnP+&#10;XRa6ZJwTtFYyRx995rP1F/xiT9CTWYfhslZM1esxXtGCrrA0NNl4oe6+KypsPNDqFw99FP0GfaYh&#10;jZJRP0j/UYOUoEg8ffAYf/6f3+BXkct//QV3f7yNn/76E+7y91AHN7V9U0KQS/9jKSTQldWT/RLR&#10;VUYwk1H7yboWMq2VALDUaMnCbRjUdKKV0rokIBbl9L7F4YlIdQtABqVu60Mf6B76ouuRP3rveqPT&#10;PUYl2W+NrWKitRva3CKCl14phxI0uwiNKZnIoD+fZiS9oN+baOlT7H/j3/6KO//+Azz+dgt1D9zR&#10;+5hyiuCtoIRWzHvDgeOJAnAm7UIoGdjj3mM437ZBRmAUJujpFjUGjDca0KfpRQ/Hq93XOF06g7Vj&#10;CIumZU7GMyxlVqObgXEhn8EqoQQHBKvFMYwjGGaC1+iVgJGANFgppQddIzCaU0bFUIWegnIMVDRh&#10;ybxA0L7BQvcM3lAxvaZ/fU+5KwCWxaTL5WNsji5jbWhFlTNukyVk8erl+hk25XfjAnZpK5YJXFms&#10;khTI+c4xXMwfYmtwCZumWSx2WtUK9aphgtZqFM8JcJHMkkE12WwiwKfJnqc4ppyUnljSXeNsnsDl&#10;uKAqeMbPebl4qiyM+GNrdY9qsyOdOmQle5BBeq5vlFK2FnoG5wWtCTucQ5O0SBYy/byF3pTMv01P&#10;LQD+ePgOOwTH+/03+OMZFaVuAJq8DNQXp6E0Mwb9LR0wtnQSvAR1TjQVYDwaitJQnRiI2mSpZktE&#10;SyE9akECSuMCOOcqsTyyzCBbg8TYIDi7PUJGSiIMuj6MDy5inNevqCkP2Y2JSBdvnJMKI0E5OjgK&#10;N4+HqKwspfyeIQuPYJWqY53XoKetAZMWAtcygozsNGTk8fVam1FYkoy5kQmsz+0jn89zzdpo5EWe&#10;h1GjRW5cMoqTC2DQ9PNL/MBIe6oKF2TlWVIrX9LnnK+9wKB2GocLLzBN5t2YPMQKI6uUHF7QPx8w&#10;Uu7y4raUtGB5mL5l4RR9hfS53WPYmdrE4eIx9sc30J1RCWOONH03YpG+bkrPiUemnCQAJDleTv6L&#10;8QmCn7MH7CiP/SlRb357Hbc4vv33bwjkm9CkF6KnqAYdBZXqFIXcsISrlqV51TAQuL0MFn0C4so2&#10;mCvb1TDRxw0UadCVUQ59UiFy/SMR9tgVKQ+c0UbgdnBope6XLFx3ywmrDEannHDzvUOKbeuT09GR&#10;U4i29FxUxySiICyWrGshe2ySCfpgYOCwp/f9+X/8VZU8Bnx/B/UPPKFnQKi/66n8r6w+51M6F/x8&#10;BeAMAjj4Z1s437KB8x1bVFHGS8AbrdCqxneSX7w3c4zhzlF0lGkx1jWBI17Xva4pDDiFYSy2GHOp&#10;ddjQWHDAgDxg64MFBk1TQApm0mqwkFFDIMdgyD0C/VQbfZT+bRn5aCIDvyZ4P1NZrfcvqSys1wSx&#10;yOivAD6eP8CyZQHHBI6hohPz9LgfNl/i8/YrTFMdHEzsqj3W309osfh/sq3zjnNhz7KELfMMgX6C&#10;l5TRG4ZJWGlbBMSSYHFOQD6nVFxnEJjtHFL7uuKNr0oLCVoGgqtxjsslyXm+KmqQlemjyR0GNiPm&#10;6XOH+P0Yarsx3mGFsbQF/VSGs9IFkyCebzZg3TxLUqFfptw+4+2Ho3d4t/2Sc35RfbY/Ln7HNmVu&#10;vdSnkw17Gzswx6Bj0LRTVmeiLo8AJni1taVk4EDUJAmAk9UqtCYnHmXxIarU0KxtR3FKCAKD7ZCW&#10;EoWO+npo62uRm54AXbsWnb1aZFdJVw5nPPG9A5eAR+ju0iGPPvr+k7+hsqIcxcXFSE5LQqe2ER1N&#10;DCgVsSiriEFwvDfCU31RqakgkJOwMLqKPc6JgvxkXNufOcRk4yCGGSH7m/uwbN3gl/qBnosRdGQb&#10;+2N7/P0dL/BL5YXPVp5jaXAbw/pZgrSLkmYKM4Z5VeAvTD3NibBs3cQkfZW2Rk7B21aZNV0VbVgd&#10;YUSmpLI29KKLUm6+m0zCyDnTZcZEh4H+tBeT7QbUZRRS9sQglszm4+CCYA8f+Eu3TMpLOcvX7tf7&#10;aMivUGDR5pZDW1QFXUkdWvMrUZGYrWSzhZJZ+gYPN1E2N/ZgvKGHkbuTzFOH+qQ8xLsHwu+RI0Kf&#10;uCHNzhN1dynt7/mo3OBOArj9pjN0Ealq4qyZZjDSqEVZZBwaUnhhE9NRGBKF0tAYfgazOqbDUtMG&#10;E4NFyBN3/Pg/vsHtP/+A+3/6ERHf36dtIJPzeTVk4JKbToqB1SALSzpl+i+PEUTf//j6HXjRz7el&#10;FGGK4J0kC3cUaMh6e5zElzDzOo5TLR1zQm+ZqQjCstFJWT4SFA+TUygu+D3OBqdikH57JruRHrgI&#10;+ifeqr/VbDD9ryxsOYeinhajPCoB+qJa/Hb2B17Qr56M7eL9xmvlVd/vvlUs/FZK9egxB5v7MVTf&#10;jbl2fk+N/bwdJkislMDzeL75Am+2+X8Er8hvJcEZ6Gcp8U8pgeUMXpHDJ3Pb6v9H+d1L+aAA+CUt&#10;gAB4oWecJEFfSi/9rx06ruqDzwhoya2WdrLHatHrkrfStWNVzn9qGcTB8jOVVDRSpkdPXiMW2gaw&#10;pR3EElXLclOfmgNHZKxTSu53B6/xkcw7xPl+SAC/YuDYobrqrKxCZzUDHWXwnHlC9UlryE9HbQ7B&#10;WFtBVVqK8lg/lMf4oLMkC11VpfTalMCZiUpe5yR4IyPODYmJAaiuqUBrQyPSUiPhFfgQfmHOSM1N&#10;RkSaP9JyYhCfHgJb7+uITwvD9OgsKsrLFHg9QpzgFGIPn+A70GszMWGso4LIRmZOOCLigqDTa5GQ&#10;EQJNvYYg3oJBP4BrZ5S54y2jjJSUT5THp0T2+4NPqlhB+l1JnurGyBY/pHQMfMWL+Qwbg5sY7Bgl&#10;MCzYaB3HTDtB2L+AccMipoe3MdRHydI/i4KkIgzQh0llT2tOFVoySlVusTChnAwgAJYxqzPzIksw&#10;GEB/VTNyo+IQ7O6NUE9feNg7IsovCD6OLnC+b4sE/1B0VTZR/rVAS8nfU9oAo3hdDotGx9epJFO0&#10;YlpLL0Q2H6rvwkidHq0ZZYj3DIWPnQue/GqDJ7cfwuepiypOqHrgheZ7Xmgl6woDi4Suv+2JHcMM&#10;jqa2KckGVOO2srA4lIdz8lMiS4O28RYDLOVtmKK3Hqym9w6Joe/9M27/6W+486fv8PBPPyDmx4do&#10;e+ANva0A2A0lt1wUePMlA0tyoW98BbCNOnwt2isAfcUalVhjLW9FX1mT2h/dHdviZ9NwInJSk32X&#10;yTTt9l6YzW2ExT0SU+7hWPRNwowUJjhHYtQvGRbncHTbeWHeKxarfvS/T0Mw6RCMehd/Bp8oVYDx&#10;x4v/pTKjZtuGMFYzgB3TCn47+MC5IGB+xc9uxmRdF1bbTFgmkOf4va0ZZylhjwh8SZl8rthaAZ7s&#10;+3z5qq+V5DrvU1ZeUnHJPu8zAnCDXnihY4QgNuLFMuXw7BGtjQHnlOkvtq8K/L926fg65L1JBdPX&#10;JnhS0DDMILAoC2/LJzC2DeOSavEFVYS5eYCgq1YHl+0NjGGF6m6ZwXuOY7ilXxXdixf+7eQDZqS1&#10;Dz362cIxtilzJ43DaCyVVr3tJB8rBjStaMxNRXtlPllZg7KEEFTE+DLw+aA5NwntRZlozIhFXVKY&#10;WuTKSw9CUWYQIuO84BvmiKAozq04T/hFPIVb0AOEJnlT/uZjyDIBrV4Pe++b8I6yR1NLI7q1PdC3&#10;dCMzLw3uYbYIi7NFR3syeptTsWKqwiTZu7erBxNj80ilxC+qyMWoeZpSeh3XNoyr/DJOVIWR9LaS&#10;9jhveUEEwNLvSnyttBW9WHuJw6kTHI8fqU4ch2SB0XozdvVz2NJNY6i2B4aGQZzufcawcQk1hc2U&#10;FBVYsK5in5J6aWAShsoWTnQtVmjQp9opnXtHGH2HMUHWnezop19tQ3VaHtLDIwlYZ3jYOcDVxh4e&#10;jx1hd+secqKSMdzWqxhWEvd7cqsw2kTmltRCgmmCX1gnGbavmOzTQClOGd1JVs6kTL73w694eOsB&#10;fB3c8YSSPJ3StyAsGpUPvdBE8DbcvwKw7oEf6n9xQq8cYE2mWB+YwHBtK+oTUhBl74qC0ARMavtx&#10;MLYMQxVleqHkS2tRGZUKm29+UuCVFE8ZNn/5UTXQk6DQRQDX33VHMZn9ygNTPn8BcOoNe4T+Yot7&#10;3/6EZO9gmGShKa8O+dKIjp5WsprW6UGlx/N09zR6IzIw8JjB5mkQJjPrsZjThjH63GWPWMwSwIO+&#10;iZiML0M3mXjQNRRLPgkwPvJBP71yj0MADAFxGJCTEgrq8R9nf8dizyQu+VmFfcc1JrxafYbfzv/A&#10;JSXtOuXoHkG800aboB3CerMRI/yunxO4z1cJ3j3p2HFVGSSLeLJiLEy60jeBuQ4LQf2Cj6X8JZtK&#10;X6v39L3z+nFYKfVHmyw4nKbn5fyYphSWnlhSwST+VobIaQHt0eyeArCsZq8OLmCpZwznfG9b45sw&#10;kjzmhzcwSkCvU1oPk+WHajrUQWprtDbLZF9jWQN66znHzCuYph242HiG1aFVtZ7wmu9HmhWcrR2h&#10;pbQSA80dmOi1oIds3JSbDn1tNfT0tvlRHqgkA9cmBKMuPQp1WTEEsBTmhCKX91cWpKMki3Ysxg0B&#10;kS6ITPRBLBk3MtkHAVHOSCbwpoYXsTKxja6OXiSlx8Mp6CHCUj3hEWyLPPpZnbYbabkxCIy2R0qO&#10;H4NCIDaH6mBuq0ZufhK6ug18TC865OQSIwFM5XBtpNmKFcsK3h19os85uwLu4Sd+yCvJLPu+v539&#10;A6/3PuLN7idsDu/gknL5mI+b0o5iusmEpWYLrBX0DPmNGCcTT5mWGbUGkEUvtzGxwgu9ip3RFczo&#10;BtFB0M0QaAs9lM807bNdgwRgj+o/1ZxXisL4ZMT6BSDI1Qt2dx/Ckazr/MAeBQnpmNRZMERJNERm&#10;HW4Rud2Pmc5B3pox3jqA4Xo9uikLW9KKkBsShwTvEFV55PHIAY/v2lGG+yLUPQCPCODcYEayx16o&#10;ISM23fWhTyWA73miluDVhaTgeHgJ+3zPswSrLrsEie6U1cU1GKhspYzsxZzOSkasoCxvQ0lwHOzI&#10;tlINdf8vP+Den68ALKWNCfS2nTZ+9MACYI9/7v+K9xUA5/xsjzQCOPimLR589zPyA6IxVkSFISWO&#10;TWZszp5jn3Zm3bKK6pRSyvpMynFf9PiloD8sH0uVPdjsW8B2+xCmPWMx5hgIU2gK1su70G3vTaB7&#10;w+gZiQGvSPS6haHTOQS98bmqmX0/ZbqlQnoozzBIiOL6RMu0jaXeKexObWC1fxxL7QNYbDVgtWUA&#10;+3oGXLLZcwLrJb2ygFeyq+YNZEMC72hmH6pBOyXuy9UTDJO5961LBDEf0z2qivcl00q2py7pbaU1&#10;jmzrHE3tYcO8hG2CSlaqZfHqdJ4gnpNx1XlEmPgV36P06pIcasm7lqCzM7WLedO8Kqu8pFKZ0g3D&#10;UtyE1UYDdvkd7XPOTVP+L/D5nx/S79IybozvYH10UxX8SwrnGr/rlww0ljYdZXQtrARJV3UVJXIO&#10;9JX0xS2tKEqU7LxAaJICUUvg1slIDER1YjBq8gj0pjrkJgcjMTkAEYneCIx0RkJ2KDIKyNbtOpi7&#10;rZgxL2NucAmttW0w9o1RCjcgNNELaaXJSKOfDY7yRRzldWCsI0KSvVHdUIwZaxVqKyLgHvqAMjwJ&#10;vd0D6NPTFg5Mw6Q34dru5Ak2Jw5UHrQckyJVRrJlJOAVDyxbRx8kC2tTPNEnbIzuYmdyX90/Re8y&#10;xws0UdcNS2kzOrKq0F/Zian+aVRSMmfFZaA8vQgWygNLvZYRvxrteZWKbWcYHQebKW3JkMbadugr&#10;alGdmYOEwFBE+gTgyT1b/PTtD3CjJ0z2j8AU3+wEmUBqT6c6zZjmmNTyPjLvcEM3hiiTq2MyURuf&#10;gVS/q4yscE9/eNk5I4a/x/A5IrxC4GjjgFsEWfJtB1TcdUXtbTcF4OZ7Hqq8ricmH3OUW9ujiwwO&#10;JrJ5jTpRwUAWfrVxjK68KpjLW2CuakMX/Xemuz+e/Ol72Es11F9/uqqMIpjvE8zSbC+dTNtJBhYQ&#10;19/xVJlXXwFccP0xcq/bU0LbI+i2PW7+6Vt433+MguB49FboeR0Z/KaOsWRdRlthCyz5GhgdQ6G1&#10;8SWLptHbxkJPqTxUQcYZWMRicBb67P3QxwDU6xuLkeRSDEfmod87Fmb/OPQLO6cWoSWzlNfRrAB3&#10;Mk0fSCkpSRZq64hsOsbJnxQeh6yYFPTVdmPRMoMTBuGtToKjgpaB8vOCElgAPNU9pgB3Jh1CpEk7&#10;5e4l/amU9F2QNScYyCdpoVb6JmnTLq6YmkNuVaE/JbcojDeU38P1A1g2EuSSQDJPv0uACnBlW+p0&#10;eo9WxYIZeu9dSkfVp2tREkFOlB+WoCFjm0HXWqPDcGk7xmmlVhjs5xt6VP+yJYJ/nd5xRDeuUh9X&#10;qGo2+FxbExv08s+xQHnbWa2hPexGZ0U52ooI4IoqWHvM6G/qRH0amTeZoBXwpkeiNo6emN63kKAr&#10;yYtGaoonImNdkJEdhfSsKMTysRX0ytPWRYyLIrEsYsq4gI46HWaGVzE9son2tj4UVRYjMjUEyfmJ&#10;CEv3V5K7vK4IOVV5SC4IR3SKG4I4yjXlqG+tRVyWH8z9Ziwz2F0z+CRhgxLq7enflXyWtrEikaVp&#10;3eXaC8ghZpKJ9UKqkDbe4mLlJeYMC4y0JwSQFUu6IUxqelWXv7FKLbozq9TJftnxlBQZRciOTsMI&#10;GXeckXyGAJQtHH1xnTr5vruiUR0m1kdwtJZVISk4Ak/v28OW/vRHgvfb//FnFESnYqCKf+ekm+gw&#10;YbRtgN6zX+31iRy30E9L0X1rejkyvCKQ4RuOkpRM5MUmqwOwnfl8CQRgAhnXx8kbrvfsEUu5Wkc/&#10;Wv2rK2890EYJXf6TPXrSKxjlz6FNL0VPXi0GCdIqyvam9DwcTi5hyzQFE713U1I+asOTEXXbDu5/&#10;/RnO397Ak79eV6WNIqOlsZ7qSf3XmygURpeVbbKmdKb8uoglHrjwZ/pg3qYRwG4/3YX9r/cQ/NQd&#10;T28/YjCr5uQ6oB+bR3FcPvQZVRgjMIfcotDvGQOTewQGnYLRE5SAraENvBjehsUhHHqCdaqoDYaQ&#10;VNXs7dX0EUxe8ZTOgWjzI5DLKScr2zDfP6s8oJSPvlx/rlZ75edXZMVFMm15Wj7KM8uwOLyJaTKc&#10;HDTWz0Ax3jWKfdonKTrYoS8XAAuAJNFCPKuUFl51hpTtKFmVfqmk9Ru+ljDuP8sAOaRS6Up6fykJ&#10;5LU/pCy2MnhJdZTshV9QKr/g3/rLO5Uy2OPfLVQBE1RjctyKLGxJ0DhdkG4d9NCy2EVfO0TFkB0Y&#10;gaKIJORwXhXGJcMoqoMKzsj5MyonNPZMqNf/45zzff815/8u+jQdMDS2oqOsFNpSXvfKKlg6+2Fs&#10;7SJo46BJj0BjQTLqKYlr4wNQmxqGooxgFGTRB2cEIJHSWdvYjDHTMGoJzN6OHoz1jcCs5fw3zaCP&#10;vyenxFBSSy5zCcy8Lys/h6zrBv8YL0TnJSEo0htm4xAiUkORWZGHzPIsxGQEYsg0gtbWFgQl2kHX&#10;04QVBuBrw/fcsFymx7Otj+qUgeeUzr+f/4fKvHpO/6sALDXAW29xuf6aXvgVI+NrTHbNqGMuJhit&#10;J+hBBUxD5e1oTitGnFcA0iKSkZeQRekygU3rLOb0VsWaPWWNMNa0UT4Po7WoGh0lteiqbUJuTBLC&#10;3HwR6OKNOz/dxJ+v/U/KaH/MG6ewappGJ6W3jqASxrXWdGKYw8rX7C9pQHlUGvL5ejFuAQhx8EBq&#10;YBgK4pPUKrbLgye48+NNynEbBFMGpzxwQeNtd2g4asi+GoKq5bYHGp+G42xmG8uGCTQm5KKegUND&#10;BTHFCz9HJl6i1N+kpLQyAPVQXcTcsEWAnA7x3a9w/dsvcPz2+j87g9iSie05PL67qbaNtA+90fGI&#10;PvueeOCnKPgCYPHBeZJG+YsdHnzzM8I8vOnNoxFFpZAdnYGClGK0VXTCUtOPtYJGmJ74YTK6AKPB&#10;GRj3jqG/DcdaxwiOFy9w2D2OhusOMIamYyq7Go12Ppgia89V6NBD6WxJzEMfvXV/eRPG2i3YGF7H&#10;p6OPDMzSkvUdtk0r+Lz/nv73AssMyiaCZIwT3ERvauLj86MSMaQ14h/P/5Pz4JnaOhrm/XIixMWy&#10;7OsKU14V18tK9DsO6U99RFZ+Qdks0vmrT5YUSxny+9efzwjSo9ltDJQ0Y2VgliA8ZMAfgpHWbIsS&#10;fZC+W4ofhN1fEOimGq1KqTwhiIWJL5alzvj0aiuKMrm/rh2lCRnY5yTvqdMiMywWnVROlan5qGJw&#10;KuTfrHz/kn/9+ei9Gm92X/Ezj6KnsQvt5bXoKC1BZyVtEkFnaTMQtMloyU9Fe1UxNNmJqCaAmwoz&#10;0dFQg8LMEDRXF6Ff348J+tNRziMr58xE/wiGuujL9UMY1JsREeYG15BHcA59BP84V2iamlBWUw7X&#10;wAcIiiWDZ4ajtLwQg6Zx+Md6IKEgAXXt7ajWlGDCPIlx8yyKKzLR29uF2ZE1XBuiDNtuGcX54kt+&#10;2GO8pnQWAEtWlTCvSGVp4Ha5LmVbjKYE8BnH/vIrzBqX0V7Uggmy4jDZ11LcgtSAKDQU1WHeMosl&#10;yxSWTZOqV9NY29Wqc0d+lWJgQ00rDHVkCo6a7EJEUe4GObrDiezz3bU/4fEv92Buoj8zzdL7DsJa&#10;24Ha6Gy112cqb6WUrVWJ9VVxWeoM3DyybUl8CorIvLHuPqpxXYI/I2NCClndRvXCyncMIHi90EHJ&#10;LAtWjWTelvve0NxxhSmrghHfCCuDUFFgDBpSC7DYT3ZZ2sc434csiC3LSQQVzagOSETI3+4g9KcH&#10;8Pn+NtwI1Kd/u6FOg5CGAo+//RlPCWgBtwC204ZR2daLHthV/S7gVYMeWFaiY6/b4D6BLwAuTkxD&#10;KANRekQaTG2DmGvitY0pxJR7DAakQaBPAkZ94rDun4jVnCacL1BmTtHXVenR+cBdnaqv9YrBcK4G&#10;vYFJGKA/N0Vnwkr5LT60Ja2c34UF0l/r7+e/4xk94EcCd3VggWpqEmP1RqyZ5zBHEB3OHmKPgJC2&#10;NLW0QpL99Hr3Dc4IuDe8HSTLydGlAirV64qy9ms2l6xg732RusK0Ipf/dwB/ZWJhX7mVhu1WWiFp&#10;uSP7zmf836nOEXRRGU22GaF6aX2R1HvDixis1CnGveDjl2ViE5Syg5EflY5qvt9l+s3/5FyWyqYa&#10;qkE50lQOSm/ILUU3FeP+2CaV5L56/5IU8g8y8SVvO1oG0U5yaqlqQQMJRt9mhr5Bj4aMVDTnpqOt&#10;skjlQpfF+KK7uRWWHgtyUsNRVZSL0b5xTJFVB7sZ+BjwJo1jZOAhDJPAJM2yobYaCXlRCMvwQ0C8&#10;G/JLs1FWlgcn99sIT/JHSIIH0nMjoamrQG5pJkKTPaDv7kNPR68KDCLHx0hq89YVdXvN4p2E3d55&#10;gvMVdult3+x/wOcLfmhG5bOVZwrAVwX9zzieq4L+i+03ONh8h8uD3zFNTW+hnO3Nq4Y2pxzRnoHo&#10;pec4XT7CxtAco7D04u0nkxmVp5QWn2WxGSiKS0N7WS1aiiidA8MR5uoN93t2+OV/fAub72+pxzSm&#10;FquzZ2VLqCGpAPqcarSmlqCnoB71iQUYIJuUkSljXP3gY+uA9NBI1KTlkIHDEeLkjjRKJzmixPuJ&#10;I1LsXNFw3wMd970IJjnEy4/M6IO2296YyG9UyR4VfM04J3rV7DJOXmnat0w2GMGanFyYVYbGlCIY&#10;8uuQ9KsjIn58gBA5l4kA9uD7dSaAHQhcGY4c8rv/93dUyqSOAO6w8fhvBv7F4QuAZR/YgZLeDjZk&#10;8VAXD9TmFKChgBONjPt84xVmijsx7RQB85NADMcVwUQAm9xC0eEWiY+rLwiEcyxUdcPiEYvR8GxM&#10;5dShnRLbkFSECU78Xo8oDISmoj8mC5v0YGOtJgxzvN2VapxPaotKVp/PyUQ7g2vYMC4qL3km+68r&#10;l9igTP6v1/9FNuKEnznAfA+BPbWnGHWkw4oFAv0lg4D0wXpDuSwF+Z/J7LPdE/Sqa2R4Ae5VT2cB&#10;sIBVhpQUqgbvfF1pEyR/k6NqRhoMCvSSZHFAWXzC0ZUlJz40q/85ZzCRFelnBPIg1Ym0tr0kC8vh&#10;bjqqu4FGHYG7oDKujinpX69f4vPhW4yTBCxk1vq8KtRyaEkAs3z///X8D+xMrDHwUFUcvMTnsw8w&#10;dE6gtdGEZtldoMKrbZlETW0/atNS0JCViRb65KbCLFTEhKK3rR19bT2oLsmihI7GMMlqyjwDU6cR&#10;Ax39GO4dhllnhqljgP53Fo2aBgQkuKtOlC4h95FaEIusrGh4+d2Dd5QDonOCEJMTgIy8GLS0NxPg&#10;qRgdpBLSWbHMgDjcO4JR4ygWx1Yw0j+Ja9oHPhgsaMfJyguVvPHm6BM+XPwDH07IwJTOwsICYGmp&#10;Iwz87uAz3p78hoUxqaLYxeLQGjZHV+iNrFiXTv2VzWgtreeXvYP5vlEFvmmC19qgQ3tuBQyMasPt&#10;vegor0NzSSWyoxIQ7OQBj4dPcPPf/oqHZDBTo56+twUlIQloSi5EdUw2mignp5oNKiFDCurNlS1o&#10;yyxES1YxUn1DEecdCI8H9oiiDI/28EMBmTg9NBopwZHI8gm7aikjAKaUlRP4Ou191e/tjhHYk8yb&#10;mnYyeAa6qltUeZooh6W+YSz2WLHKL2GBX8IUZVRjKKX6t3dUW5+vAPb8/le48H07C3A5XDhcv/sF&#10;gQJgymU9A4VWJPT9/yuACwjeXI74246w++FXfgZ/lKakcZLVYnWYvpaBckv84NMg9LpGoD8iByMp&#10;1ah09MdIXS9tDpUSA+lUWiX0VBFSNNLhF4Mu11A0S260QxC0Np4weIZC7+CHGU74DU6iyc4h/Hb6&#10;u+pGKsCRPdwTsq0w8XP60WP62ff779DT0I8DMpwcIaOl/5VTEtboyZf7ZvFm8yVmeqfVkBY6AmhZ&#10;BJMOGR8PPpAlKXU3LwkuAaekQV4B9iuIxStfrgh4rwAsFUknk7sw8/PKvrEkXsi2kRRSWKq0GCzV&#10;Ylpa3K5f4JT/J4tmfVR/xzMbkFMSJfFDmrurFW7+/HVRTX7+fPgOe6pR/RI+SqP6rWeU5N3oLW7i&#10;Z39GRbHH19qlD36B/7j4iG1ei+a6fgJVC01VB+ra5lFVa0ZFWho0+WXQ1A+ijgGtJC4WuoZutNfr&#10;oW/pgLalGRa9BWO94zC2G2DgfDGRgAY6SFzEgbVrCKWlhfBPcoF7uD2amquh1/I1qssREOaE4BRK&#10;5hKCmUCOTPdGRUM5iioLUFqVD01DHaYHpzHSO4rRgUnME3MWgvnaZFwhLNlNWLNsXhUt0Pv+dvmf&#10;2CJA5/hlqfN/116oDKw3e5/IyL8pSb02cYCx7jksDa5gemAKS8MrfOwxJ181Bpq61CkBsu0jAJbt&#10;nubMEsx1WSiLdajMKFDHZ2aEx3DEKul8+y/fEcDfMNLXUQ5RdhMwbWQ96W4x1dKPGUookczmijb0&#10;UKK3ZOShPjkDeSExSCGA/W0cEWDvDKc7D5Hsf9VLuSw1C0VRSail9JQsK52NL3SPRM5e7cs20/+P&#10;5dCDF1ehODqRUdpMubiPVcskvbAc3WGld2cA4vuXra7RkkYU3nJEKiXvVwD7/3AXXuKDv/0Fbn+9&#10;oYY7h9d3txDy/V3lgXUEcMdDD0poNxT/8q8S+grAsbee4BFZ3OfRE2RHRkNX2Y4FXtd5+r5Rjxj0&#10;RedgvpyfPauGEl6Lhszyq6QJBl3pZTYZmYMBAtZA8PYEpqg2vh0OvuilD9Y+8obOMxLGgASM8f9W&#10;yQ4TumH8cfF3vD8gYMnA0i1j3bqqFpoOJ6WF7K7qCd2t6cMKGXm4zkiGkjraN1g1zGBGP6E6Rq7J&#10;lk7XuAKueF5pRStlg8vdfA0y2CbV2Wuy8xVYBcRf+lmRSeU+GV8ZWYZI3VHNAGY6hq8eT8l8NL5G&#10;oNIqENTG0k6My/OaFxXQp5opq1ePVIHF16IHVfgwL32syd5f7nvP9/qW6mCO73W5f4Z/P1TNC5fp&#10;d2d6hunnX3K+L1FGv8Bv/Pn98Vu0NVjQWN7BWxPaundQXTuAisR41BRUoKZ+GDUlWhQlpvB+C8qq&#10;h1FVNwJN8ziaW6zoZYDsah/AABWnSWtCP+eu1HIbtcRBXRUKSjNQVV2JcQbTecr8sYEx5BWkIyjZ&#10;E4Ep3nAKsuHP7ihtqUFpUy38E1zI2i5ITo2CQdutFsNWxzbQ09mHazv5jBr+SRgrkIOe1hmh/k6g&#10;vscBwfzh4BMWjEsEppReSUfK39Ri1plEUX7xa8Or6JWSstpeDDWb0V7aRPkaq06CX6B/HOOHkKSL&#10;eXrHjuxyNGYUoz63DEXJWQj38kdSUDhCn3rgzp9/JHj/jETvIKybpzFOuSELXq3ZFWjNKMdy1zAm&#10;yb6SxaWnh27LLYEmMw+pfiHIYwAoT0hjNExBNNk3yS8U8T5BqEzJRm1KLjSe9OR3PTiR/dXJCF02&#10;Aeh+FICOO17oD0zFeG0bmvNLMdVrpTSjohiQboXDfM+D9IyD9O8WjLb2ojujBJUEROFPj1Vvrpgf&#10;HiL8h/sIkSNORUZLPy4Oz29vquH3HT3N9/dU6aAAuJ3sW8+AIQysSgm/rECLhA79+RFsf74Lv8dO&#10;iPP0hqGyA3Pd05gMyUCfjTeM9MCjscXQu0ci39kfO9M7V1snnKib2hH0UU30P/XHQl4dDIEZ0PvQ&#10;w9t5oss9FDqnUJhj8tSYL2lRbXCNDV347dkf+ES1JfJZ/Kl4YgHbAQFzOrOtSvEOJnYwW9+PwZpO&#10;AvYlPtDXLnaMUJXMkWlfQ06lmCAorp7nNT4ff8SmaQErlMIvyKijmn6s8Xdh569+93/3vldsLO1m&#10;r+S0WoAi2862D6nMrb4SBjPKcQG3ZGkJCMf5vMvdUzgcX8fB5BrZelslexxyyD70kSSHELySDCJJ&#10;Im92XlJNvsQzBowFglY6ji5wTr1YPyZZTONy+QCb1nm83BJvf4k/nn3GzMgO6hg46mu6oWlbRlWl&#10;AWXxcWTeOtRqrKgualUHC9Q0DKKwehwlTYsoaV4l6Jah6VxEY+s42pqtaGs0Qtc+iF7tIDo07dDW&#10;t8OoM8Ggo5qrr8dQ/wRmLEuoq69AcmkswtMDEZoShLTyVBQ0VqJK24kUyujkwjjkFKWiu7UTE+Yp&#10;jJvn0MeAcO28sgtzXtEYcQ2HNbMerzbe4vX+R+zxQr6hfD6apTeaOsDH4z8I3veKiaVJ2OHCMYz1&#10;BnVBZfn+kL6ptawJpXFZmKecNkv1D6WFAHihfxTjBIGOH97UokcPP0SAizfu/XALv/zbd+qYlJzY&#10;dFibetCSLmfN6tBFr1kXn4dh+uvZdpNacdbRu7Rm5KM0JlH1XU7zp1Qkk8tRJpUMCrKAlUL2TQ2N&#10;QgUB3BiYgIY77ui850X29UPPIzllMAj9DwOgfxKM0aJGNKTmY3N4AUeUzQumMXUY1ky3hSxzJf2n&#10;9SaMUc7X2Pug4Lq9Al/Gz3aI/enRFxa+Rxa+A2+y8NfhQ+kcwPsjfnigum8oD0wAa2QRS84J5nNI&#10;IYOAuOD6EwT8bIPHNx8g0tMH0e4+mOgcxnbnKCyOQRiOL8ZwTD6G08phDM/EbFkn/kH23Kd1GeR3&#10;t1nXDeMXABt8Y8i2MdC6RUEfEI+RvEr0RaShg0HMmFqCvaFlTtQFmOkFP138Rpn8Hq8pha/ynt9Q&#10;ih7jaHIdJ9ObBOV7vFt9hjmCZZzXYoxMsshJL72yX6+8VA3fF/omMN03jd/P/sDnk098rhdULONK&#10;xsqRJ88pX4VRZa9X9nS/Ll59Be3XocDM21Plifm3uSNVNDHcMIA147wCrgBTZLGsdF+ohbFzmKr1&#10;mKa3fUHgfc3Yku2sIwYjBV6C+GRGVsEv1WmGhxPbJIZBVdP8XDH3NufuDk5ntzCrH1LgfbVzgU8n&#10;b/Cc77+FtqG9yYSuvn20NI6gII5kwHnYpltBVS7ZMT4V1QRwfqUFRfULBPESylpXUa/fRscA1ahu&#10;E2Ut82jqXYdhcA/63nn0MjC3NHcgLS8MsVnuiEv3QXdvJwqrcpFdm0mgpqCusxFZVXmIL4pFUVMl&#10;8jVFSCtJQ4u2CdbeQUroaQzS3hl0A7g25ZOMecq0CYdgyqwMGvtpRtAVAnMGh19WpeUoUbWYRSkt&#10;knp//hi7vMgz3eOc5EO88KfYnN3GzuQG2aMN3ZS9kic83zeCFdOUOke2rbgWTcU16NW0oaOqAVEB&#10;4fjpm5/w12t/QZhPMFZGFjBPfd+ZV4PauFw0JRWhMSlf7cWOavToKqhFVWwqKqOTUEG2rSJo48i4&#10;Rfy9iuAtS8ygdA5HbkQiShOy0Z6Yh6ZHvui4S/A+8EYPAdxvd1Wkr6fvH0ooogzrwGBjj5LKK9Zp&#10;su8V804zQsrhV9N6I+aa+1Bp642inx+TPR3VynHGdTvEq8PCH6qD0wJ+vKtA7Evw+vHW/0c51uUe&#10;Yn58gBrKZv1DyvW7Usx/BWCVSvk1kYMs7HP9Pux/uY9wV2+UJ+WqUxgWcuvQSfadzm6BOSgTPd7x&#10;0IVnYZ3XXKTjJr3nKeXgTGQWjE8CMcq/aR0CYUzIxxbvH8qqRat3JPSBiTBnVCgVdMqJL4n7PZWt&#10;+HwuHVbekjnfUqpeqO/ufPkQRxNrOJ7cVNsq78icUss91diHgfJWGGu1DNzSsGAHQ02DtFhTmCQ7&#10;yv7vIoGrgNcpR7GQySjH5cTAefpWye6SZA0BskhoGV/ZWMCsGFlUHQF8vnqC5YEZBV5ZHJNFq0OC&#10;UmVkEZBHBObhnACVY24XO+PLGGnsxT7f/9ECGXie98/uYJ9BSNr5HFJNXKxIs4kPDF6L2B1aJBNL&#10;kwJKbAJYmgY8Xz9RXvjFxhne7b2k2qCUPv8IQ+sAWurNMBDA7fUEaWwM2lss6DOfoIqKsiq9ELWN&#10;o6honSX7LqOwfhGlzStfgLyGqs5dVHRso6x9A1W6XTT0HaKl/xAdxi20MzA1EYTplTkoE6ZtakCZ&#10;hkGhvhR1+nrkN1Ygrjge2XUFiC+IQ1xOACLTvJGdn4jyykJ0tLTC1DWIa+MuYZj3jceMRzTanSIp&#10;o1fpGT5ivHkEFvqAPWkoPn+K7QnJwNrh75LXPANLo4HedpASpwUTlMrT9BL9ZNveilZGs0F6jXG1&#10;DSOtO1uKalGRWYwuTYc6dT7SNww/f3sdP3zzA+7+Qp+YVYLu2g61iiglgGMNPRip1RPAuejKqURz&#10;cgHKo9NUG5uOrCJ0FpSjPb8EFfFpiHXzQ4JnIJK8Q5AdEkcpLYeI16D5aTA6FXj9OHwJ3CCYyLqG&#10;B/4wB2dioq5XfdEiKXtLarE6MoMlKoV5SuZZMs6kzoglephWz2gUknlLbzmp7KksyV3+2fafAA76&#10;FwCrwZ8DCeBw3iZTGkt9sVQ31VEJVN12Q+kXAKtUSoI3k0M6aj74/iYyQmLRTXAt0I7o7Ah6G0/a&#10;m2QYnCPQQc8+kFBM33ukVub7cuqxXtGJwcdBMNj6YyWvBVPhOapN0Uozv4+8BrS5BGGEgXOwtlUF&#10;0zN6T5no5oZu/HH6O17vUT6Tad4cvMar9VP6RU5oAlgk9G+Uw1LQP9PYjx165k1ZhCFzW+mBd2Tf&#10;eekScqzLhH4Me+NbmJYWsTIn+NxvpAXslqRa0if3TKjVbZHR0m72GaXwVXO7/2ZfNaRsUAGa8210&#10;jXNnRgFWVqFl60gVM8x/YVkOaWh/QNLYn1zFGO2VAPl8eR+7I4tYH5wla+8qdj2hstoZnCchDVFy&#10;r6puH8K+z1YOIQeWC4CP5raoRqQqaQ1/iJKgX/7tjHaA16qtaRh9vVtUly0MrtHQd8/CYDpAeVox&#10;asjCbR3zaOfv7aYT1Ol2UNm2jsr2TQJ5ley5gtLWTVRqeb92G+UEc41+C3XdfD4ydKflEn3jz9HY&#10;s4pu8zb6TJTgdc1Iry5CXnMZ0qvSkVGTiZA0P3hHPYRH2G2kF0SjvrEKZeWFV9VIi/6JmCOAhxi9&#10;9U8jcDi2g0/P/oNy5Ywychqr1g21iHU4d6zySVcI8JFWKw6n9rFHjzTdPUSvKh0qOFGausi2VgJ8&#10;AvMGgpeTpoGAjfIKRl1+Jf30BHIosW/QK377P7/Fn679CRnx6RjrtiItPAk1mSXoZwCQVebh2k7o&#10;csqhzSxDeXgK6lPyocsvo5cuRjs9cEtuERoy81GfUYCalBxoUgvQklOB0shUtPnEo+0+PaD0RLbx&#10;R49tIEyPQ2AhA/e5x2Kjf15lEh1wsq6aJ9BVVo8lywTfN/0vfa/I5mWqgb7ofBT8ZIfSX6/6OOcS&#10;vBm/2BOYVwAWCS0HhwuA/znIvCEc0bxfpLYqTXzoS/C6qiG9oK8Y2EGxeSaH87e/wObHW6hOlyZp&#10;tRhKq0DNTQf0R+ZhkMza5xuH/qA0nFgW8WqbFmZiC6YyLVYrdTA7Ujk5h8Holw6TPz0S/W+ncyg6&#10;HQPR4xuNocoGGCsbsWiawAk9oBTL91MGHk/uq9ViqQd+vXaJuTYLnpG95Jqc8TG/H33kaz2DlRZm&#10;qaEPiw299M4D+PTi/4W3h78xoB9gzbqCeQLtEyW0NIkb4/P25dVSuu6prK7PlK3LBPjB2Bat2RcA&#10;f2Hf/x5XK9DnDC7PKXX3CN6enAay5wHfB0HL5xLwCoi/ymRhZGmrczi9pfzvydIeThd31YKpFJdY&#10;GfzNfC8CWGnyLv27Dqk8tseWKcH3FXDlVtr4SKnj3tQaWfdSLWLJKvcn+n8JPnIszABlb3/vChpJ&#10;HpVpmei3HqG5aQzlqeWoK26CTreE3qEz6C2n6B2+RNfgOQF5iBoCtqxtAyWtG2TgTQJ3n2MP9T0H&#10;aCYTtw6coNlwgFbjMdoGzjE8+wlL279jcukNtNZtaLom6KUNqGjTID4vGgl54YhI9UVGQTyKyjLV&#10;YWe1tZUEcGgapiX9ziUc/S6RmK0z41K6bDDCbgwzEp/9Q1UqHS2c4Yjy+WTxDNNdkzimB96lv9ie&#10;2sKieRLt2ZWMcgLecbUwYG4zoighB5WZ2UiPjEWkTxjKs4rh/NARD366Q+n8DaKDolUvIGuHCVmR&#10;6TBqdKrou5uToC2NMiG9iOBNQm18FgNElToBr52jLa8EzdmF0Mgp9qmZaKAvbimopjRsRlsYmZqA&#10;EdCKbO575I+Bx8EYtgtR/nemth8bY+vYm16nVJ3CxtA8uko1lPqTSmYu9FqwbBwhc2lQfMMBZQRc&#10;qTTZk95VP9sji6AUBo67/pAAFrDeJQvf5rijRihBHHX9AQH+UDWw0z8KQAslfNUtZ/VcUswvAL5i&#10;YQcGAzs8JYB9HjmghIqimhJ4gKBt/tUFC2U69ASlouGeKwyhmXi//ZqTd4uTnLKxpkvt84r/nU4u&#10;wnRuPYYyKjFT0gRzYDK6vaLRH5YCAwPfQEUDFZKV36EAYh9jbWYsGWbxZv2lyoN+v/cOrxZPcElw&#10;nE1vc4Lv4e+nv+GY12mOamiNkn2sshNtVFu7DOwHs2cY0U9hSDtC4Jzi7cF7tV2zZZjEUFkb5sjG&#10;fzAAvCPTytaPFPk/U61iZVvpvwEsK+CqS6VI6zUOgnhjeBOTPdOYI9PLyvM/ywo5BMgC4K/+Vhar&#10;1JjdxcHIMvT5dQqQ0kRg1TiFfrLmjnUOg/TKsgB3unJMmzRBpmdAmN9RQD6m/93nXJD+1p8O36hD&#10;098TvGIh/vPid/S3W5TfrU4hweSVwzJ0jpoS6dPWAk1lB7p6N5Sk7uzfRZf5CD2DJ7w9h950Rh98&#10;giYCtqF7D3W9R4qBhYlrKafruymlzc/U0JKJOxkA+sYuMDjzDv1jL6EfvESbgY8xkJnNmxgwTaO5&#10;rQN5ZdkIT3BHWLQLyuiTr00xuo95RmLcJxZLaWXooR8eT6rCfB0lZO8SPhz9rhI69mcZvQls2RNe&#10;GyILtw0RrLOYIgP31bZBDlKeInutD85gikDOjc5CSngCagsqkBgSg4TgWNjdslHgvfXXnxHg4ouF&#10;oVmVnpcXkwbnu4/hZ+MEY2kjmpLzEffUG8WhZFJKb0NJHQFcjY6CMjTnkHkz8lCXSvCmkXmzCtBB&#10;9tdmVaAhIIFSMwB9dsHot6Vctgmg7w2E+UkITHYBGEyrxFCHlVG6AfN6C/YnVjDaaoC+vEkFnY6c&#10;Yoy06DBBr1dt74/Snx1QTuBJAYKATVaf0wjexOs29Lf0rJTPYQSxjHAZ9LJRvD+GAE4jMDvu+0JP&#10;BdBy3wvVBKSw71cAS0sdWYUWNnf89gZ8bB0R4+GvzvVt4mdosfOH1j0SxthC6L0TsVDZhXcEsHSF&#10;3KOPsxQ0YDKC/tfWCyslrVgubELX01C0PQlCr3uEOo1hgOqqix5YADwiB1pL0QGBMNU5hB1+h3uj&#10;23jL5/y0/wF7pnlMkG2nybSnZMG/n37GrmkOK/x9qcmALZ0Vs21SBH+G9dE99NEbLvYv4MWysOoJ&#10;ZfSyWhVep3XaJQgmNAOYoF/cH17HxfwJnpHNXhDEXz3w15zoc86pNxuvsGdeUaf4r88eYHl4A1tj&#10;m7hc/O/6YHUQ+BcWlsUsuU8tUnHIVtHGwDStV58CrwDz5caJyvwzE8RjDQbIAX6fTj+ow82k95Y8&#10;5qsHPpAeXJTRn4/fqTzudwTwbycf8X+++F+YopKM9fRAbVwoCuJjkJ9Vqs49rsktRXN1B8zWU3QN&#10;HBFou9AZDwncQ8rhYwXmbgK7h6PbfAqt+YL+95i+95jMe8qfeZ/lGXRDL6AbfIFWwwn01guC9wWM&#10;E69gGHvFnzlGnqOj7wCr679hd+fvmJm9xBjVb7eRNpZW4doEPfAYQbucrcEzMqvVKQIj9Isi+6y5&#10;LfzQf6htpOOFU0rp5zhdvmAkP8I8fbCxvguGug6McXKYGvSwNHdjipFeTv17fMsOhal5KBUAtvUw&#10;YpXD4fYj2Fy/g+t//g71hTUY0ZlRT2kd4uELl7u2KimjK6cM9fGZKI9KQl5wNHrKatGRV4ZWgqsh&#10;I5fAzUJtSqYCb3NOKbrKG6BNKoYmKB2d3vEwELBGymUjQWxUvjcEQ45hMDgE4XR4FUv0Q6bSFr5O&#10;Nbrya9BFfy5HhK5aZzHbZcJwfScqHYJR8rOj2sMtIngLv8jntBt2SKCvFXaNJUgFqNE/PUAspXQs&#10;74vjrdwXz9ty/m8X/bdI6EbK+QoGAgGwBAOR4/lyRrDkQfP5XBnUAp8Q4PGp/BxxyPvJFobUUuiC&#10;UmAtbmMA02K5W475FIm7ijmtBQNJpZjyjlP50ZKBZfRNhJGANbtFwfDEH60PPNFL8Gq9Y2AqqMNw&#10;xwBVB+3Q8jGmdKOqx9S6cQkfd9/hbPYQY/V9OB5exCKf21jeprpSSjbVWG0X5nVG7PL+pUYjpSet&#10;Fdl7zjiPk8kdrPXN4Bl9q9RHXzJALBum1REmJ1N7BPcZ9se3MdkypDK0JCdaVR7RH0vTePHCUiu8&#10;N7yCgRotRvonsExZ3phZR4m8Q5BfZV19ldBfvfBX4MpQdcO8b8s0i9H6HsrwEyWNz+iHZVvQRNUg&#10;44jK4i29/qEqk5xkYJAtp60rAJOBpX3t660LAvcdP8savfQK/nH5Gc83z1EUG4vK2GDkh/sh0c8T&#10;aYE+yArxR3FSGirKO9HUOolu0z4MI+foGz4jCx8TyPvQmXcprfehNx/wd2HmU953RuBeKObttDxX&#10;Qzf4XLFwGxlbZLgA2Dz9BqaplzBPvYBl4jnmVz9hev4NJqdfYX3rH7AQ6BbrCa6tBKdi0j0OE/4Z&#10;GPNNoqcKxKRHJHpt/TGd34YXjNBH88c4X7ngRTlX6XRSSL3OL2zZOo1lyxTBPK7SJgfqtMiLzcCv&#10;N+7iiQ09HoGs12iRHZcGT3sn3P7bddz863XkJGQhKyKJ4C1HY0ElUn1C0JFVgl6CuTEhEzoCuT4h&#10;AzmBEWjNIzgJVmHcmuQM1KVloYmsqy2oQo80N8+uodwuw1BRM7oI1AHKZGFciwwC2fokFIOU08vZ&#10;dfh4fLUSaa7pxD490QIl3/b4Gv3cCqXTFLaGFygV2+hPr07uK+ZQWz5k36wb9ko6J11/pBhYgCcj&#10;UYb8TtAKcOXnHAKz/YGPYt926a11z10BuuwXyvEv20jC6PK4GP6Pz6+PVOpnbmA4su44oJCe25RQ&#10;glb622q/WCU7l/QTGKxox1hjF/pya7GYUQeLvR/GUgqwXK6FKTwHC5SQvVK0/8gH7WTikYJ69ERl&#10;YoB+bYr+cGt8Ua3IzvVOQ87VXe6ljN54yWuxoZrPPVugL5zdJrAncUpJfLxyiX5ND1Z7R7GnG0YP&#10;X7eScl1f3cnA/l5tx0hu+ky7GacT62TeBWxb1/H58KPK5FKVTpsv8Hr1GYarDXjB53tDNbekHcdE&#10;/QB2CdaPfMy4LLpREZk1eozXdsPM79JSp8ezdSkZvOrGIeCVfGs1yL6Klcm8MsQnH0+uw8TAI4A8&#10;oR8+XhCJfIiRui4M11FVtRupNp7jLQEpCRwXX+SzSG5Z2BJWFlD//fw9dgbnsGXhtdm9wH+9/A/0&#10;VTchP9QXpTGhyAkPQkqwLwoiA5EVGgKHhw5wdfRARGgSMjJqUFVrgq6HAcm8B+PQEfoGKatNR9AP&#10;EMgyjAfoNB2jw3QOrYnSWQH5koA+VwBuM+yjvf8A3fTVQ/PvMDDxAoOTr7Gw+jumF95jfO4dhgjo&#10;wUmOiZe4thSdQ8DGYJCScdg5FDNe8Vj3T4OJ7GVNqMDxkpxMSPYlgA8oXbYndrDKiLlE+hbvu2Ac&#10;x5pVsntMqKLfyo5IhscTd/i7+qE6rwJaymuHO7a4+c2P+Pban1BFxtNV69BXpiEAa1CflIPa8BS0&#10;JOWhKDAaLSmyhZSN/MBINNHbagvLld9tyipEi6xCSytXsnd3SSOfQ4oa6jFY14vecE7Uhz78HGEY&#10;ehKOYcdwjDiEY+JpFBVFCIYDU3EkRd2rpyo1T4r1d6Y3sctou8NgJJk4q4ZxlNj5EGQOqCCIismY&#10;X4sPxP+mUxaLNBYZnXLDVq0yJ30BcQKBG/+zjdpiqqH31ZF5hX3bCODaO24oYzD43wGc+8sTdWC4&#10;xy+U3u6+SOFEiPvuHsqfhqDSzg+tbpGYrOjEbwcfKU+3MNlqwnRtD6YTSzDiHEZf76d88KFuHHr3&#10;aOgcfdHnyc8ek4dOrwhYEgugi0rDMIPSeIcJmyMLOF8+Qn9NN54zGK9JL7NFelH+PKsdVItYu2Th&#10;o/FV+sp9XG6/xXT/LO2UAStNA6qDiba0Dpo8DYP5sWpWtzeyhBFNN6xVOiwS5J/3ZAHonSpokAwv&#10;1Sdr/QVOpw9UssdU4yA2THI42orKsNoeXCLAejBZo8dCQzfW24zYoa0a4Xtety5RMVASE7RfGVga&#10;B/wrgKX66HCaYF3cp982w1rfjcu1Q85Xym0SzQBBfUqQmujNZaX8zfrpFwDL4tj2P2W0MLOA+fMR&#10;vTKD2KsNznkyuGxjjbUbUBAagPK4cORHhyElwB950REI8QuAj08Qgn2C4fXUE560hS60fi5PfRAW&#10;mExAN6C6YQi63lUYR08xMHyKXkpr3cABgXqA9gEB8ilvKaeN52TnC7UYpqPs1lKOdxjJ6mOXZOBX&#10;BO0LjM2+w9TKHzATuG2GPfRScl9rDI3ll8/J4BSGUbcYTHvLwdwhGCCgu5wjMdMygmN+wadr59iZ&#10;2cfa6DrWBLyWaQJ4Sh1yrStvRGFMKiqSc1Acm46W4hrK5xzkxKchLSYJj376FdevfYO0iFTMDy/T&#10;czZDm1aAztRcdKbRz0aloCOzFJqEHJSGJaAhORdtkrEVkYi2vHJ0EugyOoqEdRuUxOtn5O8vbYah&#10;mj9nVKuT+Kxk3MHHoRhxpA3gGCWQp52iMeUUBRPB3Uswz1V3qTY8shorEVgyedSxHVNbaA1JQwmB&#10;JYxZJUegfF14IuD+FXRXfaykk4YdUgjm5K+szCHn/raRfXWP/AlebzSJ/yWg5XlklHzdB6aElq2k&#10;MHpmZyqWcDsnhFJ+J91zRjcZs4ISWOMVpzKuJCl/c2hFjR3jHEYicjFKpp3wZOANTYfBPwGTeQ1Y&#10;IHPpvMQ3Z0P7NACdAXGqHdBQox4zXVZ1ov4GFYiVrDpKX7jcNYVF/aQC1Dwn9xal5RHl5MkMJzYB&#10;vDXOCbzxDPv9M+ih0skKi0UFv7MJ/bDKf5ZrJ9s4l0tHeMsA/5EAlXN6FWi/DAGt+Gxh5IPRDQaK&#10;EciBZXJImSR6yJGiYxxrjSZst5qxQTbeJqPPEtRzvWMEIglEgMtroPzwFyALK4sflhVpGbK4JWw9&#10;TCtgqdZidWAKBvpfSdy4JLjlNIlp+vgJBogV4xReUD2ck6llMUttJTGYy0kQb3ZkAVd6bx2psdA9&#10;hjWSVEVcBC1OBApio5AS6IfsqAg8cQ6Es1swwmj1PNxD4ewUAE/PMHh5hcLbIwDOBPKjR+5wZGAN&#10;C89AYaEWHR3zMJoPyc5n6LNQTguIDZTcvNXJ1pIAnDJbbzxFZ/8hOgc4yNidZPEO/izg/gpyuf/a&#10;KpmnPi4Tna7BsDwNx6h3Aiz0xUbKt37XSBhC87Csm1aJ5pNNJkw0GbE8MIm1oXksE8AdRRp6hEwM&#10;0ef2lTWiKbUQhdGpyIpORlNFHaLc/HH72rcItHenLDvErFH80zh02cXoTMlBY2wK2tLz+b8N6Cmt&#10;h76wigwrK86VqEnMRgFBrJG85oR05IXHo5O+dZaRVvyOsZLSsbQV/V6xGCLLjgpoOcYdIzH+NFKx&#10;rwB4gr9b6Wu7H3ihkgCbJgNL5cy5bOYzCku/pmFK7OobjmrftoGPq7775RwjWcQSOS3eleNrP2cB&#10;cRbZVthYAfgnG8XQ9fe8yLz+qg9Wy11P1N/xUNtH/zcASzC4bo/wn+7D/vsbcLt+WxU/ZD7yRGtQ&#10;JkoZRIzZVXh9+JqKZxVrlkWVlrg1RIB1UU47hWI8vgB7lNaW8Cxs8r5j+s7BmHw02fmiPzqXNiQN&#10;TTmFqKO6kZ7JkiY61GzAhmVO9RGTrhfCMEvdkxildDUyIE7z76s9ki45Sn8pANmnnO1FM+X5CO+T&#10;RcDfjt8TPDvYpfXYHV+mrz3j+1pVAPp8/OlLZpdsw7xSQJchcnptYFa1c5Xe080MwKUZ5VRtJaoS&#10;TPLdp+q7sNrUjw3OMQkoKoeaikmqo6TzhmSKCYj/1Rd/3VaSIWB/vXGOlb5xqoIeLFL6nxCgsk0k&#10;C1XPVg/VeLlD1fHVK3+R0iKjxQdf8O/v9p5hb2KVgecCW9Z5/HHyBm0FhciPCkZmeDCyOJLCo2D3&#10;NJAgDoafbwQcXMNhQwv3yDEUT1xD4e5Nhg6OR4BfFDxcA2Fr8xQ2Dxxh98iVII9ETFwpSiv6oe1e&#10;xoD1GOaRM/RTbuuMe9ARuLp+YeqroTVSgv8LaGXo6Knl92vTXdNYH1qEPq8MehdOCtcYWCWtkhNk&#10;MCARXU4hvD8SA34JqJWKGvdwDOTUYLLNgJ4KMm8IQZVDmRudjixbTxQw8sc/cEaSow/SPUJg96fv&#10;4PrzA+iKGjCttWBSisWbutGaVUpZ0wCzJG+U1BLA9fS1lWp0FFSgnd63ne8pKyAKOcEJaMwoIxtX&#10;oSyaUrmiDXOdIyr/2hhfAssjP4w6hHJcSeapp9EKuNPOVBQuMep+k10wOh75oppgTPvJFj1p5ZSO&#10;J/hwQl/cZEb7PR/0EXh6G8reh96ov38FPDloTZ1ldOvpPz3x13awAuB0ATDldApBLI/tehQI/X3K&#10;X7Jv410P1bJHzgQu/38AsMjy8OsP8ejb66qjRwDldOp9dxQ85HUOSlALL1KLu0bWXB9awIppRvXU&#10;3qCc1T50w2JeM3a1k2jldzScV4MNMli3J4NZRgWWuiyojE5Ejj/VlezPk4HlvKaT6T1sS1/h8XW1&#10;UHW5/pye9RO2ye4Dxc0Yp2eUgpE57RA+kymlU8f5wonq+Chn8H4++ASpx5XTE/Ym1nA4uUWf+4zM&#10;+5YT/6qf9LvdNwrEcvuvAF7pm1GS+XjuGAGcJ56Ongim1cqLz8UAmXFtaBqr3YOYJxuvUhWsWJaV&#10;lH8uW0wEpyR6SLcNAa7KzPo6ZDGLgJ4g6Jf6p/B88wRy2sOlJIVQFst7ldszMq6w6qutM5XsIVL5&#10;bOlfFrMIYDl14jcCdp+gf79zqU53+HjwApNdRhQo+eyNgpgIBHoH45FDIJzcI+BKBWvrSJDSgj5y&#10;4v38Ph67hcPdJxaevnHw9o+HG62NC9na2S0Qji5+eGjvhrv3nfGQmPH2T0ZiSg00tBcDpm1Yx5/B&#10;PPYS3YNnCqwdxpMruc3bTvMp9CKxTcLMR7gmhcxysvo+I+pIOQFF9hV/ZaV8k/NmJ9LIlA89oOeE&#10;aXnkoY5BqeLELLzvhkxbshQjTa6th2rOJpM88/ZTZNl5IIsADuDkfPDvf8VIxwCW+qbQnFGKPkZb&#10;Y51enfA3TV820djHaKmFoVSDTgGwYt9y+l1K7MJKlJPd+8pbVWta8TdGyiNpHWuSoySzG6gWYjH6&#10;lX2FdZ1FMl+NaacYTPJ3kda90tLmvqfaFson80X9+Sbqo7Kx2TECvSx22YbATMltkIIHPraN0lfa&#10;wEr6ozDx1Yq0ozoWRdIhFYDJuMK6Al75W7vN1bZRx11vxb7q/wlgad1TSRCL//1XCZ15wx5hPz+E&#10;nQLwT/C98Qh14elI/9UR3Vk1lJ3vyXI72KDPXLXOYGlwWk3YtVItPbY72hyC0B2YQq9bBgODbQ89&#10;cysnjiGlALMdfcimP9MkZWFGL4dnL/D6UUrrR8hsR5zQ22TCFwTGuco8kgypNcOU2oc/o514tXap&#10;ygt3RjdVws4S2V+2f2Q1WeS1MNbB5LpaBZbHbQyv/RO4wrxf/a/8LFlY8jepNZYa3A/7H1GZXY3Y&#10;wCjkxmbArB3GwtAaxnqHyOI7qEmvgkXuI4ClC+dVzfAJgSvjWDGzsLJKq/zKvqtXxf+z3aM4XyFD&#10;k1mFXUUiH89scWyqn5+v07tvnTKAragcaEmp/ApgyQPfp/9/t/9cSekT+T8GqcvlfawPz6AkPhq5&#10;4YHICA+DB8HoQMC6ukfC0TkET0h+thx2aoQoMDsS3O6+MbB3ClIM/cQlnLdhHCEcoWo8cQkmmH1x&#10;56GnGvZUvpGhuSjIb0NT+zS6BvbonZ+pIVtSIqnbOTqMBwTxAa6tDy2rlLg32+/VkY/jNa3QuQSq&#10;nktdfBODAUnoob7XUsdrH/uijhO68hdnVNl4o8ErChUONPdyttE9Mg1ZK+++K9IJ6HgbZ7j+7SaS&#10;fCIhnfHXrQvqQOzh5j76sHnVmG68qQ9jDd2w1rbRr2igza8gOEvV0BfXqvOMapML0CNeRmtV5/gM&#10;EvwN6WUYrOnCgH8qRuxDMUTgjjtGY9KFg4BVzMsxS3CLlBZfLAUFlQRhvlQBceQy4CR+dx+p39ug&#10;g551hKw99DhMrVzL1pMcrSJetuGehwKg2gb6IqVlCIAFgGnXbZF/0wGt4nsJ3jZK51bK6CZp2/MV&#10;wLeu/l8Wsf4bwE/UvnIIJfTDv3wPu7/8ADngLMc5CKUekVjpn1fbLjvjW9geW1PbXOucdOfi88Kz&#10;+Z69MJ5Ugg6/aIwWt2JMaoI5eTpDkmCOz8NASR3SvQLQmJqD8fY+SvBpDGr0WDfPk9UYFIaXFID/&#10;WVggwJjfx0i1TvXEkkonKQ08nTtUZYODLdIE4LXKqDpVAL5a+BFv+vvJZ8rX83+yr4D2q3wWIMut&#10;fJZLAtBSrsOL9Zewdo2jILkIM7RU/S3DMLZa0FFej8LEDPS1DODT8W98jrcE8BylsxxTKr5X6oPP&#10;MNc/rdr57JL9j+bofcnIc7pRzNBfS1udY1mckiIFSaWUTC0OWaCScUlwSxWSFC5sjy6r3Ojz+S8r&#10;0vw8Ip0F5O8JYjlsTVoVnxH4m2PzqExJQFVyLCJ9xfuGcIQRvMEcoXjMIQC2JZgFxOqWf/MJSrwC&#10;91MOpzDeJ0P+TqB/Hfy7PYnTnuC+Tzw9IDE+eOhKYPvwecMQHFGA/BI9Wtrp680HMIy+QO/oBXQW&#10;MvDW+DaeUUbJmUayYLE1voS+7FJ0M7L0UiJYGNXbbX3QYuuL2rucjHddUcNI0R2dzceVoZisXETQ&#10;FpKhC2jYS5wCkfDABd4/3sWjv1xHX3UXpFHZinESA4zultpOtWUj7Cu+Z6yRXpZBo1Paykqec2E1&#10;TLVaxbaT7SaMEfA1cTnooB+U82ALKS0b6Z1ma3pgciTzOoRhjLL5/wJc51jMkH2nCcpRhwgM2Aej&#10;/b6vYk/xndkcWQSPsGfWL1Kk8FTt1Q7Sv8jqtQBeUi+lZriNQJG/SVFChawkUwYL26p+zpTPIoXb&#10;6JulTFFL+S3bR033PBXwZdT96qbYV7E4wStDrWz/8oSvb48gAvjOv30Dz1s2yGHgrAxL5TXrhLRI&#10;FZ8n7CKnI6xZl3BC1lmlfO6R0xM9orFY1Yk2xwDU2HuhntdeGtc18frrKOM0DJztWcWoTEzHaGsX&#10;ZrvMMDfqyZ57Kmlla3RFZUIJO+6ObOKFdMUgM880919NWjk4jAFd0gmF8eYJmk+HVweeHU+T9aY2&#10;lRyXw8XeCVg3Xqj64q+s+68gVgBel5LFPZjqB5AdnoOuBiMOFs+o/I6wZF3h7QF0VY0oScpRbXs+&#10;n/xG77qP1rx6jLWZKHXJvgwWfbVd6sCytZEVHAh4GdBkDWNT2Fo/irMVAfoVgAXICswEsAKosDDv&#10;f715xvd0QdbdxjoD20vK6qPZq/1gWZQ75f9IqqX8nzp4jQDfIhPXZ2ejIj4OIVQ2Xj7hcOL35eJG&#10;JiX4bCmbHxGwXwEsQ+S0q188nLxjlKy24Xy1Iwvbc9jSol6B+b+H3P9EMTUDAwn0Ke2qLa3GrzZe&#10;uEXMPXwSAFfPBEQnVKOoiv65bwnXDmYPaej5Ja1e0ujvqhU/OStGl5wLHeWYjuza+MBDeUKNTGTK&#10;6TZKgEo+ocYrEk1yKPcDyrnAOOTYuiH+9hME/P/7+s+uOLdsSRTe9x3dbx9Tbntpy3shvBfCIxBI&#10;WGGE9957D4lLyMR775FBQt5tX1WnT/e4Pca9PypuxEpyl6rO6f6wRkKSJMnzrJgRsdZcc/7pDM7/&#10;X79D1p379CQTpvJBa3alkcLz3aOY7xrFLME5QQa2khXackqN3+0rqaNUJivXqfzOMLrIvFWM0qXR&#10;aUj2Ckdp1H1U3s3EcEEDLD6xGD7vkM52yWbjdwlctxjMarjGYPr6bbOVpHTKakraDIJNsjdZzPml&#10;Y0tIX4sV1R2x5pQbhhkQBOJhgr6fQ0zcQlldS19cSkbVfq4SO+R/9dhI0HYRvC1ntGXkY0Yt5bfA&#10;KwZ2AljSPd/8neOtKX6WRAL4JgPdif/ff4P3iQuI/O4aQRyCLgLTnLelRFTO7+bYKiXcCiXrJsai&#10;M9DO691Pi9MVEItuSuiyK37ovkz/fsYLZWfcUetCG0BJPVrRiNLEVLTnlqIhoxDD9Z3mPbRzoJ69&#10;OlgvwB1M7GKGnlf9fvvyq8yk3p1YNwxtFpLoP7WV8373NSf2E3pzpTA6APxx761ZmJpvmzRFAP4z&#10;ACtIiD3XxtZh7RhHT60F79VEfO8HzPTMYWF4CW/J3ntUBpoz6tmrxngz6uTQPcH5YuP3R/z8FtRl&#10;VjNYPDesK9Ww2jODgaJ2BnqL6Zl0uEQAi321F3wMYIH2CS2iACwprWyto+VHBPIRni/sYr59BNs2&#10;Bki+dnd8idd93Rx20Phh7yU98Ct0U/3lxaciJzYGt8Mi4UMAu3kEG/971YCSIKQkvkgWFXCdAL7E&#10;5wTiy27hOH+dIOdwglePfxvH3/P3LvB3zh+z9GX3cPO7ZvDrs9dv4ptz7viGmBTQP1NyxpsdSqX5&#10;J5QMjFa8QQuWGQyWN6MrIRctgXdQSelcQQbSJK4+54WSU5TQJ1xQRhAX8Y2KTnkg65Qrks/cQPwV&#10;byT7BOGuTwiWR+YYWTcw3WU1lQ9mCd7mnEoT4WfogcdqutBbVG+6CI6qULs8ccMAZlS9oKgJpZSC&#10;o1VdsNf2wEL2Lo2jnM6qQc+tZIwQXGJXjUlXB+vOcSwQuEtusZgTgMnCI1dC0XXxptnKSaPsFesm&#10;fOXIZ9YWkECcLwam5K1ngOqgv7f7xGEy/AEsF/0xeOUWugXki4FooMfVwpZYN4+Ab+L3HZTNrWTd&#10;xjM+RjoLwHqsPulhuhFqEUs50QKuYWD+LflpATiJwcP3X7/BxX/9Atd//7U5DHHv6yuYpV14Q7m6&#10;R5bbtq8aD7w8toh1etRej0i0ELDjSQXo8ItGX0wWKim72/hZG3gf+qiMJvIq0R6WgKGyOgxUNqIi&#10;KRNVKTkE5jQ2+F7r9MNPVTOKwVu+Vvu2KkA3Qem6Qa+9xcksefmS1kerzc852dWTSF0WdB5Xvnef&#10;Plkrw0rvVFLIjnUd32++NRLaCWLJZ+cwKZRkYTVQ6yX7DreNoza3EcX0+t8//AE/P/kzBhuGkZ+Q&#10;R6CvYaZ3Fo8XtKpM8PNvdRc24kF4ImruF2GN8/MlpbKK4LU+qMT6AANI5wQ6M+uwNcT/bVlZWJLQ&#10;ewTyPv9XHWBwyGmB2HEaiQDefGaaDdjq1AWyGxt9E4Z9VVRirKGXPz/k/8Lrs/8SB3O7mKP1S46I&#10;QGxEjNkqcnHTopT8rIM5LxFwGhcFZj6KdQ0I+TMnyzoB6wSyhvmZvubjOQFfQYDvoXGBv3uBj5cI&#10;3ovukbhE5XWRzHyRDK3XfqamyGLgh5Qym/RbD3lTh3mBVcNonCDTyZW5hj60x6Sj2jsctdTlJfS7&#10;JW43UesXhUKa8HSCtvZ2An1sFTpKa5FzLxGdFU2McgdYYjSf77GZJmZLfeMYqe0y51EbMkoohbWo&#10;paNuNkyqal/TAP92Jxm5Gg0pRWa/d6pxABOUdUvto+ghM5UHJ2HU6w4mjheqJq6EY8YlGvM3YrDo&#10;egfLBO+q+10Cma+5FomhK/SFlLgCXroTwGRfJ4BTjhMvus/dNEkgltO+2Mhvw593vseSOhfwghlG&#10;5vt0MhCoQEDJCVe0EDAd5/3RzvduIXibybqSz/WnyMIcWsRSJRCxtunKfwxe57aUQ0JfgP8fTsDl&#10;85Nw+devEPi7b5DrGYK3ZJsnBMwO5dz66DzZdxZLo3PYYGDroQxrPe8NW1IR2gOiUXyKwYc2ptWD&#10;n8+basM3Go3+Mei7n4vhigYMVbVgrKmH8nLA7IMKnJu2ZU5UdVI4INvsmQMNrzdeccI/xMbQHFYH&#10;psn6i2QtJTmscbI/xI6NrMTPpKodWjxSEsURJe0rWq+3m2Tx0U18pLfVyvZvlSmPwez8+i2Zdayy&#10;h6psGk0VXUjjnJokux7QxnWWdqG5qBVblNkb/P4R/bLmpYoDdOc1YLzZYtJvFXzasyr5OWdpx5qx&#10;2jfJwPDUbCHtkeF7c+tpExxN1RyZW9oqI4j5vXPPV1+bfV563UX+fX19NL8LK6W5UkLVhlYtbt9t&#10;a4FP9bKfk8m3sUWFWpFTiPuxcYgMiYSHZxBcqUYv0rpc4H25TJ97iUOA/Eem/fR744EF2E+GU1Y7&#10;gatxTkFAjxwGyAoEVMUXyMaOr8PFwIf0W89xMHuAzaltbPMiLLSo8v6hOXPZqwbOZM+ugmpYa1vQ&#10;fe8B2mJ54VspfxvbkRIWjZz4FEx2D6BP1fkyCnA/8q7ZqtDF1hHCuR6VqRnDTOcIRmo6UXovCy3Z&#10;FeYgQWNGKYNEE2Y7x1CRmGNqRrdkl6M3vx5lMRmmm908GWml004pXodar0iMuzn2d2cpkec45gng&#10;BQJYzLvicdcAeJbsaye4By4GoVmngQRgJWAQNAKv9m+VNaUsK6U7Tlzl+12JhJ3y+9X4I960H/Dr&#10;s3/D055Z9LtFYOhqCPqvONIUuy/4mUMSbWbVWUcW/QliX3MKSl0T9CgwS0ZrEUv+V0MyWo8CsA4y&#10;JDOQ6PD/RVWyJIAD/vlLUzL3h4c/cQLvYWNsHqsjs2bLY1mPtQPouRqIttPuaGLgaKDUGkqvQGdk&#10;GoZiM2GlYmp1D4U9r4YKqpYTnKOq+TcAdxbWm3Oz2/YV463V+nWDzKtTQupMoAk/VNaG8fo+bE+v&#10;EexLZmvlOWWp/KdArP1onTzSttNwcTuW++bx0yP61RFK7uUjA2DnSvSnbCwp/VZWjX/zF/rbpaEF&#10;DDJArjdZMVrYTsaj6qASeMFg8ozzUX2LnvN3tkfXMVzagZ3xNdTy/3qx/pRsv4i+vDr05dYQcMv8&#10;3I5tpRebzzFVP2ByxZ+vOrabVBjv6QLtwrGnFYCNt1VVDo7t4XkcUmUcrT00KZRjVR2mGd5jWoRn&#10;S7t4tUHlsXPEoHSEacucqYn1IC4KJZnpyE7PQGzMPQQGhsKNgfcCgXzuCoek8rEkdgD2mGGPGdkJ&#10;Wie4zdfHrxdo/7PhZGPn1wKvAbD8iRYzHs44Mlv2bRuUsDY8pL94xIhsJSM2ppWYo3aTHYzi7RZs&#10;WKfRzeheEJ+O1Ig4TPdazUGGinRGp8h7aMirNVUTVJVyVg3Mem2Y67NhtncMrTlVsLcMmAmyap0j&#10;qK2oTMwzPY7U38jsFdOLaRKpVUtheDLqKauq7+WgNioNI54xmCSzTtH3zhG4Yl3nEICX3ePMmKEn&#10;tl2NQN+FW0bS5lO2auVYC1iOY4GXTC5ywdc30HE2gO91hwCOwl5OG/7y5C/0Ya/w6+GvWOFNi73g&#10;gQqPIHR5haGPF7HzUgB6LhLIKmVzKRA9ZOIOLWSJkTlUvkeJHPq7YuGSk46zwFqNFqALyOBi4GT+&#10;fVW1PP1f/hWulNBZlzyxR2C8Vv45/eCqDllQwejYo1hxIr4QLSdvoMeb6uNeLprdI7DeMYWHQ2vo&#10;8otDk080+u8XYISyuaekCgMVdQRwC0bre82B/hlaGWtDD6X5KtldBxsOMd09zq/XjE9VUoSSGRao&#10;iJSsszW8aM4eP5rfN9lTOjQw3jREhSCgDONgTAtEBwaQu1oI4zz6sOdoDm4Y99gHa2gF28bf2aff&#10;1imkgco2TJV1YIvPWUvbTAH/5ZFVk2//jKwrAB+tvsD6oBqrD2CudwIDnGMvCSjtCysdtjk+D7sE&#10;8DPOU63OP11mYBmch7WkjQryofHCxg9LTlMaOyW0hvytVqPlifcZ0LQ3LKUxRik9yCAqAD+Z32Eg&#10;eGi2lH49/MB5v0EVUIiYW154EB+N6oI81BYXorowHyW5WbiflIKoqHh4+kUQkDdx5rI/zl4joI8B&#10;Kn98Ucz5KXD5tdjXycAalwR4fv8fmJiPF47l9bkb+jkBPKIGWsMreMgLu9QzbY4IThPAW2MbnDyL&#10;aEgrxVTToFl8GmvsxlK/DXZG9MbcMpQnZWGgvAlTLf30tmQCfp0Zm4JFdZCjFJu3TGGJvkFlZ5Us&#10;oiZnfRWtlISUhWQCdSxUalslmWOS8llDINZzNq1Qk32HqQD68xsxUt6J8YRCSuYQTF0nCystkuxr&#10;ZDMBu+TuAK8YWECeJoCtl8PQez7I+FItJGkV2iRimHHVyNmak14EYBCZ/A5ldyxm7lfh4cg2fjj4&#10;GX8mkOszihFxxRMZAZHID45BfXQKhlMK0X0rEc1XCNyrYmEv9JKVey7dRPflIHTwsVn7wWJiAtus&#10;YlNKl3zLQQCrTpYAnEgFoMLwZ/8rAfxPf0JdcAI+qjYVJ7gYR6VtBV5lvC3WW9CpxmRnPdDmHYnh&#10;qAyU08p0BybCnlCEtqtBsOdWYoLKqL+kGhaxb2W96UmldjRzWjjkPRyp7zYsrEMc2l9Vt7/prjHD&#10;lI70xC3+bgvB1oflngneW4JuatOsDJveRsqKWjk0bVsejVPuUrH95ejP2Bxk4CHDKmHDKZm1v+wE&#10;sL43iRj0tb2FbbATZCsNg9hqHsF0ZTus1W2wNHRjZ4qgWXt5DOTnOJx7Qn/ah17KW510UwaVDt1P&#10;1XPOJeab6iSv14/4vgQwPfnOyBKGi5pNgsbDmQ0ccOwfp0oKuGJgDYHagJhAlxx/zcDwiuy+1juJ&#10;rsxybFupNFYOGETol8nO3z98xdctwdZkwb3Im0iOuYWiBymoLSpEeU42qovy0FBGW1NViYbyCuRl&#10;5iAlMQPBwbFwJTtfuh5gVqHPXpe8/oSZDYAdj04Aa2gRy8m+nw6B1yGnI8z4TDV5dTplrnOK5n0R&#10;24q449sYrxvCUHm3KRpmb+rHSJ360fRxEoyYdii1mUXoq2xiZBxBR3EtGuhP4oMiEX8rGiuUJRu2&#10;FVOCR9X9dfxQdX7VfW68tg9tGWXoohxqSC/Bffo4bS/ptIxatEzUD8LeMEAAWzDCCG2v7OVzVkwU&#10;dGCYrDtxPQzjNyLJwmRgAlhed9HtDlYom9c87mHdM958PUt2HqGnlbdtPu1H76qsKDcUHUtZjTKC&#10;uoU/G7wYihmy+jhl+auhDWz2MiIvvMDT2SdID4pCooc/cviYH3oHtUmZKInNQGt6DYZyGtCXWISZ&#10;3CZYAuLpkQPQQfbt0cr0+QCzgq294SZK9NpTXqg+421W8lWpMvPrq5Tzl+H7h+9w5V+/gN8fT2CM&#10;kvTj3o8GSApyiwPjBNgk1hgEh+4XofU7V/QyAvdGJqHlZjJm8poxHJKCpsuU1R5hsCRkYaSan0UA&#10;LqeMJhOrHvdYXTfZdwQbI/O0Ld3oKa1DlxI2qLKmO0dNIQWtOOv73UnHdooK8rfS3gyWNjIA9Bhf&#10;+5Le/LFOANFXqov+w+l9rPTMYb1vAWsWHRSh1Nx4jQ/bqrWlBS2CeUvAf4Hp9gksdE2btil9+Q1Y&#10;ptJSx4uxgkbstDC4VHTAWt6M8UYr9mceU8E9xPzAEpn4qSmel3s7jd59BYcrj8xWluqDzzUPob+w&#10;xZxtVpE7Fa+bbxuFlTZA5XWUVaUVZSWdmEQNse3xySN9LYaV/9UW0zY9//ud51BPY/Xdmmsdob+n&#10;f+b7qIjCAefvdNsIZumN0+NikHD7Jh4k3iaI76M89wHK87NRX1aMxtJCNBQXoLWyCp119WitrkFl&#10;YTEepGUi7k4S/AOjcM2dYKTMNlKb8/nCDYKRjPopqLVw5QSspLJAq6//foQRwDqPOblDb6NyI6ru&#10;R9/ASKbWFloc0PK6zvraW/uNhFZdZzuBPN01BAuju5XAlkzLvh2LcHdP9Fd3YKLNZm70o2ntoT3h&#10;4z7sjUMYqerl6DYToymlAGVxDxB4zu1460hApY/mJK5MKUVLTj3GaiyUfwOYpkqw3UqjJA4zW0Za&#10;wNIKs9P3asj3rgvABsT3zKLWKD1w19lAUxOrmSAyCRb0w+Xqi0TwVnC0nfHH2CVlcYVjNbcZvzz9&#10;K96uvsET2y4GK7qR6BmEBwFhKAiPRU1CKnLC41CfXkZFsQq1ZbXkt+PF/HM8G2eAYuCZJaiHw9IM&#10;I3ZKWmuV2nkyiWysbLBCBhJJ+jSOW1+RhT8/jVRKLqUoviBbae1hUbJ5eJJqyIKpWoIuPMG0Tunw&#10;YcAqbES3/z00+91Bl28UWngzuyKT0ReTSqXSgAECuL+MAK5o4vVuI4A52XtH0VfShO7COrOQtU7W&#10;maCyspTzfjb2mewqVcdQR4q98VV0ZlVhtcuGXU5sndYSi76gN9V2kJhbxwSfqIrH7GMsUcaLYZf7&#10;ycqT+1QR7/Fx54MB8Med97RFduzZtg2Am3jtVDRQvbF0NNKaX4fl2l5s8rOomEBVejVsnQvYmT7C&#10;TP869mYpc+lh00LV7HqeTEl/PLllPp/2tB+SbHrzmzFDaa8ElM7sasp5R+kcp2Q2WWPHwP30UT/X&#10;kMfdJOPqZNUcP8cKA8ZaH68/H1+RgZW5tjKyZornrVIFFCXfR3SoD+JvByL1XgQKHiQgLy0epdmp&#10;KM25j4L0OFTkpqGGrFxTlI/6kkKCuwhNFcUo53N3YqI57iEoNBpePo7MrHM3buGs2JfgvURpfJ5f&#10;C8DOxSoniPXoALYD3J89XHxMn8BI3D7Of0Yb2gfmLKiyp5RIvjI4CXtzP/oJ0obsEthaerExOkNZ&#10;N46+0np0ZJej/G4qkv2DcP/WHd78bTL6DIGr+kvafnjGiWLFbIcd64ygq7xQS5ZxMnA1oq6R2aLU&#10;QEy+lwxMSSXg9lf38EZWoJ3S2d5ixeT9WoxeDjXSeUKDbKltI0lmSegVjzgH+/4G4HjK6yjDwF1k&#10;YFWF1DAgOiM29EYlQawVZZWaVbmdyYhMvCcQX84fYW9gA+9WX2KUwEkLCEZhRCwqYpNNWmLhnVTM&#10;02qoKslc9zSjfT8Wmybp47qwP7KJD1sfsGVZxUbbBGbILoORaWh3CTMr4aoPXX/Oj9LXsad+/5vr&#10;CPjDadz6/Cz9fQZmaV3mulUxYpPXfZrsUsvJWYNmTt52dVi4HIDqc+7o9WBguuRDZndD3/UgtFwN&#10;oAe+jd7AWFgLqgz79pfXYogAtgok9I5ST80ZRQzUyuiiPO+b4vvXGWuUezsZ4y0j5tSQqjpq4aop&#10;tQSzvCdbZH8tZkkWyzMLwAKuAK1SsJL7Pz35Ce/335ujhLOd03ixdIQjBu73ZF8tWq12zOLfjv7N&#10;7BePFbdhsqYHK7RL67QFS3V9VDI1GC9tQW16KdZJIu+e/Hc82/oBU5Z1vN39CHuHFZVpxVSCwxgu&#10;70JvQR0WuyZIMCqQ9wzP5g74/ZhJDtomCHeUJjmrgnbblM4OBtZJI+fjNn/uBLAexbIftp+bFW07&#10;P5uYWdJaMl3vKzvzhMFtsduOZSqZ8sxshAW6406YD2LCvA2QEympE2ODERvhj/T4cLJyKkqyUlGU&#10;yTmTdR/52ekoK8pFRnoibt2kCstKRjFfU5ybgZyMNNy7lwQ/WrSrvLda7DpLdhagtQJ9jqB2rkQ7&#10;wewE9GfPCbTxumGsDi2bZA5JFzX5Vp3gnbElesACSqwG5JL+1QZ0c2zW+KmFHht6SurxICwa6aHh&#10;CL/uThZOp0de4M+nsMKbNdM5bo7Ajdb0mgPVRhZyAimtT2mSty560lP0w07pPCiPQz/UU9KBqe5J&#10;9FT1oSGn1lQ6HPW9i/FrYY5tIwJ4mgB2su+qW5wZTvBuELwCsBa4hglM5TabbR7KWg0dMlCmlIaq&#10;jsgj91+4xSBRhfm6MczWDuHAtodXi89QycCUExaJ0nuJJj9bp6PUB2p1SNUN1fKjC5acZiwwQG0Q&#10;1MP5rXhs28HKwAol5Hu82XiD17yWT0c2YInKMkkx2npqOueDRj7e+/IKAn7/LRIue2GBAe5gbAc9&#10;eU1YbB8xHRgtpQ3YHJnB4J009Jz2wKBbCHpuxaDzWhDqznmix/UWhumrar92QbtnFIbCkzAYn4Hh&#10;yjp+zgbK6RaM1LbB2tBFldSK9uwKMskcNuh/lZKq9Yu0sFhzFHSU/vPVyjPjJR9x0mufviGxkPel&#10;jUpj1gBYi09a7BQDa7VZQUyA/kDwvtt7Bx0Z1LzR8cTJciqHOiuezjyErWEUW5MkCaqwBd7PRXra&#10;TX4t2bxQ3Y21mj700HfWppdjwb6NF7s/YW3yMSwtKixwiKrMCky1j2LfukamXCEIN01yiZKOtNKs&#10;vGgtbElGiy1VC2tJRwbpa+XpJaNV90peWI8a5nADgaotJ1kGHTmUF5aM1uq0tqEE8PX+aajO9OO1&#10;5/zby5imBVHKZ0igJ5ITIhAc5IbwUC8E33KHp9dFeHtfRlS4H+7GhiAjKRa59xMRdMuHTHsDEVG3&#10;EBoWwNf64H4yr/v9eOTRRxeRrcsLs1Gcl4O87BwkJaciOPwuXDzJzp4ErbaNDIDleyOPHx1g/my0&#10;egCrqm2krBtJpIUneL7+Aq83n9M3DaGbcizn9j1OAi3lkz0H7FjstZvqCQ1ZZajLKkZhfApCrpDN&#10;ihsw0zNpGF1nWPemd7BLObgyNIdORs3ewgYMlbWTuRt5swoRcd0f94PuoD42HVWUiNXxWahIyDUr&#10;zmV3s3jTbJhOqaTfDcEMJbOkswEw2dW5eOUE7xoltMC7ybHh5QCw9XIIei86AKxtHe3N1nIIvLX0&#10;o2LlvtP+WKSf3eyawyEn2Y87P+D9xlu0ZVUgl4Gp8l4KsjjJ23MrURWfgzl6w80hesmSHrQmlGOz&#10;h9du5blJOJjgxNTKrCTkm7VXjuKADIpv5p7hqHkKfS6h6OffVGZY3Tlf3P79GcSduIL+vAbKOCXT&#10;PMQyr22rekjlVmB5aIISegAW/zj0n/ZEq9stbPdOkNXTjeftdY9Av1Jdz/ugOy4d06pSwhs/Vt2I&#10;ocomDnpgWZ6WPgzQ7nSTzVcZRFcoMRUwe4vrqHZaMNszgsasEpP3LEZbJftbipvRmFKI7JC7ZhdC&#10;qZCqDCKLpfxpZV3tT+2a3Oh3lM/vCF61HP1I1l2mAvvr4S84IBjtVQOU8714TF+8PLpG/9uE2TIC&#10;t7ITUx2DGClqwF7DEEHdQwls4+fbwiyZd2ZoC71N47BRGTZx3jyjJWunvNZaipqfKdCYbSI+as1A&#10;Q9fvcFGP24ZZl3vGDYAfHWdlaUVai1vK0tJrtJWkAnd6TgUGVORB4NXilp4XyFWe9h3ZeZ2qaH5g&#10;FvMNPca7B/u7415cMBKTIuHjdwX+AdcJ3ksICHSBt+9V3HA9i7Awf8RGhSAk2A+3QvyOgeyCy9fO&#10;wtX9MqLvhCLp7m1kp94jCycTyFlIv5+A7LREFGSnITIiEm4eN3GRjHzdMxxXvZTEQQDznsv/Ggn9&#10;hB74BW+Clu61Hyyp8JZSSp3Oxxp7MEDprFrL23beeE6o+b4xyq1+szrbRQZuzC1HatgdpIcTOKML&#10;xj9rC+ohI/M+Pcqmjr+RyVeHZxiJ+8kqrWbRZLJtCNHuwbh1xgUNkYnoVn2r9HwUq7xsyB1U0M/N&#10;UxlM+CYQjAQtJfOkUz4TwEtGOt81wP2UfTe9EowH1uKWMw9ai0l12tI54W5ks475SUoPXAiC1T0a&#10;v6y+wrOFI+yPbeOvj3+lEhhGgudNFETEIDs4Cg+CbxuvqGLjzakV6KbMn6gapBQcwvOFQzzlkGSc&#10;YDB8Ten9SmPlBQFMRlh4irUyCyZ97sJyyVFkT+Vuy76jDz5xHSVe4eY1yoRTvu18F+Vi7H2M13fR&#10;p05jXIHvajBGrgSigVLZnkV5HKTysbHoco/EWNwDdPI6dnhFYCAiBcO0OUM1lO4E7HBNG5m1CxNt&#10;tCe8Z02ZZaYK5ypl8XynHZ0MSssDNjTnlZn2MZvaNprYQktWJcHfzns0aNIvG7NK6SW3zSqzKfdK&#10;BtZe70+PfnDs+wq8fDT9hvm/7Ayv4yO//vHhD1hqHafNasDrR7/i1aOf0FXajnmy+/7YPKb5mWYr&#10;O8zawWb9AIYLW3DIgPds9R0m+1dgaRhBaXIRNijpH49v4cn0vlkBV5AR6zrZ1wlmx+DnIwtrG07n&#10;jOXfdTrpGYdA+XxNaaEC/C7n/SHvF5lb39P769qoEodeZ4BN8Iqdn68c4M0WP5eKzrdSRdT3ISbQ&#10;H16eFxAW7oVrLqcREuGD4FBPgvkaAoI8cPbCNzh17it4E7C3gn1w85YnAezJn3nBxf0KrrhcgO9N&#10;T0REBOHunQjERocjOfEuAXsD7m5XEX83kmxNP3zFC1ddg+Dlfxuu3mG44R0KF47rPmG45k0GfsyJ&#10;o8MMrzZfGwn9YuMVP/hDc9xvktG/gPJtjB54e5wGv9dqRqvK4RTVYLhORe0aTGPtqrQCSss5Sux1&#10;qOTsPqXWzvgG1ik7dJZ11TpLCT1nCsjNk2VUEM+P4M0PjEZjRBJaU3LQkpyLlsRslEYlIj+Sviyh&#10;hOC9jVnKZbGu9n8FYKVMGvY9Bq4TvM4hCS0A2/haC72zzujWkHnLv3UzK9F1J70wdDEE1ishOKgf&#10;wv989//g4fgedkdW8SOl4IOIewi5dAPZYTHICo0mgzQQBMOU/wtkxWUc0nbMq5IF2Vd+UAXappvG&#10;sDfIibv1Dq+WqWBMUDg0awGPKsmiqhZJX2PAeCMCFkbQejLnTHWv6UK4ReBsEcCqBVWf8ADT7UNY&#10;ZtCzZpejU8C/QakvP+0fC3tGNQ7HNtEfnY766wFouR6I0bR82KubMVhD5q0S8zqks9Yv1BljbXiW&#10;yqcJbZTRdtoZyc+B8mbUp2Sjr7AaY3z9+sAM5jonzR78o6kNLPTZTRKOvVV7//N4x7mhs7diYO31&#10;Kj1Sslog/uEYwApcWwSwvv7l8GdsW5ao4jrw/vCv2F96xoAxh/Habuz0j2OZrLtTr62kYfRklCIj&#10;Ig4DLRYM1lpQnVpmDvvPD85BXR56suqgzh0vtDKsrazj/Gzn+BuANR6a1+hkkgrjKZFjtmUIU7V9&#10;WOmb5fNPcUjgqijfeHkvJvn8Kv3tuw21SH1qwKtFsCMOs1o9t42Puy9oiZ5iq5/2kP49MzoWXh7n&#10;ybSnEEwvfOnaaZy/dILgvAg3r2u4duMCLl09w+8vwzfAHR4+VwnaMzh38SSu37gM/5veuEwQX3W9&#10;TN97Fdc8r8GPLO3meQOXr15gULhMyR3N3/HDdbeb8PQNhzuB6+4VwvcPhod/CHyCyMBKV1PigAAs&#10;BhaYJ1qH0cdJW56Yga6iekarLcz324zUEoDrMgphqWgyEqiGHrmAXjEv+j6svBDa2Bf77kyqYsPG&#10;cSI+J/6wo/KjwJsSHIfgaz64df46Wu7cRwt/t/52EprvPkBLUg4aUvIoqe9jmHp/yTXGLFhpTBGQ&#10;OmG06H6cccXxnwF4gyysVeixa5SYl0IoobWN5GEA3HjKh0wYYg482Lyi8WpiHz+RdSfqR/CMEX7V&#10;MoMMgjbGw5fK464p5TNSbzF72ivWJQayLQLzCWaabRirtJC1Vs0awnInFUbnBApTSg0Db/D5ZXrf&#10;rd4lTAcloe+8LzqvBmGQrDnqcRsdlwPRE5FKBqcsXXyMvdkdMtIIBktaKDMrzdbPRMsAGmgt2umZ&#10;W8iy8mM2TmR7bj0OZ55ggYzVeMELDb6RmKxrM1tIw+X1ZOBmjJI5x5t7zfbRPIE4S2bXPuoQmXaR&#10;EnlnegtrQ1NY5D0dq+9AN33dXIeVwN01xza3dM8Gp0xx/umuYVjre/FkhpKVwVkMrG0lJX9IWktO&#10;GxDz8QMD2ObQKr/+Hr8+/QUL7ZOwtfHvjKwxeC9TmpOBGbS2moaw1zqKNc6Z5qQ83KfSSQkORS7n&#10;Q3l6MTrKWvkZ9ylf3+Pt2muC5yWeCnTa3aCMFkCd7Ousm6Vhnl8ieMnUqnipz6gzyDONA5TDeyaN&#10;01Y3gLcbLzDbREJqHTOsu9gxarbOvt97ZQ47yAPr6KG2mDTkh7/ff20AvFTfj+Kk+/S5t+hXIxAU&#10;4oUr18/jxKmv4OpxjSC7hnOXvsNVgvjildOUzOdw6foFnL102jy6e7kQhC64wJ9fuHERQZFBuEJW&#10;vux6CWfPnzLgvXL9Cvxu6WTSTQaBIANgD7KuQOxGEHv5BCEw+KYDwALvyw2NV9gcXURHYSWa6IlU&#10;ZVJJ4EommO/lP6iOfd0jpsZSfWoBGui5usnANRn5sFR3QKVAV4eXzMLGLqObjsHpvLEWQZY5WdYo&#10;UeoyShB/MxoJwTG45xdM/3sfbfRvDbGpqCfbV8XcRytBPBSeQpDFYp5DJ4t0OMGZNrlC3yvp7PS9&#10;/zjEwAKwzvf2Eaw6ZN9MEPdcVN2scEzxvcavRuBx7RBWexbJCIOmFearpRdozChDdvht3PUKQHlK&#10;Oj1iG6bISko51MH2R1N7lFsH5gheV2EbqpPJkAVt5rxrZFAMYvyjsUrfNpxXj7HSbswll6GX8rfb&#10;g4EopQIWBqWeiwHopgw+GFmGTbWghiUnB+hRa42/VlZaTVIuOihxB+OzoIIK1Vd8sFBnQX9EGuXy&#10;HcyWdplKlN2eERjOr8JgUS1GaXfkfYf5OFbbAXWYmOsdM+rHVt/Dz1nL/2MZB/SLSqpRMfsFAny5&#10;10aWrOKoxaNJh5TUesY4P5M6TNalFZnSSetkw8NZbQ0SIOvPjYwWgMXGThDrGOD20Brebb4hAxPA&#10;vfOYHdBRP7vJ4lromYS9jNeFdqQ/qxo5obFIo0VJDYsiCcRisnsMjYV1SOLzxSm5RtlYK/tNyqak&#10;+ksBmQpAQUTtSgVe5wF/PQq4BrxmPMXrtSOMV/XgiAHyxcYR3my/xFr/JBYYLLWotjdBiawieEt7&#10;Jhfh8eQG3m8fGV+sLCxnDrVA/O7gJQ4Z+HaaR9FeWIULF0/gmquY9izOnP8O3578CjfcCN6Lp+BL&#10;v3uOwP38mz/i61Nf4uTZEzh/5RzOXz2HE+dO4CTHN2e/wXcXviP7XkVAqD9ueLoSwGdw8fIFBoBL&#10;8AkMYxAIMMA1DOwVRvCGwpX2LjAwGCGhx6eRxLovN96YTfNxavxG+iiVvdFpGNU8UgaPuvbNM1rb&#10;mnrM4oeyr8Zb+jBIGV2ckE6GnqDp3zOA1Qa/ALxN/6tzrCtDAvC0ySiqZXTNjElBDr3bAmVdZXIO&#10;0m9Goi4uA31KVriXjaH4fEz7xBPAcZgTgN3uGABr5dlkWx2vPH8KYHlf5xAzzxDso5fCMHQl3Mjo&#10;XoJ38EII7NfCMEPwLoZk4ufHP5tTMErGf7v51tScyo2MRXLATST4hqKzpBoT7SNmhX5LBz0I3kNO&#10;Xm2VCcyvqFhmemdQnFaOksxKRPqHozAuE0t1DAj0xwux+QwigabR9sidQjwdWkErAdwVnMiAMYW3&#10;B2/JUDYMkW1GazrpeWeM3VgZnCFjjtCDWtAbloi2C75oD4hBh18sxpNKMJFcjAbXYAyn5KMzJAkW&#10;yk8VQyi4nYA2KgZrTStZpst0WVyxTptCCso7X6eFWSaz7s3tmWSbJcpYtZIxbVT5WrWW6SiowdbY&#10;opHcrTmVaCB42/goO7VnWyUAZwyADIBpN8xpJgJL4P148AE/UTbvj27RkuxSkr7BSu8iAcGfCeR8&#10;zevdt1ji9ezMq8M931topk9V2SB78xBSgyOQFh2PrPhUtJfUMHDkY67djq2hJQwwYE212EzxAJ1u&#10;UuBw9BtWfyUVJXAAWV+boa+XnpizwpLOh9Ob9MJPaHl0fPYRJhs4d/Pr+d462STPvIGNAdo7MvH3&#10;ewQqAWxAvEJmpxd+v0Pwc/xAFp5u6EZTTjG++OqP+BPHd6dP4NyF0zjx3deGQb/4+g+4TknsSul8&#10;0e0SzhDg357+FidOf4PLNy4Ztr1Gpr7hfQOuPq646HIepy+dwrmrFwnuU/jq1Nf45vRpyuzbuHLt&#10;JjzofSWdTVkeFc/zCICnTwD9th8+m+2epU+g1Nh6hf6aLnSVNqOFTDDRPmoyWyS3NIln6aOste1G&#10;Otsau0101wJJayEnb8oDs1ilhbAl+kRNah3Q3p7cpIwkAw/PmfrR0wwEywOzaOb7l3ASDlDCzAwu&#10;mn1f5bV2pRSiM70Ao6FpZFqd63UwsPyshgGvpLPAy/EfpLOA7JlggK1jhfLOYwIxWVjpkr0XgzHh&#10;EoGRC4E4aLThr6/+h/FqyiqaJDv00gsmBQYhwsUNlYz+w7xRS1QPW/T12koQeB+RgbbVNYCTZ5Ty&#10;q6OsB+qZbOucRqcST5r5P1X0Yz2vDTbvONjdozCi7DG/uxgNS0dv1AN6zG4GhQVG90ecOPTeU1u8&#10;fktkR4KXk0hbdPKttrJm9LhHoPmSPxZKOjF8m7+bXYO5ig70kcH7YzPoi1MwRqbuLas1HSyKY5LM&#10;KaQ2ArqCXtrGQDtJPz3FgCALszW+zr+3iUWyr3LUZzsoL/nzJXrdzgKxcD0WyVDPKEd3tF+sYNJj&#10;p4TuM2eJV/rmoL7BuhbfE5QCk5jYycJaiX5HNTdaM4ipxjGzHWeSOkyKJeUpGfQvz/4N/ZWtpofz&#10;2533Zq/YVt2PWs4BNYV/9+g9ViyzBNkAGfMdmfO1yfAaqujFAa/9j7xnDhAfmQUtjVecq4Z9CdLn&#10;BK0OXKgIngA8SeUicB4uO7zy09XHWO2bQPeDcszz771ef0zyWcPBxCqm6G/fUFI/XVK5Hs5p+mAN&#10;dS/csC2gg8qk4kGuae7t5+lO4J4hkL+gVL6Ik6dO4E9f/Amnz31HMJ6F+013XPa6hKvelMZXzuA7&#10;Pv/tmZNw8/XAl2RrAfXM5XO44HIRZ66cJVt/id9/9Tl+x3Huiiv8bt7BRQLY1Sscbt7hZOgwuHjc&#10;oqz2xekLlOfXruIzC2Wejmxt2BaREBSOxFvRaGNUXOI/LECnRyahPCnfbG8oq0ed6iWl7fRXwwR0&#10;VXo2motrsUvWfUwg6FTTFn3iPEE81ak+SfPm+Joyi1QAXhK7mfKyKrWCQG7F1vQTXpQuFIUmoSWT&#10;cpTScdqDwKXnlXQWcLVl5Nw2MivPGserz/8I4A0PgpjPr/FrbSVNkG1VsbLn3E0joe06Q+wXhx/J&#10;ujr182H3g2kqPVTRjjivQIReu4G8mHgGsnrMcOJu2daxQqkr/3e0eGj2QaU0Xq0ewd4+gdKUaoy3&#10;zWB1ZBvjXbPYsFKaVvZgilK3/oIfLDcTYLuZhDGPKAy5haLKJ9J0BhAAHk5t89qsEbgrRraK9Vao&#10;ZBa6Rsk2A+i7k43Oi4Fo9AyGjd667Xooyr51QasL/xfPcHT7RqHHKxKWe5mwlFEV0cs2pGSiOp5W&#10;hENWp+FBKa/9BFbHFERn+Nl3aZOWCFLHApWK3U13MFjQG7dQealbo06fbfEzKbgsWubogccJrFGq&#10;ggmMUvIfTu6bRTyBSI3BZZkMeAXSrdf4uE+pq9XkhSf4nmAz20z0zPr5B4J5a2wLhQlZ2Bhbgo4j&#10;6pjo3tgKntLbDpS0YY/2RHWq1zl3zJFC/p2322/xcGIHtpo+8z7K/HpNH6uqIRoCsUmn5HhOhWAq&#10;WPJz6fzyBqW/raabzKzD/ryPDL6rVEAqJjFS3sZAqpNZjgP/ygpUgfeXa2RlAljeV7+nKh6HC9to&#10;KahGWVoeSjnvvV1dcP7iGbLw5/jq22/w+Zdf4NSZ0/jmxNfGzwZGBuCSxzl4BbvA1feakcsnydAX&#10;r12mlL4Id19PAvEszhHAN3zd8fnXXxHEX+Ork9/B/9ZtePrfxsXrgXDxioCrdyRZXeeOb+Kqhz9O&#10;XThnxmdDZZ3Yt60gK+oe/C9eQUpoNPp441sLyZKJmRwPeGPL0JVfbfzSLKWWYV+ycF9FI29EGqxk&#10;HXVv0OrzwfxDDFNCyrfY6wbIaq2YaBk2K9BLZHMtag3U9KI0oRCteS0YrB/DGH1Ob1EjxhssWEmt&#10;IvtGUjJHG9lszvlyCLgCsMaa59+vPks2fwpi7QXrdUr40MLXqIrVEcB9ZGArH5fSa/DXF39l1ObE&#10;IJBfMIA1ZJXD9evvUHgvkV8X8v/rM+Cd7JhEX+0wA9RD3tQXBrxj/H+n22yUeNXICM9kIOrAo7ln&#10;6C7vwkhdL8bTSjBwIxidbhEYD7+PAT72EIjNjKZNBNsWQf5s+chYDI1165IB7zLBo7asas86wb8/&#10;EJWJJgaBZtdbqL/sb4oM2qIzYb3O9z7nbYorjNy+j+5b99CfX0kQtpN5C0xRfK0wz/eMm8MjfZUt&#10;lNIMDvwbWgCSpXGuMAvAOjXWU+RIvXS0hB02tkntNvX55uhb1Qva1sT7SDkr+fqCqu0pAapzxfKj&#10;ApRYWI8aKwOLJlvrnWFeR71orQ63FtQjNy4dC/3T+IUWZq59zJwg+mH/e8PSyvYaKmmHvbwD2yPK&#10;xHpvFlnfcLxmULBV95m9ZwUPAfg1fa2A65TOYmCVnv2tpxKVoKpvjFV1YpHXQ03UpCwXuu3mGq9z&#10;Tuqs8QvKaNW+0um7p3zU4QYt3mo/+dnx+eGjlX28ILAP5jYx2j5AALsTrF/gCzLn199+awB8+uwZ&#10;gvg7I4k9gzxww/8qLnucgZvfZVx2o1Qm4L87f5oMewFX3a7jhpcbXP3ccYHS+nef/xFfnPiGz3nj&#10;9t1UyuwQU7pWpXU0rqkGl0cwrrr7MUBcx1fffYvPtNrZSK9RHpuI+vtZyI64i+qMEt7gCUbGWl7o&#10;MTJMH+opycS88r1a3ZT3beVNz467b3rlaDvqgDdzy76FIQJXG/57nOyr1lX0lHbQQ5FVyMiDjKCW&#10;ym6kBt3DWAO9V/e0OQ21Pb4B+/1SzBOcy/S8Ttb9LeOKzwvEDgb+z7ePnEM/X/IQgKMMgG3XI9BH&#10;CT1wluNiCF4MLOOXZ39mdD40PlZtKkMvusL3i++QHRpl2He6dxIdDELjnYvYmnjMz22hfehGQ3oF&#10;6pNL0Hy/BCNZdZiuHyb7/EBZuoecu1loTytGh+dtdN4Igc2TntUrCt0XfTDoEgaVHhrntdHRus2x&#10;Nf7Pq6Zmsc78qhH6Mhl/qXMU05R1s3V96PS9g6ozXmi6FY+O0BR03c6AJSDWdFtsJoCrLnrCGp+F&#10;3tupGCqqho2KqCWd8i4kCqNk1Cm+l5Xet5dSXMk0G2P0v1NrRj7rpJNAKp88S8B2MABo8WuRoF4i&#10;O6vnVG95E6/RPuX+LO/TBOytVl4rshOBpPO9WtBS827V7xJQTU0slZYl6KQwnGDWUURtUWbHpaKA&#10;hLA9uW32iX/Y/0g/OYxXWtUWUPmesjSLPbPozWIwaZ/CO7L5GwYAsfhTgtHO4K97diTbRx8u5hVw&#10;xbjO4u9O8DoBrJ7DOh7YX9xEArKaI4iWoiYy/DQDA21flw2rvN/qcKjXCMA6Qqga0doHfkR//Ix+&#10;2JxO4lAjdJFRemIKfALc8O3Jb/HlV19TSn9JD3yOfvckvjn1DeXxSbgHXKPnPYvL7qdxyfUsTl+W&#10;1z2Dc9fO8OenCfSzZGd3XPN2wWk+f1HMHR6FsDtpBLVWp0PgQrWlcc0tjDI6Ai7evnzdFfzu6z/h&#10;s4r4+yi5nYiB3CqMEZAztZRSlF1lidlm73O8rR9NeWWwVLeYRRVbYw+B14Vesm9tdily7qVSYq7i&#10;IQGs+lr7lNIC8BqBu0kpvTWxbaJ2V1EL5fQco716EKna3xBq08qxw9eowoO2L9ZiS7B4LYYAdlTX&#10;0BB4ndLZOXRw4R8l9KeLWErk0FbT1FWdWoqE/XqkAXDXKT+MR2Xj35/9xRwcV71j5f92kBUu/Zc/&#10;wOOfv0TkVxdQHRwHC6XVaO8CXj36CxYGVtAhyZ9aAktpszkKN69FFaqLtswqMnA9KjMrKTl3sVPc&#10;jLYbYdihD7bS/055RNID30IHmbQkMM6ctd4Z3zSyWV3kdydXyIz0vWTERTLhfCslbdsgZmp60Koi&#10;defc0ZdYCEtcLmoueKKbgaGV0bjV/RYarweg0z/GHGSw1+rUUTsq4pJRdS/FAHiud5yKgEqJbKzk&#10;DZ31VYUPAXixf9wAeIpMMs3APFzTYorpq0VsO2ViS24ZfzYEG9lJFSgX+shUbaNUCst4s6ZKGfSf&#10;anQ3vgOdnTZZWBwfDj6Ynz0huOVV5Y8FbIHc3jGGo7WnBO8HA0oBeIYAfs7XCsAC6Q8PP2LXuoHZ&#10;Zvru8j48tG+b3//x8Y9YahunYrCSBR1ZYaa38PHilRO4nwJYBzSe0PI81IF9MSwfdVRV1Tnnu238&#10;fR34d6w2r5GdVQFmkddMSR/P17SPrPK76wTwOhn4wMHKlNuv158S5LuoKiyFm+cVAvgEfvf7P+K7&#10;U6cI4POUwl/iyxNf4gxZ+JLreZw4/41ZqBIDewbegH+YF655XqDv/RauPtfh5u+Br859iwuuF8nW&#10;2k7yMAA+R/a9Jt9L8DpZ2M0nDFfpvb868y2+YJD4TBlQXamF6M+qwGBBDRYp3yruZqAhs5TS2IJS&#10;yujesgZMdQyYFWhbU7dJq+wqr0M5o31JSg52JgnAWXWSe4wd+w4mmiXJ2kyy/8boOkZqLegrbePk&#10;UXuQFXqwNUbBDYKkGxXJZN2OKWyXWLBA8M2TORc+YWAngD9lYOfJIwH3Uxn9G4D5nF43z9/XqSWb&#10;WqtQPree9sPzoVX89/f/i1FUp6R4A/m5w8hkN/7/n+P2l+eR/s01VJ1yRxVla19uI5bGdtFa3IGa&#10;u7mYoZKYqe3FUH4DxnObDBs85UQZrh/kBF/AUc8SLNf4e4yUi/coo8/4Y8IlFCPXggwYn1KGjzeP&#10;0IKMmHxk5fRujy8zmk+ahSuVHRL7TraOYKaqG+1X/NFK6Vx7NQDV9L1jVCjNvpFo9Q5DByNzx+UA&#10;9IYnofN+LlVUNqoSM8zoZMAdrlHO9jTBWGvsgHKgtxkstBahBuwaZneB4BULL/aNopuKq4KBW+y7&#10;PGintCcTlreYvXtZH7HwHJlKEvY5LcBLMuE+fekbSmV1ZJAPFtB0qmmT9/3Hxz84/K9kNMfHA8pk&#10;LXxtvzay+CMBvEiLst49Y373NZ9/y9fr+7XeGVOGdqS0m0FlHDOU8HZee1XO1P7ui2WHbNb2kRam&#10;PmVcAdeA9/jrJ/S0K5YpcyZYZXR0eOEpAfmQEtkUvVtUCqmy5pSGSU9PL6w0y7fbR2R9x4EIpVi+&#10;32PQJ+DV/eHp9DaGmrvg7n0d3oEe9LRn4EEpfJaM+ocv/oh//eM/45vTX+KCyzmyLRmYjHn60ndk&#10;1TNkXMpqt3Nk1/O44XMNbkM5CwAAVQZJREFU17yuwcXXlSx9Gd+cO4GrXv4Iir5PAAeaXGiB+Jok&#10;NB/dfENwkt7381NfGRB/Nl7UgAFl+zwoxlxzPywlDahJK8Rk3xiaeCM7GI212jzZSvZt6jVfD9Q0&#10;o7WkiqyTi/sR8ZjsnMLrtVeM5FPoLGrHAH1124NK9GTrbGoXvVUPVgcWsDq4iHXK5Y2RNWwMreCA&#10;YG/Na0JTXAHmb6YTmLFY8LyLOT4KuAKw8bxe8f9HAH8KXo2NYwBrAUwJIMqh7vvOH5aIDPz1+X/H&#10;j0//TP/20FRyGKKcv/bfvkDoF2eQedYdvXEPYA9JQe9Ff3S6RmC+sB0NsXnoy6rBWi0ne04rxrOb&#10;MVHQbPYRp1vGMdU4il4CdiwwAcOekRgP1mM0Ril9J4Pi0UUQThL0P9N3j1R2MsD1Y4PyWUy8bl00&#10;i0zmwH2nlaqH7EtfOJ5YgrYznmihlx4MTUIdg8I6peVgfhOaPULRQvB2kH0nm3h9q1tREZ+KeoJ4&#10;mEqpv6weHYXVGOLzrXmVlOhzWBmdw/r4Iub7GCjoc7UCrRJHhoEJYA0Va5DKEqgXLJSVw45qIErm&#10;2J3YIKjnKcttZC36QQL41fpLqghHhQ11tVeB9w97ZGGCWCeUHJLawcCmH9IxkN/uvCOI3xKwb03n&#10;B2tZF57Rcn2//w7vKaPHOH8eja+bbSqx6SLZf4lDPZje0vNONo5QXo9DJW0PCeDH9PUCq3P8BuZj&#10;QKs4n7LLtK+tLSTlQjurdZiKHVrYIpur0N2z5T1M8LUqY/Tx4BXeMEhoNX6F9+nZ6hOT5CGgqxHc&#10;VM+wScrwCLwOvzBPAvMKvIJc4BvsTuY9Z9hXi1fXva6QjU/D1fsG3P3dcMntAs5fP8OvXXHV4yLO&#10;u5wx7PstvfGX9LX+kffgHZpoJPQ1L0rn4yEwu/qF4NszZ/AvX/0OfzxJCW0raURPVhkGi+sxWd9t&#10;+uh0FtdhiGyrhRCtNivRXd5X4LVUNjEq16G9tBrNxeWI8AhCRVoVvdEBX2vDLmX0+sSWOdTQy8m/&#10;RXmt7gKrg/S5QwQuASwQrxPA6vOjJtNzadVY9SZoPQhaAm+RLCzgOgHsBO6nAP5UQv8HALvTAzMA&#10;aAFsVhlclNBd3/ngIQHw59f/NyfU95Tt23g0sY4k73B4/tNXiPn8PEou+WGWEtl6+wGmYrMx4hqJ&#10;7nO+aDgfgIE7OZjIa4A9qdR0QpgiG3dl1ODR2B4etk0Z1u34zhXWW/dhI/i2aqyYyyZT38lHB73r&#10;0eYbPF8/Qh8ZUYdBdsgGKti+rAUlek6BVwtKU7Qtc9129BL4rfTMded8UMLHqtPuZOFgWG6no5XS&#10;qsnvNrrzy2Ct6yDbdvLa98BKGT1A8I7WtqG7pI4yuNwkayhHfWN8Ccsj0yYrS/XJHOw7Yvyv1eQ7&#10;l/wG4AneawFY9bsdSTw2Su5pk1knBt6if1ePX2U5aQV6ZXDJsYhFoH4gy+5aNzFP/2qAq+f+YUg+&#10;O0Gs5IxDsvgIg/xKzwRm6i1YbB/Fm03HARFtA73ZeGEO8Tsk8xOTTbVMhjYrzQzEWphTuR8nAzsf&#10;JZ/1tfavd4bmzIkjyePDxT0zBGR1NRSL671V6fKltpRsKyYT7ePeS/xCua+tUM3pAwL39cYhg8ou&#10;nkzxf7SMwf+mF7679A1cyKRuflfgE3IZoQnecAu6jhu+LrhAoLp4XyWDXiF73sB5HWTwvY7r3lfM&#10;86cunYRviDtu+Lng85Mn8advTyAqOQeuAbFk6WC+LuJvICaAPQLD8IUk+zd/IOgv4bOJkhaMFjVi&#10;lFKpgze8k95ngqAVcOd7rOYGt+VXoim7hFK6jgBuIMuWoygh3aRQliXn0dvYsWpdowycY0R7bE6d&#10;bJBdximlByp6oW7rm9Z17I1tE9AO9tXjpm0Th9YtrEbmYJlgXSH7CqBO8Gp8yrx63gD6HxI5trwT&#10;DXDNo1jZja/nzwRgMbDtcjB6XMLwZGgdPx/+2UT9g6ktjFNaev7LCQT87jvk6nztlQDT3W/uQTme&#10;c9IPBifBGpaEAfdQjLmFo4v+s9tVlTn9UR9xH+uWBfy0+BJWX4HNC703wjFJ5m1QplVCGYbCHqCa&#10;328zSL1/8ldKwQnahhbMEhALBJaK6MuPSjrPdIyY1MnpLruR0+1ekWi/HIi6Cz7I/87FVANtI+sO&#10;UI53XA1ENlm4lp61MaMIlooGNOWUoD2v3GRiacx2Dhvfqz1d7S+v828pG26BwUPBwjEcADYKi8Bd&#10;stj5GfpN36ul/jFKcDHw1G8LXvLp6kyppIu3ZEoB+GieDEXP+ohg0Ymknx7+iN1RKosBKq3hNfxA&#10;JhawlejhHAL7h533Zuj4oeSz6k0v6Sy0lR57XYtUTylbj8yqtFa5VV1STKmhlWYd7B/U0VN6aElp&#10;FenTiSTlajuZWF8rmWPdMov27ErKYQGWXvh46PWffu8AMkFMib5n5/xtGeLnfY1Zyu/xbtoOAvnt&#10;Du0DJfh81xiJaBopySrcfhkXr5/HVbJuYJg7/CPccJES+bLrZfpXymPPywggQ9/wuUQ2vkQJ/BUC&#10;wz0I+Ktk3C8I4BsIveOL0xfP4suzFxGZkocrnhFk3NC/A7CrTyTluAv+y+//G35/4g/wCPXBZ1ZO&#10;KB0zG6ntNDd0yUToUczxxs52Mzo3dJrc51ZOjrKkDPqkahTEJqAxtxR9qvjQ0OuoaCgpVDeMNbLr&#10;zuQOdqd3oXpbA+U9BsC7djHenqkfvEEfukk2VkHxvRJGe1cCziceS54OgP5vxzEzOwH8n7LvMYDF&#10;wErm0HZU/yk/LOus7oSjWoQjm2odBaF3EfivJxB34iJKrwegKTAOLfEZBG48hm8moic4EYu1HVhM&#10;zsewRyTsPtGY9ooyIOq6FAgrpe18ZAb6rgSi3i0UU3dyMeASjhGPKPRSfpdd8EVvVgOZ4jkj+gaa&#10;M6vQXkzFU9niaIpOWbugbChOBieA57UPW9SEDtV5vhaILt/bKDhxHeUXvdGvdqI3QtHnGgLL/SKM&#10;kH0H+V6l8Wko4ehjgB0+BrAsj8DbTUWhErErBLG89jyDxdwxgCXb9R71mcVkarvJxJpQ5ZVGR/AW&#10;gNW4XQAWC4/y+Yn2IT4/b7betE20b9vi10dmYekpwfwj1c3hzCNO/I/YIpB1pNK5mCXwSmrr6/fb&#10;2jPWeANnUzStXuvEk6kh/clwAvg3oGl/l9/vkCjUJeIVAfd4eo/AcmwhOf2vCr8fTGxjn/fapESS&#10;dcXWGgLvPwJY3zvblGbfzUGYVyhWbctYp+oYKq2nX7fyfz7Cln2ZwUufaRtxUZHwC3KFpzzsjQs4&#10;e/lbuHpdwOlzJ3GWgPQJ9ERAiJcBsHfQDQSEe1I2nyHjnoXnTTHwtwTpWbj5X6RHpqwmw0Yml5Jd&#10;g38DrkB81VMADsfpKxfx1dmv8K/f/A43bnrgs/LUCkbnDTym/l/jzZpj9J/rsv62uKFGYmMN3Yy+&#10;NjJwPQqi75pG26oyqeoctrYBHEnerHKSEqQWAnakUscGVf9Zh8F1lHAF+/ZdXsw9s+2wTbbeHtvB&#10;w84ZLAWlEbgJWPThkPd1dfjf3xavyKQC7LKev3HHHCPUo+Szk3n/cehnDgDHmpTKngu38JIBxZy8&#10;mn9KsExgtK4XAZ+fRuw3F1By0QutflFoTC6glahDKyNfG9nPoqbZ9LTNPjFYqumCPeYBbIF3MXEz&#10;HlbKWRuBaydQa8/7ooKsPOR5B93XQjDsdhutKhgQwqDUv2D2T7tLG1GTUYwxglTNxFXW5u9Wg9t4&#10;vRlABbqRkFQMXb6JSqqCoZuxaKaHrjnnjQ6daNIhCLLzUlMfGrKKCd50VCVnwd7YyYDZ+hsDjzf3&#10;EXjT/Bv0sLyfZvV5aNr42ZkOelw+zpGl7Y1dDCBDZhFrsVcJJAQwh5hZ1VgE4LVh3qd+yltK/Nr7&#10;BabVibojiElVLumA7Ps9WfTJzEPOnWms9S0SmG85yV8Zi6StIe3xCqRmVVoA5u+qbpZAPddBWU6L&#10;pQoeb/g7qqEl4DrSJZ/9xsKSz44mZw4m1tFCSWxbFedbcTvGqy14ZN8yz7/k61ba7ejMrCH42mCv&#10;7zW9j1RpRkA1/vj4fZxA1lnjJ/L3q0+RGpMO90uuSI+Kx1rjMPZ5f5Zqu/CE73FA3/xh/wXtwivc&#10;j03GqbMncfHKBbh50g9TJrt5Xcf5S+dw4cp5si/9cZA3bob54lakn5HZl92/g3vAefplymr/y/C+&#10;dRU+wUr0OIkwqtqQuEKccwkicI+lM8dVDhfvYHxz7hTOXj8Hz2AfuAS64bPe6iEsE1CHK48p6xyr&#10;kwvdVhOBtRXRklGGWbLDFCO2EjiyQsINCy9TSqmoXUNeFQ7lTRiFDyl7lOgw3zPDCD+JpV5G78EF&#10;ToDVTwCs2tOMnJTPi/ElWKDEXSEQFwm8BYLOKZ2N/z32uysCrwtBxLF47baRzv8ZcDV0mN/Ibb0X&#10;A8DYpRBMxxbhf/z4v0z+svo02SgRS2NTEEgAP7jghibK0b5bCagPTUHbzbsY8ApBI/1wp3skOuht&#10;+wLuoCcmDc3+t7GSW4fRm0kYvh6Kae87qD7rjWpK7zayZdNpLwxeCjYN1WrOeGKldRT//vJ/UZK9&#10;QFFKNpoLq03xNMlQHc9b4LXWYQN5UfnfWV5/tZyxeEZh1CUULVeD0E2/W0v/a/WIxqJvAtpVUN4r&#10;Aj20NX20M8X3Uk3us6m+wSEG1qP26uf7tGpsp1JqMWVmVM5oTupK+/mN3VQEJajh5+opqsbqoO69&#10;ytL0OYoXCsDK4CLoFdjXh2cZlJtQnZBjSv+K5SR/JaMFMgNMAvTJ7CMs98xTuoqh31J5rBvfq9Vl&#10;c274GMQCsBhcP1NQV575222HrxZw9SgJrfeWnBaINRwHGR6anGbtAS+0jWOcSu8l56AOpAwXd9CD&#10;r1EVHKIjqwrbtEKqZKlqG8PFrZTGanD2t6OIzlVsk9Y6t4fNiQ28pDwfaR9BdFAYovx9UZeahzXZ&#10;iqo2rBELj+a38I4A/vHwPaoKy00ix7/87nf49uTXuHL9Is5dvoDr7i745tS3Jgf68vXLuHD1LC65&#10;nCGLUkb7nCOjnjLA9Q93pa+9hEDK7rNXTyMgKhHeIfdx0f2WYV6nhDYM7KuKlddwnkx/hT7aLcgT&#10;nzXktZjmUrvT22Y/UoseYuA5HTMj8zY/KOP3jM6MwNPtAyiOpd+jTx5rsZgSO4WJ2Zx4c3hFKSQZ&#10;bTKyGC13KF26+N6qdrk9SglN4O6P73LsMGLvYZveeMEthr43DksEnsYimVbA/dTzrgiI16OxQODq&#10;UdL5f8e8GjqJ5JTcK+4xmLwYjPHEKrylpFvpnsKT6S0cjC0hmsC9e+IK6txC0EmmtMUXw347GzMp&#10;pRjzuU2pfBct18iy9Lod7hGopryeiMtB95Vb6L10C5NecegkiNWpv8f7NloIZLV42fRLxsTVUHT6&#10;3TFH674/+AmDtb2ofFAIO9WKulSo4L0OFuiaih2N4qE0na7qwkBwCiyMvq30u5boVPR6hqGd722j&#10;l572uIOuC37odg9H9b0MZN3mvcgrg62+0+wBj2rUtvF7Jc4MkNm1kqzC8NPoKaMsL6g3vn+BzFuf&#10;JibtIvsNoDopC3O0SwsEt+Sz2FsA1lwQgJ2jIY0KoqaTv8PXtY0acAlQ2pM1jEpgqqrLHu/xLu2R&#10;Vql3CU5tF71WVpZewyEQO7Kz3lMOc75wXnx4+JEAfmMyrARePQrAAu+nAHbIaQeAJZ2nawZNqZtX&#10;2y/5+qd4SjUwUtJJMM+ZksTPV/jalX1zlnfftoph+mazV7zs2D/W7ziHpPOKdQkLg3MYJWGlxMQj&#10;JYL3tqyBQXaADNyGGQbDZQbe7x+9wS/PvsdQZz+8/L3wpy+/xB8//5xs/B1OnDlJ4J7AP/3+X/Dl&#10;t9/gX//0e5y+cAK340Jw+14w/a6fYd8rZOJLbt/B6+YVw8AXb1xCVFI+bgTE4apat3hH0l9HGhC7&#10;+kXTQ9/C59+doD++Bp9wf1z3d8VnSn/cYtSZ42RSCw8tdKiC4QxvqEZLfgWG+MF1JrSzpBZWSrWB&#10;2lb0ljegtaASyaHxGCfbvuZkfb72iiB2FOXentjhhJiFvXbI+CQBV0nwylh6PLCMxVsZBCmlLkHn&#10;XKiS7BWA9SjZvHQMXA2x738mm+V5ncMsYHE432vhOgHsfQ8TeW0Yp6zf5o1+zkmgnkyJrt4o8gtB&#10;Dy2CcoHXB2cwejcXUzGZWLqVhNXAFDRTGo9RMtcHRGOCrLOQXYe2C95ovuSLUe84FJ3xQPE5T3Sc&#10;9SIjB2GAknqUrNl1yoPRug9/ffY/KV3XUJqWg42xOXTk15q0RflQa123abGq3OchRvb6+EzUURq3&#10;nKcUpzxv4t8euJMJS2AsOs54YcAjDKNk3hGlVPrfwRBZVmsSI3VtBG2HqTwpxTRKSaxFqQkGWFNM&#10;n6Bsza3i51epXnXCKMRQeaNJjVWQ1mmkjuwy3tces5imUzoqDiePLO8rH6w0z4XeCXMyaa5jGFNU&#10;C2qRszIwAzX3VgkmU7WSAVyFDB9NHvCeb+NwVoF8l+pOJ5fEvg757GRgyWd1XpjvnjYSXKDW+2g4&#10;gexczHJKaQUM55Bfnq4fMp9De9F6rdmbJssO5DVguKCJXnmX/vzQyGptO6122THNe/ly3bGPbJJA&#10;yMKmE+POK7zmWByeR05yDhqKqtDH6zvVRxViX8BypwWL9d1mlVwZWv/2/GdMU7n4BXuQXa/g62++&#10;wdcE7OnzZ+Eb6A/vAG9zhPDMxVPw9HPDNbfLOHn+G4LVFUFRbvw9Sm7/Swi+7UkWvkCmvY67GZV8&#10;jCJgIw1oBWB97+YfRV/sjq/PSEJfwLeXT+GS93VHa5XH1P1q3aFFFZ0dVcVJHd5ftNhMKVlJZZWT&#10;tbVqEcOCkYZOA+rqjAJUpJeYfjZOAKsot/ywmFiH2qeaNCmsGCrrwWz7JJ7NEdw5bZh3o0QmGAVg&#10;AzgCV2d9NZQ+KbadvxppwLtMz/spUP9PQ1lYej8dKRy/FIqtok6YMjDTD8mI782ihpqIF8XdQWVq&#10;htnbXh5dMq07l4uaMRaRgamoB7BTHne4hqCL0mUqLheLufUYCU6G7UY4rLygxZTIeSdvoPkGXxOa&#10;DIsfI/VpNwy60Lu63sKLxad4zUlbkV2OcbLrDv/GBoGgjgS9xQ1mNbqScnS0qhO1KQUGIHME2XB0&#10;Bj27L9rdQ9Hqexv9IcmYjc8jK4fBSknfx/ceLahGD0FYmpCOMQZUgVeHEZQhp+L7dv5P8tTaX1bx&#10;wFEGrJ3JFWyOL/LvN6Eq/gEGychKzhGA2x6UmKobWkwTeKf4OQRgrTqrM4TJ06afbkwvxkzbIJXY&#10;CNm8FoN8X5UefrN7vB00TV9K0D7j/z7TQnvQPoVdStODhUMD0O8JYK04G7bm0O8offL9jiNfWqB1&#10;5Di/NCDWo8DrHJ+ysZhYZ7BXeqcxWW8xv6/+TqqSqaBiCr/fy8MmA/Obref8nScMAvLGB7CWt1Oy&#10;b5nnlJ/tbBKuHOlX27QEG0dYta9xTj8jmKcw1m7DYHMPdu2TmCcGXi895Ncr+Lj7kv/bFoLD/E2J&#10;nNNk38tX5XsvG7l8zZ2+2OcKPP1d6IM9cer8t/jmzFc4efErMvBlxCTcQshtb0TE8fc9vkNAWBCi&#10;75fQI4dQLt8mgG87GNgnHG4BYQSwCxn7CjyCPOB2yx3X/AngFxvPsD21bhY4VLdKfkcb+Kp/NdU5&#10;aICrfGgd6Fdtpb7qVtRml6CFvqkxv8r0an2oRlQbb34DsIKCqlsqnU6nVwZLu+lVJiltejBX1I/l&#10;4EzDlKteSQRbvAHs7LWo3wA8T/DOXRHr3vkPKZN/B1Y+7xzmOT7q9Wt8z1X3e5ik5PzASP1qV31t&#10;X+L12gtKoTEUJ6Sg7D79bmkV/69JcyJIN323ZRT9EekYpowd9I3BEKV13807mNO+cEAyP3cqZilv&#10;ul1CUHTSzVTYaKRf3W6fwcqdAvRf9UOJux+6Chvxy9G/oZ8Tq4FgU2G17ZEFStxudJc00v+qVOsi&#10;OnKqUH47Ffa6Pqzb1xkINzEeX4DmU+4YTshGX0QaprOb8JFBz+p7B51XbqIlLI6SewRZEQloyS0x&#10;AFb1DYHXpjRXSmCV0VErFVXU6KdvnWodxNrYPFZGZjDV0ofSOykm71lHCScJ9qaMIrPmMdU+iAl6&#10;YBUXcALYwcIz2BxdRnteFbqLavn+fA8GgYHKdgLpwPhYJWpop+HJzCN6zpf0tZtmN2KTn31v5tAc&#10;9H+3L0vxET/sfTCPawNLVEYDmKmz0jM/xVsCXK1FxbxOEDu98KcAdkr3p+b7Q86rDgYPtX95C3Xq&#10;P1p/hj3rCoZyGmGt6MLLpUeclwTr8gHnwCFZm0zabec8PcCjuR2TaqkukGoWLhC/23ltWHhpZJHY&#10;2MBElw1rtnmMtvajrbAWOwTv8xVHa5bXO0eIvxsL31vX4Bt8FX5h1xES44Y7Kf7wDeH3oS5kXC1W&#10;nTPfe1E6y/+6+J5CTFIQAsM9ERTphy/P/AG+oREIv5tvAHyDNu6Gb5QZ133phX2C8DUDxJ9OfoHT&#10;9NOuAa7wCqEH3qUUUI8inRbSVsEk5dEEva4YWAXcBV5J6SlG6vaSesTejESUbyiC3QLQQBlmqe0z&#10;C1jPVsm8ayrL88JIaHWXk/cdJPMeTu5hb2oHame5lFxD7xtHACdhjWPRJfa3ShufMvDyDZ33lUT+&#10;e5n86fgUwBoGvAbwCWTuGGzElxFIvxKcb8yiimSUTuYUJSSiMYeelBNbJ44O5+iJ+DNVb3isms/F&#10;bVgnqFZ5o7cpl54MzGMs+D5srpGwekSh49otDPrEYdrvngHzIAE/6nMHeZddURQaa9YC1Dg9/142&#10;tuxLWFeTMsskZWsNdIh+hV+vDkyh9UEZaiidxW6r9GfrneMY9Ig2JXSG7tJvhybSnydiv2EUg/TA&#10;1dcDURXHwFNYjZyoBAzXtlAud5gUVzGvyZSjx1XvKVOJg0G5r6yZFsFxGkwLUZNkkgoytw6qrFK+&#10;9xbXo09ngBmgJ6mu9B4zOkzR6ehpJQCrjpkKDcgT16UXkPnJ4Azk2nbcm1g34P1An/t0+Rn99iqe&#10;zR9SJr/HEVl2ZWyXQF3Dxsg6fnz6M37i+PHJj/Shj8mSo/ie7HtAizVa3m9A/EqgJXi1kKUhwH7K&#10;wgKvWdiSnObrX269xPbwkgHxESXxq01JegKcgB6v6scWg4S1sou/+5Dz8xHeMlBPN9Je0DY9ozd+&#10;PK9OiFtGoewr1XLlKZn1rQkMXfz9kvtlJKt67M2uY5b3LutOGia7rCaDS7nSvxx+j4Q7sTh3/XP4&#10;hV9GyD1P3IpxQWicG4IJZO/gi4hNDYDHzbMIjLyGiHteHN4E5HccZ/D5yd9TRt+Ai98lxKXmUVan&#10;0vM65LOrXxSBLgDfJkMH4F+++AP++Yvf46szJ/C7r/+Ab859hc/UfGyouoMToRfDdV28aXYD4LZC&#10;5cOOY75vFGMt9E55FciJz0BjSQ3uR8XD5eRFZMakYrpnyrDu8/XXBMFLXhRHZzkBWJv7YuAd3rw9&#10;XtBHvLnLQWlYocxd9RaAEzF7NRozlMpOBpYHVrE6seiau+Nk0T8C9dPhBO2nY9XtnpHgOw9a8H7z&#10;Pf0Yo6wOWkxto/ZBPkqTUyhBmzgxl/ncDiUf/dG6WmP+QIlNSTW2bYqzHUwc0EOp4sRHbNUxamdU&#10;YyryAXquBaHZNRRW7xgM3ghGy2VflF0LwAOPmxgv7SA7PEUewTtNAOi00RqtiZ3XV0n02pJZGZg0&#10;LWsaaT86cyuwOrqIlfF1LOQ3ov9iIAPETdSQ3W0ZFZi/X4Fer2j0B9xDVdAd3pdKVKdkoae0BkM1&#10;LfTA7cfgVZ56H2xkXx3gF3vqb8lrj/F5BRJ12egm+AfKG1CXmm+kfDv//jSZRfv+2gPW+wjAWrjU&#10;cUMTcMjkm2NL6CD76OdKv9RWlFh60TJF2XpoMqt+ePSjqYdlrx02BxtebL+ktKflKmrFPO3Ty8Vn&#10;fJwwKZd71g3sc158TzD/+Oxn7AyvYZpWS1JYZXOcUtoJZCd4JZ+dj5LqTwi4F5tHWLfMY6S4E1uD&#10;S2ZFeq5ZpXh68QPBuNwzaYoFbssqTW6hJ6cGG5TWyspSNtZDKqQ91YymAtI21fvtV/jp4B2D+wZS&#10;aI+svB6Hq/s4mNsySvXnQwYnMvAhf/cvT39ER30jXH1OEWgn6WFDDfsGRioT6zv4E9SBUZcQHu+O&#10;8HvuBOQJBEe74Va0K8Li3AnsywTnGYLfG4n0vy7esUY2u/nHUEYTwPzaNSAaF1y88N/+9C8GwP/1&#10;D/+Eby+cNNlbn+3ZKeUKqtCcU24irm68ADzW0otB+tymnDL63DyUZuTD1jeBFnqv/NgkFMckIs47&#10;HOvWNUqnPezTYzpArPYbOtqlioCMyL0zGKKE3rPt4qCwm8CiLCZw144Xr6avRBjwCsRiXufq828r&#10;yWRrrTw7xz+C9W9DYBbg6an59bJPAnYLOLGL+Dc7ZvCOjKCSuIV3E1GfXYTJbpvJ430y/wivqBp+&#10;2v0ei+3THFP0b3ZG9XXjmVVq56fHP2OTk8uaWIy5+ELDwrXnvAjcQDRd9keDC73L6atIpdRR3ndj&#10;Tq2pPqLGWqY9KAHcV9QAOz2jFgoFiNasCow3W9CTW0t2m8P2xBoGo9LQeNYLk+ll6I+8j1764ZmE&#10;MljJ8JNZdbBS8eTFUv7fTcVARSMGVMROp5Aoow14yb5qTK2c30XLOP/2jLmfbQU1BoxKmdRBhdWB&#10;cbPw1UsW7mBgFqCXerVN2IcJ3ncB1CRyDKov04xJpxxUHyMGBwV8bXnps8tnK7dauxfPKFNNogaZ&#10;WEz6w6MfGPjeYKV5BOtqoEcfOds6Zor/LTaPY4dAP5jcxQ8EsEni4BivHsQRJbhWrJ0eWBJawwli&#10;p4z+x6HXaB9ahyNUtM5a08/33+Zn0UozbeLYGmwEtLWoxSxivV55hJfHvY/MHvDMLgGsVit7fP1T&#10;vNvjXKZ/H67sNmeWt23L2CTI+3kN3u48N90MH85u0tO/w+r0HMLItlfcv4FHwAVEJxKgt6/Cze8E&#10;5fQVhNy5DM+QU/ANu4Jr3t/CJ+QiYlK8EZvujdB4N0Ql+SEy+TbuppWZZuCSzU7/q+F5MwZnr1zB&#10;12e+xj9/+a/44vRXDAQ3cNXrGj7Tud4ZrUaSaZVILwmt3FwLvW9qeBz6OEGGGzpN2mQNPVtJcg5l&#10;XBp60goxUNbCf1bnaR9iaXCV4H1B/0EPvEDwEsC2qgGMlHWhJ6sG1tQ6LAdmYEXSmN53/RjAYlwd&#10;Vvh0FfrTYRI4XCSp75hHgVj7wnp0MrCDjSW1E7FFWb7idhdb9+uwWjmEvZEVzA8sGk+uxbfShFQM&#10;13dhmzdLJWHlpeTHdgbXsMjJ9e+v/x1PZx9R8i6ZrK3tgRXe7KeUt5N4NraJx512yuXbmGKk7LgY&#10;gMbzfigm+wafd0FSSBw6yppMdRNFdiVPaL9cIJbKaUovxmzbMDpyq9Ff3kJWXKQv7jEF7+dK2tF+&#10;9SaavcKwVEOvHBiL5jOe6KVcH/G/h/HYAjTGpqKKwbQ5s4jeto6gajEANjKa3tfWSAYliAWued5D&#10;AVidCAVe5bf3Mfgu8D4vdI8cF7NT4kYvWbgUE41dGOB79lB5LWgXomsIXUX8np5dudsqgWPktNQD&#10;gTveZHGsbLdaMFTfTbU2ayplCHRiT9XH+vHRB2x3jGOb82CysBUbw4v4n+//b96TdVhLe8zuxE+H&#10;qoriqDG91jOPtb4FyvH3prKH0wvr/QRgpx82EvoYuIaRzdfPzNbl9uiaScXUFpPK6mi/WgDVYpv2&#10;hlW0XdJXbW3VhuXF2mN+/9SsRAvAytLSAYl3DD4Llln05dRjoaYX9soOFCZno+xBIRXCY9qkPXM8&#10;893GEV7uPEF03E0C9QYBexV5pbeQ9OAGCqoDkVnqjwdFAcgpukWm/YZS+RwBfAVBlNlRKZ4cbkjK&#10;C0FkWgKikovItLd+876OEQ3vW7dx/vp5UyRP4D115Qx99DVK6G/x2eqIyr1Oc6JNMmrbCV6b2UZK&#10;j7iLbkb5mT4rOnljyxIfmJTKmsQMtGbkoSOzmEwyy2j5hpHqKVmXnneccmT6wHjfha4ZzLdMmFzZ&#10;zcFFLKZU0/eSecWSeqSHFYA1BODfThxpEMzO7CuB1ZnIIVms4QS0E8wGwPLEXonYcGUguJWK3Wb6&#10;+coBDFRasM/PZmf0r3mQh/aiasrBFRNkVFFCN/7N5mvKxnH8SPb49egX051xo2MWs428HvwfdPLF&#10;bH8c/IBHlGj2oLuY9Y5D141QzEemo4YXOSnwNmYHZjn53ho5Js8p4JqjggMqiK9WNI3oKqijrOwh&#10;EOh7RxY4aTYwywg/RGZvO+eLJtcgtN+MRu/NexgNSsQig8XojRD0u0eimn9DVVDEmEWxiRiuacJo&#10;vQDskNHjZAflMk+20QPz723a1N7GaupB7zCorFunzZqG5PJcO2UyZfA8waxTS0rs6C2sQU1Cpsnq&#10;anxQxGvXisHKNrRklRv/LC+8pMwuel8VfR8ii8d4ByPczR/l6YVk3ff8f7QHvG0YWD5ys42BpJKf&#10;qbgNjya28OfnfyFTf8RIaS9lrp3A/RFveW2VrbXDYLnSM2sO8Tu3k5ws7Hx0euBPh4Lwq5Ujs1Da&#10;mdNoSuroEIMzpVJfm/7BVAlPl+iFOaY7tJ03QYVFZl9RATytRm+RVZUvfUDF9gaLg3MYKWzEeoMF&#10;g7QbQ+pOMrlkPLOOZdqodHbov8XWuTnpCAy/ioi7brifGYj4VA+k5XkjLd8P91Lc0dQcjVtRV+Ae&#10;eAn+odfhG3oV8Zm34Rd5CS5BZxGRmo6Q2HyyeOgx8wq8t+mHwxEQfRPxuYHwCnXB2Rvn8V8//xd8&#10;fuZLnHU9hc+076vtBmVh6QTKLAHbW9lEmVmCHk4W9QFuL64xkVaLJ23Ki84oQG9pg9n4fks/s0Pg&#10;vqF81qmjdfnc/kXMkc22h9Z5MY/wZukIa/Gl5sDCKplSDGz2gLXfK7ByOIHs/Fp7umZf17ArJTEB&#10;6wSwc2/Y7A/ze7HwqgcZWVtTnrGYpec6WntCKVsFKz3XQ37Ohpxi1GRlE1DTJjPqGT/X89WXeL/3&#10;vWk6vTGyir88/zN+fvozprTtld+BF/S/Kvuy1D2Ht/z/XtAn7/ct0QdnYuFOAR5X9GL4ZhL675Id&#10;c2tMAstj+uk165IBrypxOo7jWU2apL5eZbBcEqB7JrA5qkbblG38fNPZDWj4zgvdfncxEJGKkbhC&#10;jEU8wCS99hBvaqd3JFqjUkxnv8HKBvSXVfOxHh35JRioojxv7jGrwxOtfWRceVNHlpdUlVaklcxh&#10;1jT6VdvqbwDWYX4dYlAHjmkCvye3EpV3U0wxe8l9JZz0cPIOmL7O/J8YkJRuq/9nlH+zi8F9oK4N&#10;SySAD5zITuB9JIBL6OGb6TdX1KCuopOBfQU/P/sVv3Ks985juKiL8+PQgF3VJlc4Z7aGVkyjNAH2&#10;0yEWdjKwc/zjvrC27pT/LOZ1HmhQ0obJtCKrHi3rdQLxY8rnp2bM90yZboUqbKem5xNdVAwqrWtb&#10;o8ppxWw11UVtL8mgHeOtvVi2zeIZGfzjvnK2H5pz7bJi9eW1+PzL3+HE6S/hH+SCoDAXXLjyDdx9&#10;zsHV81vU1cUhPdsfcYnuSM8KRFp2AG7TK/vTH7sEXcT9klp437xvThw5ACwJrUWsMATe8UVokgt8&#10;o10QGOuG71y+xTn3M7jkcxafCbwaklwTHQOwt/Wjr6rZRBsx8Bwl16ZtjiCuQ2t+FcFbhJ78GrRm&#10;V9H30kPS74w0jJjtg9WBZUY61eOlD1ZeLCPsEcH7vHcZSz6JWPZQltUxgOlTJZGdADZ+9/hrM/4T&#10;vysgi3X/DsjXHUkekubL7gloDYjHFEFWmVeNlKh4zA4voDylAMWJ9JGdw7yBT3mzXlNKvcLa2DYG&#10;m8YoGefNwX6VxjmYfYyRJjKvetNSmr2nd162LOL7hz8YZfFwcB3zua0YuJ2JJcora0oJ5lvtZI2P&#10;pr+Utk7U0FxbNtrGUXJEQ0YJfeWQkbJaZ1D21YK2rwhglRLaHF/HVHo1WtT+xfcOenRk0DUcFs9I&#10;U1trwC8aDd5hsJvyrv0YqWk2AC6OS0J1ygOU3LtPSd5Ib6piAP2m/6+dklrdNfqr2o6rfkwxcNgJ&#10;ah1kcJSSNUOLVy195vywUmi7cspRGnGPwO/HHL2yADtc04HOwjoqF1oCfq/8bZP+2aHFLi1+DXIi&#10;r5vtIe3PbvLr//7i31CUWorMxGzKzX1MkMWsqjK58xZ/ff5XbFv5PzePoTW3Ea+XOUeoksaqLGTE&#10;VyYpQ0FAoHUOgVdDiRqS08+pnJz7wXpUQkhPfgtZXo27+TxZ1zCvsq7oZVXczoCXw6RQ8jkB3dak&#10;IDbK936MDfs6xqi2lglK7f1OlPdgtr4PkwyMc1VdsFe1Yqitj69bxDuVmH2k7EN69rUjjPPe/uF3&#10;f8DXJ77CdYIrJOoGPH0vITj8Oq65ncQNr8vwuXkBqTk3kV0ajKzimyiuCERpZRCyK2MQn1dBtr2D&#10;68p5NotXBLD3bdzwD0Xk/UAEJ7jCM+wSotLcEJ7iCu+I6zh5jRJaN0PeZpI3f7SpG0P0xGqGtWAZ&#10;g71rABYCuZHgzbyTgeb0CgzQr/UV1KM5VSmW09int9Ry/kQLpRJ94/MlXVhKG17grf45zLXasJ3b&#10;QqlLQGp/9phpBVgBWCz824LVP4BZj86zv04Afzr0nHnt8esG3GLQXtiBBes+VsaWcD8iBnd8ghDn&#10;F2zknk5FbU/u4yH9+evNt8hMKoSXWzCstYNYbp/EWPUApegYtiYeYX1ij37+OY5oD7bofd9Q5q32&#10;LVKqvaQ3fofH45s4nNg0Bdm0kv2WPnpfCQH8WtU21BZlWQkxHZzo9L06gyvwCsQq8bo0QLYZW8fq&#10;qMA+h+mMKvSc9UXRd24ov+iDmYQiDN5KxExaMebCMjAceA8LStbgUAeGguh444WnybiS1NXJWZjn&#10;PWygvWkvKkUHgTjbbsXW+LLxwg6LZMOiggcD2TyHDjMskqX7iqrofxv43IipL63OGGPNvbQENga5&#10;GfSQjeWBdbBBC3BSEsoo0wkq7TFPtFopm3dMKqWshvbb/0KpbO+YQFtVN2Z4jTpLO3DIia7xl2d/&#10;wRItloUKZnlgwTRAm6wbxuMpMiYDvwCrRA8niN9uvTJZVyIG59AKtIKxo5P/Ee/BFrTSf0BL4vS0&#10;TvnsBLIencyso4ba9zXnifn13twutuwb/D8teLrxBrtUaBNNVCu1PSY/fKy4iV64G13FtZiixdS5&#10;4Q97VARrqkSzTRW1j2tXruOiy1mcvfgtLlxTC5UTyM4Kwu1YH3x79huTtHHF41v4hV/BDb+TqK2P&#10;RHNbNLKrUuiD63HOLcSkTTol9HXvKLgHhSD6QRAB7ofkPE9EJl6jnPbDrbgb+Pba56oLPcrIyA/Z&#10;MczoajdZV+p3tD4yxSjejZrUfNwNicXqJJmnw0YGLkFTZiksZW1Y7JuHisG/oMR5wiiox0NKIklU&#10;eWLlyO4RxMth2Vj2SqC8/RuATarjDUfBun8EsIZeZ15LoKpUrNPvanwKZr3Xut7PJwGNt7OxMf2E&#10;MvYFjjaeIyUsBkG8qDHeAQxQI7ypR5juW4a9exFr9j2kxKTBzy0IrVnVWKzsw2JpNywZdbxho5yM&#10;H/CRY56yTq1SDji59k3C/Tu82nht9iuPyAT6f7X6ql7KuwS0wCxGXR2lf6rvNBlL2veVjNWKsAA8&#10;S9As01+tjawQ6AtY6+W1vpOP9jPe6PYMR+2Vm1hpGsdm7RBs93IxEpGG+eJGszo8XN2O9rxSeuAk&#10;WNW8rLbNLEQ10ta0ZhWhu7AKa5TpCz3jGCxtxpZNCRzT9HMOAC/xcywygGgRSwBepvJqzy6CnQGu&#10;v7SRcrkGg1Rg6swhvzzGoN70oPi37STnUDDSNtJ02xAO5/dNHvNrKpB5BfXRTfxIb7vKADXaNYHa&#10;nDrMDy7gJ1oUlR/++dFPaMlpoCpYxq+Hv+DD5hsjm1Xp0lLUyevtSL10gNfJxPTDtDCaW8YCkSQE&#10;5EdTB+ao5tHCE76GwF52SGVlXf2djP4EzAbIHDqFdDCjbaQ909StPq0KLSSbl+ou+fRX7Mw/w2Bh&#10;M9Ya1IStEyv1/bDTSsiqqBSPCt+9330OFYXXOeGizHwkxEaY9qLhoZ7w9DiNkKDrcPO8hNOXv0JS&#10;5i0kZYXCO/gSvfBZAvoKgiKvUkbHIjatjgDWAX6BV4cY5H8j+LMwyudbuHXPBaXNEcipvImIZA9E&#10;p3nCPfyCVqE7jcxSAfCRhm5K5VrMcILphnVnV8Ba1YFeRp6xbjsqCN5BRrkl6zwOFvawZls1AD7i&#10;hdTer5hYq9Kql/Rs8RmB9AxHgytYu5mORYJxyetvi1ZiX5Myycd/BO+n3+v1JmvrmHE/ZWABW++1&#10;5nIbawklWBpexe7cEXannqDkfiG8z7gg1DUAzXk1ZMIJ/PzkVyzyZpcTpA1FbShNK0FeYg46iupN&#10;N4W9hlGM5/EG1QzgBwJ1hcFnkyDTIXUl6JsmcJxQakFjStKqleYgGY4s8oRReGdijRN0E2oIrYJy&#10;RjKTqTS0/WLAKyBT8ayPLkDF3VcIZLXb7L8ehrYL/sg/72X2mFsisvCscw6WgDjMqERsN6VqYw9G&#10;6TdrUjMI2FyC13F4YYJetD41F7X3cxkoKJG7yZx878HSJgNQZdipK8ZCH+0C/bE5bcahjK5leuXu&#10;omrUpPA65FWaPeFZ/qy7qA7NWWUMFtVQlRCtHUitiX0FYH2t/Pj1kXkC6wVBQn/JoZpntgb1YZrG&#10;YKMVhwSbrXWC9oIA3HmDITKcvY5Mn9dkAr7SKLXar1I7bxgYVT5W/aaWumfxfu+dCQxakVaXB11v&#10;FSNUN02BeaV9CtaiDtMV0lrSizUSioLIM/lbeWTKZDXqE1hNCSVJaEnq42FATPBqYWu5ZwLttEQ9&#10;nAe7VFl7a+/QUWHh9eT/rLRUYmC+tB2r9YPoza/HSKOF83uPn/GVaVxwtPYM3bw3mUl3UZiRgqKs&#10;+8hJT8T9xGjk5NxGUpov/EO/Q1S8FwLCryE41hu3Yl0RdtcTsVQ9/lE5uOSmBSwxrw4wKIUyjM8H&#10;wzvsOq77naa0PoG76b7wCD6NjFIyc5o7PnOsQE9hpodyQcBlpF63LdGjjWOgoA6D1V0YaqHc4oTo&#10;r+vHxsSGyRveodGfpwx8QpAqkUNF3bcnlThO9mN0FDMpqeNhxaCpcyXwOgEsgDoZ+P8EYMOu3gkO&#10;kPLRnDYScAloDXVh2CDzLl2LwuO2SWzTb7/YeoecuFxc+P03cPv6AhKCYugLR6Eu8VOU+a1F7aYW&#10;k7a7pvtXMT2wgtn+CSzQo23y5k1XdlNS9xIsw9gYWsIvT340k+WA0vu1OgRwwgnAOu8qVlYFErvK&#10;4xKgDxd3CIoxWIrrTcKEkiSUEOEEsMArEC8RAFrkUrnW5YFpzFA+dV/wRdvFALRcC0Kvexjab4Rj&#10;xPMOrLfTsCxQdgxgvEkSugVVKffR+CDXMLCtodNsJZXfTUVHvpJvHOy4MbJAldRMlrWavVzZJG0P&#10;aX/XOdTnymwZ0RN38vOq3edUi4XS2MqgNG0+s40S2dpmxQADtwC7pjRbw8KTDPQjZB8GNl73oepB&#10;Brt1/PToewaMVQw3jmKH7Kh62osDnDPzTxn0H+LV2iuTpTbWZqcfVg70O3O4X2pHj6oPvTWkgg8r&#10;pii8ujbMNZHta0ewSlArS+stA8Hu6AZ6cppMLa13lNgqd9ub24qVLnUfpE8mgFVZw3lkUEPMbMrw&#10;CMCqZ23YWHWj9zFHhaZi8mPdExi3rMLeuwRbs9VszS0RF+u8TtpO0iGJ9qImWFqoPniNdI5gc3yD&#10;/8trTPCa5qelIvd+Mooy0lH4IB156ckoybuHkuJw5BUFITT8KgJvuZB5CeAYD/hFuSGZyueqfyKu&#10;eahkrPyvDjHI/4bhZswt+IZeQGQCGT3oIpn7NPwjziMq6QbuZXjiMyu9zqQ8GW+KOghqoWdpeJa+&#10;ZggjlGC9Jc2oyqrERN8M5ecclhhhH1Lvr9PnzfRNGQC/48UXO+mk0XOC1gBYbEwQ76TWO04WCcDH&#10;JXME3n/0v/8IYsO8BO2GT6J5NF87gUsgb3olYstH+8l3seiVhM32ecxYNjDHzxd42R1n/ukPuPr7&#10;71CXUWYWmSy57eYs8ogOV/QsYnfmCSYopXvr6N+mNrDGIDVb0oG17klG/dfmVI2YV9lF+p/UkV/s&#10;8IFeV7Wc9PO9iV28f/gR21qx5HVa6Z9ET2EDwTOHXfuykc9KZdQ+qhautHIrEKvFiYau8+LQDMZT&#10;StF+wQe1nsEYCI3H/P1yLCaWYtArGrbEQsyr0Fw7mYtgHa1rIXizUXovhd93YZL3r1Z7w4ziqiop&#10;sIod18gKvYV1WKZsd2z/jP9vAWwGg8QCbdRc+5DJkR6iVK9LpSzPqUR3aSsBJxYW+044AMygv2Cx&#10;EyAHpji+pKwslSpuPJ59jHEycGVmPa3VEYPANGW8zuE+o8Sewd7MAefOnLm2SrnUMBU6jsH8QbnS&#10;BO9rAlGlZTeoclTfaqbJSra1mPRLHZBZUoLOJoMxPbCArbavA7lt5niiKoSo7I6A61zAMr2T+LUT&#10;xALvEzLws+UD0y1jpdPGz7aDQf4drWe8XDs0GVwzTf3Y1W4NCcxa1MpgZsHrxz8Z763XK4f9/e5L&#10;7M+soSa3GGXZWchJScKDhDiycRqyk+PIxhHIzY5EfGwgggNuICLMDyHB7vAJ8kVifgsued0xTbzl&#10;ex3jNrxDbtPrBpiDDsqxdg+4gOAYF3jc/M5kd4Xeu4bPhuo7TPXJkTZGULujEfeKbYGMO2Wyb+zN&#10;FqTFJCMxPAmN+Y0YahzEDCfqLMdw0wCBekgZ8dFkOmmIkQTgp7xxR9O8MHfyDGsa5iUwBVQneAXU&#10;T8Gr1ziHWHfTlwA9Bq8ZJgHEMTb06JOMVbL4bk4L1oc3DSjHuucR7xsF/z+ehPcfT6OroAW9jNRL&#10;9LI/PfsVPVV9SAjJwADl3WvKunZ6easS+HlT9oaWTafGPYJ1lhNNjbp+pF+TJTBg3XlvJp0ArCIF&#10;mrjKOtvlDRwobkZXTo2Rx5uT62YlWtlRPQSRAKw1BgFY7Cjwap94hSy8SMYeDbyL9vPeqPYOhY3X&#10;ecgvFsMB8RgNTcR4cjHmtLfb2msO7ltrmzFQUYeSu8kEWDaqkjNQTzaebOs3pXGUqLE5yqBAxuzi&#10;39YxRq0+G/nsBCuHwKsyOsrMUlkdLWLm3k03Ow3dOSVoTHyAtqRstFFaq+F4b0mT46QaA4GTgQVo&#10;JVG8pAJTOupK3wJ+PPiB0vQxJjqn0EZ5O9c5S2uxa3Kl3xOYar2zYdvE2ijZ+snPZpVfWVha/NL8&#10;0bVV0TsdkFjrnsMqGVV7xK923xp2nm8exyKVlArq7w6vGdA7F7akkLRvP1k7bNIxtf2kfWIB+IgA&#10;VskdDQHYyGvDwAdGWj+c3MZYrcUkgZiKHfT1pjcYQT1c3ISVGoK4YQSbVGbTrcPYnH1oaqGvUZEe&#10;LOxie2KFYN5AH69lTUEJijMeICc5CcWZGWTl+8hKjieQ41Gel0Vg30Xq3Vhk8Pt0WqF7qXW4cCOE&#10;rBtmwHvNSxKaAL4VRuC6w5OMfSeF3wddxjW3r3CVIyj6OmLSA/DZpnWGPmYOi4Oz2Jtexzyj9y4/&#10;yNbMOtamVvBk9QAjvLmFyTmURJSclBNKStjn11vjK8bHvN1RtcGPptq+JPShQEzv83xwFQsBlLge&#10;ZNpP2Na5eOUEqxPIn4LYKZ//dwBe904mCydhyf0eXtm2+NkUaY/o/ZYRe8EDrTduou5KIHJ9YtGU&#10;VouRFnWYoN/LaqS6GMcvR78Y35Ufn4ui+/noYLB6yJvyipPH9OPhhNDWkQCr7vnaK9bClk7VqID9&#10;jk7ezD3BNuXgln0drRnl6MqrhcrlaAV8w7aM0foe9Bc3miJ1kwSw2FceUhlaytZSuZvp5BKMXQ1G&#10;51kvtF4OxIhPDCzmbLE/RhmIBkISMdugXsG9GKxoRANvuPZ/Bypq0Zqdj05OlvGWTjLqCCVzE1q0&#10;wFhCmZdVwfefwNqI9p1tZgFLwP2UfZXXrPznNbJqyf0cfPvFSbhfdDFJIu300wPpRRjMLEFrUhba&#10;s0sY1Oin1SqW/4PZ0x6ZMf73UP6XFmqFDCwG3ae1UHH20bwOSs8FA1RVq1Se9JvVl1gleCWjv6fC&#10;EYDVJE0gFoCdBd5VCG++ZRxPaV20oPVSi1kCN+3LeGUfRos6sdw7ZwAs7yyboxNnjxh8hwsdC2Fi&#10;ZW09aVtJJYSPjoEr9hUTO0GtdMs3ZOzZNhuvxaJhbu0dKyNr00LlWddrWrtuN47gMYPHZtsYtqd2&#10;SHRrmLRMY3uaeCH5PV7cpQocR1VeIVk4GyWZD1CQnmpYuJTfF6SnE9BZKM/JR0FaOjKTU1BORRFy&#10;twQXXYOMfDaLV5TQrl5RCI28hZi7PvAOuIqQqEAkpYcjMsYd3oHncMX7K9zLCcNnq7yZj8YX8XB8&#10;CQKzqlFukiH2KQEfTq9hf3wZ+5yMB2Tlx5NL/AfHKWfW6DkIXkYoLU6og5yiq0AsmXkwRZnCC7pf&#10;MYA11ziCTGyrDCzH2V+B1QlS59DzGs6v9XOBVhLa+Zp1b8lpfq9D/Z5kYde72E2uNNsSu6NbOJp5&#10;jM7cGvjR/1roJe03QlFywR/x10NQk1iM/gdNWK6gRKwfZbA6QHdlF/qqexh4PuKQgWe+X60wOQEp&#10;tZcsi/iRE+/HfTLKjIqjORjYrK6OMHjZ1jlRdwnmXXqlAfqxWgyWtdAPLWGRAFXhs+7CWkb1brNa&#10;O9UxQv9rM8Fyy8ZrzRu+3DmGEd8YjND79niEo9s9CvOppVi8m4dpzygM+0Vh/M4DTFerv1SvaWBW&#10;nZwJS3kdhqvVxLvDeGDlQmtPdoWMOtHcx+e6TcXETeVd87lFMvCnAFb5WK1AN2eX8v/khCRjFyZk&#10;wO+6J+5Hx6Myr4iemAEpowADD4rRThbuyi0z/YvVemSDsl8sbNEeMxlINay0H6t+SCqPszG87NhD&#10;1Rnwbjueb7zAz09/5WdZMjJ3meCWP/6efllprAKrhq6vAOksv7PUOoE9Sm9HZhbBS8UjkljuncVI&#10;STvGaizmeS2ESQ05F8FGS3rMdtTr41Vsk3ZJpWi6FmqIifmcCvPp9JFypZ2LXva6QYdHJnjlmZe7&#10;x42aebawQ0tSj67sCpTffYDZvkkcbRzB2i5LNm46NmhVen92A00lFajNLyaQ81GRm0PA5qC2qJTg&#10;zSGIM4xHzuMQE+eVdsArNANXPUIJ4GjcIIhdfaPh4RWOpLu3UZSfCG+va7h+7QxuuNP/3rqGyFhv&#10;MvNlhN3zwGdv59fxeHQae4N2XqwJPBybxvPJeTzm10e2WbyZWsK7WUZOAvYRvdTTiWUcTq7iYGzR&#10;bLg/pbxUZDQMzChrPPDaaxz0L2Mh6AG2PAg6+tW/MWcCAfjJ4tTx+M8A7PyZYd+/G/S/XskMDHex&#10;w0i8oXrT9El/PfwVZbEZCP3dd+g+749ZjwiThlh6zgNNntGYTK/BdDl9ZHUvwduHOoJOn1ulZncY&#10;6bcm6OH5Pymai32VTaRyMI/4s0cT+2aCfU+7sE4AK0tnpW8Ko7Vk2fIW7BCU5rigJDS/HqnrQQ89&#10;8FKf2oE4OgAu9Cv7asHUp5J6WSjrwoTnbfSd90FPVDq9cAVGw1Nh947DmGsIv07CRGyW2f9tzSsz&#10;e73ywUMVTaaAu7VeKZSdpma3ADzfS3ASrBsEpDKrhmvbzHagAXC/Q0JLNmsvebBcnt1Ohp4ye/9Z&#10;cSkoy8xHeVYhKrKL0cpJ2F9eg2o+31dYZZL5NZRWOdlkQZcpStCMdasYy1EfeqFvFqtkYZWGHadX&#10;XKzu53Vqwd7sLn54LLn8Eb8++wVzljWs23bIzN8bv6vjiLrOHwjejwbEmk/v6TvXKJVHyc4fTKaf&#10;AKpStNsja5htHqactmKBXtusVhPIAr8OpgwWd5ltJWfyh3PIFzvTLwVq5wEJ8zMyts4R7zAwT9QN&#10;mYSQF3wPS0kr1E/pxyfvMN1lRVpELB7cvof8hAeY6puAnVahj954lff1HQG8S2U62NyFgaZOdNU2&#10;oamsCg28ljUFpajmqMwvRHluLkozM1FMVs4ngK96xpJ5JZujcMMrAm6+t+HjF4HCB5koyqYEz0xD&#10;IR+TYumJfd1w0+ca/Dwv4/LZk/hsn9H4kDfx5fgCjsZm8GF+DS8I3NcTlD5LW/hxdQfv+dxLMvAj&#10;Rt1HjOrPOPmeT28aAH+QzKSsNBOeANYpJKUcbme1Gu+7SZ+6Sbm7cTz+EYwCqFM2O0HsHE4Qf/p6&#10;MbLec8MjwewvHw5Tjg2t0EN9IOus4tbXV1F+9SZmvO9gjCxm847BGIHcec4HTZSoLYm5WLSvcvL8&#10;Qsn8iEz8iBN8lWOZnsch0z5sv6d0WsGb5RdkiO/xePqhqa74jpNHXkuF6XUyZ4xsJ2Du0P/sUK0o&#10;aaOnqB5D8tWVnVinRzS9fglglaHRwfhtgnuX108AXiztgt09Er2X/FByyReWW8kYu5mIMf87sLmH&#10;wk5vPHYnEzPN3WTfevSX0AqocF1VM6x1bcfgPT7e1zVsfK7AqgQSgXVQh/a11WNVSief573WOd6B&#10;yma05VbQI9fQ+w6gPCXbZOHpYIu1sRslZPk7gcHIi09GEb22iufN8v12qNSstBrVSXkMEGRf/i/K&#10;hxeDaU9bWVJPpvf5ml7YKjowX6UMpj5+/lGy5TBsjWNmjiwNb2G6Z552hL7YeF8qOA0yqYLkh83j&#10;gncE5WTVEGX0gQH1C4JTq/+7gyuw11t4P17BVjmABTK1ziC/pjyfqBuh6hk020/KQ3AC1JnN5QSw&#10;srecp5hkA0x2F9n41fZLqs5NWCt60Jldj+YHah87ioHGfrQX1aAyNRsjje0oT89DWVoBytJLjL1U&#10;jW/1Wdogsc3y+mtFeoakOGkZQz/B3FpVh5qiMlRQXtcVlxHU5aivbEJmfhuueyht8rY5xO8qBvaJ&#10;QsDNKFQWlqCmtBK1xeWoyi9B/n2C+T4lOWV5WnwMIm/SAwuo76aX8ZZM+2FqGW/s8wa8PxO4P63s&#10;4MeNRwTxQ3w/t4FDMvVDToajyTXsUTp9z6h6uHREGbXHSPoDP/yu8b5vKKl2UmrN6aC/860cArHj&#10;MMPfhhO8n2ZdOUHtZGEnkAXgDZ8keup72C7qNZFdKZAfeIPzwpIQ/vszpgHYBMHb53cXs4lFphzN&#10;IH3lsGsYaj0jMd1oZzSnLKN3F/PujO9x8lFubTpWQdUiRp0FtsgA7ynZXlLSbRLkL1demJzp/tI2&#10;09NIvmeLjxt8XKen3SKQVymftW00qFVpBjwVsVOyg7aZ1Pleebf6XbH0dtMQhm+Eo8c9HP0BMZTL&#10;2dh4UA/LpQCMu0XAQvk/mpKPBk6WhhSyr06GCbxkVjGxVqCVojlDP6sUSZOoQaBqpXhrdNZ4XPUI&#10;7i2qNSV31LVfABbrCtB1mUWmE35jXjnqsorRwQm6Z19AAYGbHhlH0NoZnJY5YXswyr+1z/+vr7ge&#10;FfcysEgrpdVt9RlWje2t0Q0GPzIlATZW30cpysBS0YW9tnH05TZjuGEEa+PbmGif5N/fgp3XV72T&#10;xJ5OFpYNUwB9SxksoIptn9BPj5b1GUYVKD9oBbqaoG0fx9s9vpYWTgtdAvJoeR/l7ohZUHslQK4+&#10;pVRWUofj5JJzOE826dGRJOIYWvTSgtZbMrFOoHUVNiA1JBYpwdFIC4tFBQG00E9FsPucc34V3VWt&#10;6KlpN2tDbzYPzSH/3dFF7NMTT6se2dAklkmMiyTGqeFxWHssqC8pQUFqOhk4GzXlTUhIr8TlG2H0&#10;vLfhRu8rEKuJWWR4DCoJ9IpCgr20Bs0VdXysohwvQFVBMYoepKMk6wE++2GBQKSM/jC7gu9nVvGU&#10;N+b9zApl8wo+8vkfl/bw590jfL+0jYfD9CRDEzigj3ux9hQ/UbJuUQqtDK4aJrO1ksl50V8zGq5E&#10;FWGTMtcJWCeAfwOtOberBA3HsUKziCVvfJwD/Y8srEcngLf4uuWobEbmR7wJjoP4k61WUya24oI3&#10;Zj1jMB3xAPbIB+hlRGv3vYO5eLKMCsPRD9sD07BQM8Zg85qgfInD+acE9FtK2120FbZhpH6YE+UD&#10;mXLHTCSdsHpHWzBQ0kVJPGUWqhwnjabMSrJAq7E2tuAooD40BVtNl6kAabaQyMzqtSPpLPbVIf9d&#10;BsGNmn4j9bsDYzCbWY51lYZpHsPYpSBYr95C/3k/WDOKMNHQgfI7Sfz7NSZxQxUo7ao8SVApMOj0&#10;2FzfMYB5/wRQ+VwxrdJip6gUGhJz6OFq6VPJzpTTeq0KFo6QwRNCopFw67apd6ac6LsBQRiobaFC&#10;2SIzD6GzrIHBatHkPLflVqExvZCefpDXQYkoU/TL9VQmh8ZyaEHLWtxqrMo8WWy0oBlzQ0v4y/f/&#10;L55ufqAnnkdvZTfGO+344dFPBrQO8HJQRr/j90ZCcx4ZySwpPboOa1kvlrtmzKF/Z2XJIx0ZpHx/&#10;TiCqwocqXL5UXvXSUxzw3o1WMuhMqv2pUisdjCtGFli16u1M13QW09P3D6d3MFzTjZ8efuA1mkRR&#10;fBraCyt4nQewT5JTn+AP22L0Q1jqu5Fx5z46aSVerz/hPHyFHesCr9umKRG8NDaHFQJ4WkzMa95P&#10;5i7NSkNqbCTiI4ORX1SBW7czCeBbcKdSdKMHdvOLoQ+OwD0qn6pSemlK8PoSyvDSarRUUhFUNPD7&#10;ajSX15GVy/DZh+kVGBDPreEDmfgxb+yLsVl8XNjE9xwf57bwwwoZaoIMQ1lwMDJDFp6nBHmED7xh&#10;OsD/I1lw0bKM5aF13oCPeNI2hQWfFDKwtnsIYHpgc4DfI57MGYcljmU3LWZpT1jfx5qhlWqxsArS&#10;OQHsHH9j30Qsu0bjSUkfpe1zAuyd2SZI9o9A0qmr6Lt+C4sBdzHpn4DJxFJsE5D9fgmwRqSj0zMC&#10;E/736J1vo4ey2lbUhUc2Hex+xc++gsasBky1KWPrZ+Ol1EFirmUCY1WDOJzRMckVMtcU1glU52mj&#10;JY4V65wBr0BsigNyYmsFeqSqgx5tFE0ZJfyek0lVHxi5N0aXKDPJiPH5GLkcDEvAHUwl5GH09gNs&#10;0TuOBN1Ff3AchmMYaCifpwmyhpQH6MkvJ5M6SsjaGumfW/sN+wqMSoNdZnDViSOBtJvyeIYgW7er&#10;xtkE6hOy+H+0YtVKVhgaN+zcTADPc2KVx6aghSxfnvSA3rYO1iZ+ttY+sm4//XEnWvKqYKloQ1Vy&#10;NppyStGUXWqavi/1jKGnpJ7s2k0VQ4Wy4dgvnyrtwXJFL9ZqBtGdXg17zwx+fff/Ym/hFQ5mn5hE&#10;CFv7CL5/9KNZeX5HFjYANivQDimtwPluk8DSwhSBpTPa6he8RLbVItQzglLtWHQk9JFKIhG8T+ce&#10;m0P96ryhRce+onasDi7QGomNHaeXxLrOE06fglfPq4G7VqUf0R6+XHtCNfGUTLtisuw09hl4H89s&#10;EayHfL+HJt/9ydIuFgYmzc/f79BC8Oc7fN0WWXlndgNb07RnVjIwmXuid5hyugG1RVnITo1GHgOy&#10;R0AyXDyiCGCCl8PDPw7ufpHIzshBXUklmgna1qomyu5qNJbWoY0KrK64Bi0VjWZ89nFmzeFz+YcE&#10;2O+Xt43ffT+zjrd87i0B/p6veUbp/HJyBS84CVcZ9d/RK7w/IFgZ2f589BcyzSI2rVt4MfcUaq25&#10;4f032ayjgwKhQKo94L8NRyaWczj3hn87E/zJEAMb9vXV+xHwWc14OnOIf3v+FzSTFRI8AtBGJhuk&#10;HJGv7CeDbdQNYKmAspPRbSI4Bb1x+Zi8VwCrO4FMNm67eBP9SeVkkWXUZtZijT74ydQBfnn2Kx8f&#10;YqiiH0eLT00anxpzG/Dx2mgbSPu4YmAB+Df25XMCsPKOdQxPWVAtmWVmFVPngFXNcW9sGe051eY8&#10;7UppMwauBKPfJRQz8XlYSCvFRGgqFuijmzMyyaD1mOvoJ5u3oTbxPvrVxJsAFvuqzes4GXO6e8gA&#10;WEUIV4a1tTMFtVsZIivsUg5vjE2b88LtWSXoJ7tujjG49oygnsxuej9nFaL+HgGcmI6GB/mGzSWN&#10;teerraKOojoGhCmqkm5Up+Ubj701Pm+OL1pKG01RvA0b/2/+jlZtX66/hLW8B2qPulo/gJX6EZP3&#10;vDpxgIXRPSwMr/G91EJmmvbnB+N/NbTvqwVCWRitKAvAWph6SYDpzLnqjiuD7iXZU0zqXIjS4pmq&#10;qqiA4mMG2U8fxcp6nG4Zw9bgIl4SwAKxhsMLHx0DlwzO59SydLpx2JT71WEFjSeUxQec849mNvFY&#10;pXc4BwTed1SlKtogkGv1WW1JX5KdX5GJZ/vs2CV+Nmg/NlUNlGNrisprdp0BdQHD7R2oLc9Ddn4d&#10;rntFw9Uz+jcAu/nFIiAoGrUEbyNZt6m81kjoBrJuS2Uj2qqb+X2tAXRTeT0++3GZEnnnKX5Ze4gf&#10;V/bxy+ZjyuZd/EDJ/GF+k1J6HU/pp97PreMlo8pa9yge0cv99EjS54OpdfXrsz9Tpk3S601jgxJp&#10;PboAO34O8BqJbADs2P/9FLCfDkloDQHVOZzg1fOS0Urs2BID+yTjDaX7X17/O2/gHmK8gpAXfgcD&#10;8ZmYiEzFeEA8ZXISdiss6PFLRAf9xVJyMbr97mEoJofSdRjbdwowRTld7xqKjEC+J8G7YVlhFD+E&#10;GnKprtNq7wI+PvyBE+kNhtXQW319KZ//dlj/7yW0wKvsKmW0KWWykeCVB9YE2Byew2BpC4bLWmEl&#10;qx2tPsF2bR+6LgbAHpKIhcwqrKvIfko55vm6htRMet0WzLX18ffqUXkvmb5S8rmD/rfLAEilj1Rw&#10;8DcAc0g+d9HLjtGbyc+O83WDjOBrZN1eBgB1dOjiUFqk6mmVxdxDG71dU1Iayu6l8bkugnyBDGzB&#10;QHW7keiqDV1HoE928v9XgT7+DXlsc464pMFsVzkqmi6aXOXp3iks8rUrBMJWsxVDha2c0ATS0CbG&#10;u+YYCMrIxCQNglaMq/RUJ4CdKZUGxHwUeGebx816hPLPHUkbjtI62rp6QrYVgMW6Aqtz6HuNZwuH&#10;lNJUMU0W2j4yNoGq31U1FgN8vkYsrnK0LxiAjuZ2zCq+mPXVhsrO0jrS06q30tHSPu/lBv8urdUO&#10;P8PKgZkHOpGkSh/6uQoeDDf2Ynt6DWu0HUvayuM1U7LHnvLl1UCBJGAfGENqRjMuk0huqA40wevq&#10;7SglGxedhLGufoyRsXubOsnCdWZrrzQrn6CtQyfvm8BcTwb/7ICT7fXUGj5St7/lH/1xiR+OoH1C&#10;GX3ECbBHNjnkH3xNObBCP3Q0uYTnlNXvdt5gxbKA2dZJs7gz0WiDvXoQ+2Tijah8gvcuWdjhbzUE&#10;wn8ErXM4wavhZFsB1glgDUlwsbpWn1cj8vDnJ7/whr7BXJcdcT5BKLqXCEtSLqbCM2AjgJdicjEd&#10;VwDb7WzUXAlEI33l6D36yaxGHHRwwtFDrzH6qfF2jm+08b+Lnfw/197g0eQuBgjYFya3+jVv8mMM&#10;lXZStlqwasqz8qZwwop1dAPFyHp0pkiqG2APfeFQTacBu7J05Bc7H5SjPbWUEnsVz6b2MRObBwvZ&#10;1xZ4j8qBj170wgwwE4mF9Kz3eW17MUm2rUxIR3teMez0UCrarm0jrR6r7K8ALE+7SvYVgM2h/V4r&#10;uglSLXiN1LcbaS12Xqf90Uq1tZ7BiOzdmJmP2qRUVMcmoDsjF+XaSkrMNRl2E+0EOKXxHoN2B2W1&#10;OjuoKN6nnRqkMtSQbYx2Qf/fMqXi1sQ6/98tLHWMYqt1FEtULtUJxVCBuPHuGVRmVFG6V5uFJZ3i&#10;MrKZ8tkkcUg663sC9z2tkcCt7+cEYDK3gK3tJGfmlTLknOfP9Sj/rWOGjsQSDlXm0EH/ZbIpA6by&#10;pec7aDF6Z2i/dvk6An1WhQsPsT68hNHSdkzU9Bi2VUd/AdQBWkdztGeLe3ytmqNpB+apGdrX18/U&#10;N1ggVlnmg7lNvNh4DHu3FTNDk1iyzWOHjCwmXp9Yw8bkOqZsm4iMq8Tl4woc2kJy9Y2BD+VzYXoO&#10;CYH3k783p/RmBt+W6lqkxIWiID0Zfc1d6KOF6qhuwWebjKLPxpdwyJtxRNP9jJFVwH1mn8c2J4YA&#10;/oQ3Z6vPhof8cI94k3aHZvBoas8s068r26p7FmqdOZDbhPXiTizfPN4uOl58EjD/o3z+jwB2gtUJ&#10;+k+HWYnW4pdLHHYfNOOvr/8HWYByrLYHiYFhJrVwpY6+q7wT+y0jmMugdL2Tib3UKkz7xqHNJRxT&#10;OS2m7vNAeCr63G5jJTgZM/6xyL0RBEtRByfJOpl3EPP08Gt9S0Y+78zs8yYtoyu31mwZLRKgS8fg&#10;dQLWKakFYj2vlilN6SXm9RtkM5Xu1RZTS0ohLIUNtB1P8Lh7CgMuYbBQBYzdvIeF6CzM+1Dqu4Zh&#10;1PcOOuhH23MKUZeUjuYHeZR19KUEsBJt5H2nCd5pglerz1p5FoBNyiTvmTpKLvQI2FZ+Jnpeglrl&#10;kuwEpbofWskQzRkMEvwbLfTWNfEpqGbAqMvIR3NxAyqz6XkJci1cWSmRG3LKTS1rgVa51qbhmQbZ&#10;RSV71LFQ3y9QdSz3q2Qur0/TIHZbx9BFts0ITURGTKrJeFNXxrkum/GeWjRyglRDe/Ia5rljCX1I&#10;cL1cfm5Aree0Ry/A6kihMq/0KLbWo/N559dGZjNQyNs+nNhBX34TrJUdZgyXdmBneIVy+rEpRtCV&#10;WY35liEsMPAMlbdje2iOv/+Q7PrYMLA8rsCscUjASl5LOpuG3wS282dPyOCb9hX89cUvmKEFGaRN&#10;WSSmVomhBWJprGsEQx3D6GibhF9oGtS021F9g+wbcAe+/pHormkm0GcwR/LcpWzfoKe29wxSOheR&#10;jSsxbhnB+tQyZocm8P8BmMULiT8nQWgAAAAASUVORK5CYII="/>
  <p:tag name="ISPRING_PRESENTER_PHOTO_1" val="png|iVBORw0KGgoAAAANSUhEUgAAAIIAAACiCAYAAACNrxXLAAAAAXNSR0IArs4c6QAAAARnQU1BAACx&#10;jwv8YQUAAAAJcEhZcwAADsMAAA7DAcdvqGQAAIBrSURBVHhe7b0HXFVZljXuhP/3Tfhmpqd7urqi&#10;VeacK+eyrKiW2bLMmSw5J1Ew55xzFlFEkCSYEBVERUSMqIhKVIxE13+vc+99PPChVnWYnp669dsF&#10;Pm44Z+919l57n3Puq/e3egD4+xtff/16Xqf3Pspr1WFwfuuOAfmt2q3Oa94uPr9Jq9N5zdpdy2/U&#10;siD/zaZ3C+o3vZvfqHmh+qxJ63Sec7tlhzUFrToF5rXpODT/3Q8/LpJ7JSQk/IN++1+Pv9Yjz9b2&#10;X/M7vvtxQev2nvnN24QXNGp5Ob9h84rHDVugSuRJgxaoeKsZHr/ZDA/ebIqS+k1wV37eMRN+xr/x&#10;HJ7La57ItaUiBXIvueeVvGZtIwpbd/TKf/v9Twvt7f9Nf/yvx3/ncfObb/4rv/27A4qatVtb0Ljl&#10;tfs0uEjlW83xUIxJQxeJFP6RwnvwXrxnhdybz3ggUtS4ZU5hs7YbCzq8N+hyt24v6c369fhLHH7A&#10;3+V1/ODrOy3arS5u2DKvgsZv0FxGcjMUmxnvmVL/OWLpmlrCZ9F7VMmzKxu2RJGEmcIW7Tbkv/vB&#10;9wn4NYT82Y6sbt1+V9y6k31x49Zpj2h8GZn3xRB1jnga9A2R15qg8JUmKHhZRH4Wviryugj/xvPe&#10;0oW/8zP+jefwfBFeq+7Bvz0DJGwL21QqoLgrHKSobSfnS716/V5v/q/HH3tc/eabl4tadQgqbtTi&#10;porXErvrHPmvi+hGL3xNfm8kQGnbHEUftULxN61xp3cb3B3UDndHdkDJWBGbjiix1YW/y2f8G8+5&#10;07st7nzbGsUfyWhv11zu1UwBwgQOPstCGwjMUvFOTwQQdxq3vF3UquMkkla9O78eP/fI7tHjP4pb&#10;d/S706hlHhiTRbmWFE+DqNHOUdykGYreFwP8IAYf0R73nDrinvfbuBfwDu6P1+ReoIj8W4l/LTE+&#10;5zn6+ff5b97DqRNK5J68d9EHLVHYVNojz1TAqAMUDB0QQJQ0alVY1LrjhBs9evxW796vx4schW3f&#10;HnG3cavLdQKAbtpw8y2ao7hzK9wd2h4lrp00g9LgNKCfGNBHhIb8Y4T34L3kngpMfIY8i8/ks9kG&#10;BUS2yQg5ZsKwwb7cbdL6WkHbTlaS2+o9/fWweFx758NOd5u2SaiSUcQUrrZCjdHPmF4kLvvuYBn1&#10;7m9Xj3Qay5IhzcVLxFMXDwvCz3mOpWvNhc/SPQevuztEQPGxgELaVpeXeMSQ0aglipu2OXzjw0/f&#10;17v962EcS5Ys+ceCFu0CSxq0KGXq9xQBNAAgrp9xu8S+o+ayaQjfWgYyhMYUkNxzEXGW85zlp6uI&#10;GLqEIzxAJEg8yERd+HuAiPythGDgubzGSa51EeG96gKItOG+tIVS4tARxd+1UaHDEiDYN/axpFGL&#10;ysI2HScnBAT8X10N/7uP7A8/a3enaesjjKX3REkFZkqjm1XKFKXe+aGtcscm12zJIBzRhtFpzGAx&#10;7ELhCZvFc8S0w70jbXH/dBvcz2qN+1dEronk6MLf+Rn/JufcS5bn8Zotcu2iDtq9eE/em8/gsyy1&#10;QQ9NDFN3erRFYTMBxB+kD2Yhg30sEWGfi5u2Tr3+wadv6+r433ncbvP2mJKGLe5zhJiMT5E0TQGg&#10;QVPc+b6NFvuDRMGWXL8yvghH/gQ5b4UYTQx4P10MfkOMWtwK9++1xP37Ivx5V/59R0Q+f1DUsoao&#10;c/k3nmO6RjtX3euMAITg4DP4LOU16gCFtPU+2+wmgOgqHkL6ovpUKwVlBfNeo1aP8tq+Y6+r5X/P&#10;ETl37v8pbNZ2CQsxZNY1vABTNCFejLd0sxYBQBdtuG669LUdcJ+j/boYi0akAfmzSKRAJL9aSgta&#10;oKpIcv6iZigvbI7HBcJH5LMK+f2JfF4ln/Pf5teoe/Be5vcWL6K8xjoBBdtAQLBNtcOHDoiScRIy&#10;PhEO8ar0kcRS7y/7TjJJXlTUssOaGFfXf9HV9Ld9XPzk69fvNGlzkCy6Rj3A8ALCwMnGTWmeuVKp&#10;ZCrcTX7OFZ6wT0Y+jc9RS6GxzA1oJhWFzVApRs692REHLnTG2tM9MfP4TwhOHooQkdkpP2HD6R5I&#10;uvQF8m61V6AgUCzdSwmfRa/B50ob7klb2CbVNgK0NiAYMqRPd4e1R2FLyTJqeQfqAg0kVDRrc/Tq&#10;V1+9pavrb/O4+v4nHUokLWRJ2AQAil7NYypmygLM0z4FABEStqUy+lPF7dMQHJ3PMP49kdJCeoBm&#10;yLr2Phad6A+bRFv8FOuMH2Nc1M+BcZoM0D8bKD8d9ltj5ck+uJLzDp4UC9uv7SFqi3lbTkj4WNYB&#10;JWyrJUDoWUbxl601z8CqpZkuWLIuadL6+t9sVnG94ztflzRqeadc+ECNUMDcu1FTVc1TSqodBuhu&#10;KUsEAKfE/dMtl4jUcvmWhCGgKK+tGLU3hsePQ/8YVwyNd8TIfeNEHOqQceocnjtqnz02p/8g92qt&#10;vImlZ9QQtoltYxtJOAW0pvab94nhQvp6d3A7FDbWswtdH9RNueINLe/ndvrwB119fxtHToe3e99v&#10;2KKUtQETCBgKhE0XdWih4udTXoAEzElkhrjbYz8PAI8k7qO4CdKzP4T7oTHoJ0YlEGoa3F7EDqMS&#10;bERs1e81/+6AYQIIXuufNAIXrr+n7vlQ7m3pmTVEB8QDtlnafm+m9IF9MSeV0lf2ucSxI4o6iodk&#10;ZqGHCuqINQcBQ2Vux/cH6mr8n31c7/j+TwKCSk7hmkCgp4XFn4v7plJqcwHyAB8hYBHt8YCKva8r&#10;t7bCLQjjOsNBWEZXMeQ45fY1D6BLghg/caz8tMWIeDcMj/MV8ZHfxQMoUMjfFCiqrxkQ6yLewQF7&#10;z32DiqLmKJNnMOxYen4NYZvJIeT3e3vaocSXpNKsnxT2XUBR/EVrzTPoaSZ1RSL9sFFL3Ojw7ghd&#10;nf8zjxvt3ul3v2HLKpaJTSBggUWYM2v2T1UDmadz5MwXD5ElPODBszmAuRAwkpTjRm4nTDk6WLl2&#10;jmhtdNOgDsrINPigqCX4cVc0+oYeRZ/QNCX9diRjwK5IDI5aIOc6yrlWNa4dGu+EHwUQc4RUKjIp&#10;z7LUDotSKMK+XJA+L5BwwT6yr0a/GSpEF3d6tJGMSdeRDgZmFI8atcL1t98brqv1f9Zxo+MHXcUT&#10;lNfwBOygyN0fhe0zLTQPBcK2FcHaLX9j3s4wYEmptYQjk+keDXP44hewS7RRBtOMqIk20q0weO88&#10;9N1xFL23nkfvbefQZ1sG+mw/o4n83ntblsh5AcVhDI2ernsHhg3tPiNE+guhdDxghZTLnyrgPZVq&#10;PkvYJ+nbvQjhQwwT5tyBuhCd3B0gvIFegbOnZmC436hlVU6nD/ro6v2fceR2ev/Dew1bPGCcM4GA&#10;HZMYqFLD2iBgGZdlXmHcin1zBFlSpAVhRnBPyBxZ/sBYJwyOczIZTgOBGDNesoLdYbqhz4rhTz9T&#10;em/LVDIwYlP1PczuOUiewedskBSUnuiFiKQhhnc4Kd6BfTYPFeQNBANTTKUzjURShw9FhDOUXXvv&#10;0y66mv+6jxsff9zkTqOW+WXCfGuAQH6qqWGCwOg4UytHkXkSCq621kBgSXkWhKSN5O389ffhmzRS&#10;I4S6G9eEXGAMhsaEyAhPEi9wQYyc/pTR+4amK6n9Oc/lNf3DEjE8NlDdSyOY2v2NLGT8keG4nPOu&#10;8g4P81+8/Yr3XGutwuA9R9GJWZqpwDCyPQq4YMbMM5BslzRpdSfn485tdHX/dR5cQ1DUuPVZloxN&#10;IGA4oCewBAKJlSVr2mukigzbksIsCMkaK4FR575VRmE9oBoAHMHWIrYYtGeV7vIlDJgZuV9YunCE&#10;DAGIGHubfCbSL+yM9pn8zfxc49rBkUv0+9rUeBaJ5OgEe0RnfY3KwmaqbZbabFHYZ/EQqjpZmzfo&#10;YDDpUAcDS9LFTVtf+qte/VTQrO0eNGhRDQLGutebqClaxQmMTkqHS9jxHfI5lUFOYElRFoQVP5I1&#10;VgJ/lBGp1QVoFIMQjsGIOC8x6l7FBTQOoANADP/jrjPotjYVH07bj7Y+0WjhtkckEu18o/HR9P3o&#10;tu6EAkRfOdcEhu0E03n8GL5byKa7lnWYPXOItIG8ZF7qABTcbqfaaKntFkXnQ/fCZKAwTJiBQZWm&#10;JUwUKD1WgwENmiO/Rdt9W4G/11X/13PcbNVhEmfTTFPITBFfbYI7/YUY1QKB6rCkUz+HD2i1gaZI&#10;FZJGstZfFE/yphlERDwAY/mQvbPE1acowxmGpPQXAPTeehrvTkpAA9udeGNMKOqP3YE3rcKU8Pc3&#10;Roeiod1OvD8lUbtmZzWIKLwnM42h0dMU4MxrDyMEFGyT88GxOHHlE9XW51YkDaEOJM28Fym64uRZ&#10;LTAoAskqpJ5aUqjrm606ztHV/9dx5LZ7p6datGmAgMUiyYnvdBNCZF4oMkAQRRDoCrCkmFpSIWTs&#10;kYSPTek/YIiQNJI1EwBENDI3Dj/t3qJcuTkh7Bt6WkZyBr5bdRwtXPfgdTH2WzZhCgyW5C3rMAWI&#10;lh6R+H51qrqW96gGg0EkN+rPNtJMTdg2tpFtfShtfmEiyfAoOrkXXQsMejbBaXjz+Qnuw6ho1BLX&#10;/1oKTtmfffbmnUatCs0zBFUxZLFIL5aoDhnzBcoT6B23pBAzeSDkiyMrO+cdBB0ZplK3mhVCezUy&#10;h8eOl9i+/ylCyLhP+WTmQTSw2alGfW3Dv24lnkCM37DW5zy3oe0ufDr7EPqJZ+B9jPsy3DDs9A9L&#10;kGcHSKgYrdpitIuFLLaVbeZ8BfvAvljqYw0xwCADpcQ8TFCHge+oopOqQFLHIswkShq1Krnx5XdN&#10;dHP89x15Tdvs4zJuEy8Q1LJsrDrgp4cEAYHiBGEv7gmMyaJ957vAKsFOkbJqABiE0BqDhMRpI7Um&#10;IWSc77EpDe38Y9QI50g3NzTl9yO3o517JFo4R+ClUdufAoPyDhJC2gfEouemk+qe5s9gOtpn+ykM&#10;ilqkt+dpIjlW2h6X9ZV4Bq0iaamvNcQAwy7hDNSZkU2w8CaAKOrYQpuf0cFQJbrPb9b2yH/rdrzc&#10;Vh3cGasUACjMextLiuMoKZF52Zgp4gYhhiyovAAICIDi222x+EQ/pcwh8UYo0AmhkDWWhwfsihBj&#10;kAtUG4gkjwbrsiQZTRx3K0OaG5fGfkM4wW9HbEf/uYeRmp6DxJRsdJmUiN8M2yZhoyYYKLxHU7nX&#10;V0uOPkUk+WwCYkB4uF6mJneoBgPbzj4sOPEjCl+USIqOHpBAbhIwUHeGHkWnJU4d1ZI981lL2iC3&#10;3dtBuln+ssfNdz9qcbdhi8eseqkGkRdI45ghKF5gNJ6oXtRBKxU/p1xsEMIzVzlZNFrl6SRh1SDg&#10;JNEYIWtTJQPQKoTVBtHIXV8JDe9NThQCqBFBc4MSBBz5b9qHY+rus9g4PxaL/EMx32sLQtcnwU1G&#10;/UtjduBVkdrewbgf703OUJNIMg0VIiltYtu0moMxX1FNJF2ESJ7M/lgnks8JFdQVq5BL9NTS0CfJ&#10;IzMJAkHnC1z2VtKoZcXNj7/oqJvnL3MAkJDQ+gDdkikkSOwq/rq1NotoNJqkZ3JHbZkXl4BZ6rAu&#10;rAuUSTjYoSaLHPXJImNkjVOul3F4YMR6UfpZkUyTIQxC2HVNKlp5RmqhoNbI5r//c/g2fB6SgO3x&#10;WZjvuQVfN3TDVLfN8B6xAt1beGHt9D1YEZuF1h578bsR22pcr91DI5KthEjyWZaJ5Fn8JG3U+AuJ&#10;ZDWnYZ9IJLec6a6AQBJsSRcmuSNgyW2NkqniYalLXa/MJIq/rckXWF/Ia9o29S8aIm626WhTIyRI&#10;alPU1uAFeoM5b+DdCffOtjHNwFkSY7KIK4emHDOfLKICNSVyhA2P9ZNRGG+xNsDR+Zm4+YZ2u54i&#10;hBzZr8ln/zUqFPZrTyAyPA3OPWajaysfdG/rhxleWzHeZi1+aOuPri29MWHUckTEnUWvOUn4jQDn&#10;TQvcor7yGEIk5xxSz65ZhCKRvCCf71Ntrg4VWn/YN/ZxYvJQXL3x9vOJJHV3rrW2WlvpVIS/+7yD&#10;ovbNTXyBolLK9u+66mb68x553333h8KGLYo4maQawHqByN2x4v45m8iGGhlCQlvcf1CrY2ZiTBYl&#10;cbJovzFZZIwgegHWBqwwOGq+KDhNFExyVj0CWRzqteUUOo6PkzgurtuC0f5LuAALRov3nsOmuTH4&#10;8Z1A9GgfgAEfThTjEwjbBAhr0FM++/GDiejexg+jO0/G7s3JCAhNxytyz1fECzwVKuTz+sIdOgYK&#10;kdxcF5E8KW1fqLyZRiSrvQN5A0lwgpBhciJ6Q0s6UiI6vLe/reYVDPIoui6x7qCFB72+wDAtGVzJ&#10;ze+/r6+b68933GzedqV59ZCpIlcaP8UL1gk5JJrrSBOZX3OyaNXJ3uIyLU8WjdjnjJ/Cd2hKVTOF&#10;mpI5N/DjrrP4evkxNBPGX5sQGobiiO45+zB2x2VikvUqdJMR3+/dCcrgFEtAIEB6dwpEL/nb8gk7&#10;sUHCSCffWPxW7lX7GRRFJJ124+ulTxPJ3vqM5oDwXUIkXVSfzPs4JM5RAWJRan9FjrmiypKulA7v&#10;tRTCLXyB8xK6nhmG73RtY1rhRJuw6ni7ZfvNurn+PMfNtz99+17DFlUsZihvwJDQurmGUmOjCadW&#10;J3fC/ZvCCyyUjrXJoqamySK6yacni0ZjaMxEcbmHRZEMBdXK7S/5PJXNEjHTO0uh4GUZwa9Y71Qj&#10;evfmIxjbZQq6tfY1AeBZQDCk//sTVKjwHbQIkdFnMGjxUfyn8AZLNQeDSLIiWReR7LfjiBDJyWZE&#10;UuuvIpIxLnA7OAansz+qm0hSl7ckREwRvmBMX+s6L2ojIYKVR7EJbfOokYSIjz//VDfbn/7Ia9I6&#10;3kQQ6ZKYJQiDNXkDAsJNkJoqIYErfM06wnUDpsmizG/Uih9Lk0UsFQ+KXCkKlFhroTbQff0JtPHe&#10;qxPCp0MBR+47/rFqJC+fEIbe7fzUCOdINzc05VlAUKKHj2EfB2PHqgOYHH4W9e3C8QfhGyxFmz/X&#10;RCQ9o9B1rWUi2UeI5MA966SvBpGs7juJJOdNtguRVMvriyzUHOhh08T7kivoxSa19nFEzSxCEcdm&#10;bY/8WfZY3ur4wfdlQkZMcwnijrj3QPECo3pIt7VFQgKLRrU6QS6Qf6s95qQMUKuFqyeLDBAIITRN&#10;FrFCWJMQ/iijrPOCI2hkL4TwGbWB4cuOITIqHT4/LZQR7aNG9lMG1uW5QKAIGPq8PR49xKMs8N6K&#10;bfuy8FHQPvznMMuhQlUkhbR+LuTVMpE8L5/HaUTSNLWteUSDSIYcHYLrdRFJFpu2sb5gFiLEBkWf&#10;tjKFCLWtjl7h3T/1QhZB1u0mrY5zBbICgU5OuAfRVDjiev5gCQmS7piHBNNk0ZVP4cTJIgFB7drA&#10;aImdQ/fOlBGUqoeC6pHUn5NF207jnYnxSsm1CSFB8NLI7WgwbjdmRpxF6PJEDPlwAn5o56+MaNG4&#10;FPkbM4dgxw3wGr5MQCHnWzpPl/7vy/kCLLc+cxG55xTGrEzF7+S5LFFbIpLkDiSxveokkmkYvHe+&#10;8gza4lnqQhOSZutEW+y/8KUikqyymtZIUrcSdktCJCOjzql7fyGODh21F37otikTMp/XrM2ZP2k6&#10;ebv9uz+UN2xR0xt8LfHKjCCWkNEelJBgtrhEmyxqqSZgBgsxenqySMuzf4rYqsKAxcmildpkEd0u&#10;5wvMFa5qAzIyu0zej7D4c5jtsgE/tPZBn3eCngkClTEIUHq290dsWAq2rUhUoOjVQcsmLF1D4d96&#10;yDUD3wvC1kXxmBuZiYaOu1WpujYYKARDMxLJZUIkVagw8w4mIhlWJ5Fk6FyS1g938tooQBh6pY7v&#10;HdYnp4wsghNT37Yx1RZoqyrxCrff/+RPNyl1u3GrZL5ESoGA8+KNmqHEWRBp1AyYKi7qqBWN9CyB&#10;oYB58oRkThbVXk4uMVLVBsYL+bM0WZSuJnk+mWV5sohKZ/Xv96N3wGXDSUTuTMW4bjPRTYxpyYDm&#10;wlDxXXNvWP8wG6eOXoRxHIw+jWFfTlGj3tJ15tL33SB0l2fNdFyvAEgg1lWerq8TyQ+m7ldAeIpI&#10;SqjgCqqhMZPqJJIeh0bj7LUP9FCh6/iuXnWk7mkD2sKlk1Z+5oYhsRVXiQlXOCXd+zvdlL/8uN3p&#10;vS58RZ1pexrTRUlZTN6ApIULMdMlJJRo3oAN5pw83ZvlhaScLFqqlFHXZFF7ThbJiLI0WcSqXxvP&#10;vVgek4V1MyPRX8hgzxcYzb3kPI782X6hKLnzUAHgyZMn6iePWzeKEGS3Ft+18BavMv6Z96PwXuO6&#10;zsSesFQ4CyB/L16Lxava3kERSelLa68o08KXPk8RyQwM2rNGdMMyOquo1TqjZyAoDkiogKSYCgyc&#10;t8kQO3jKgDRmKekVulenk/QK5ZyHeOejnro5f/lxu0nrvdyGpXkDeYAgjsgzeQMuPFU1Ax0E0tBj&#10;lz5THoChgNlBNQjGaJNF4bvVSPg5k0WU+gIK1gb6zjuCiNizqgrIEdzvvboJoSE02qBPQhC3K1U3&#10;uwYCczGOUMkQCARWHi3dyxAChQDs3ykAG2ZFYZkAs6VblCpi1W47hUUvRSTn6UTSrOZQTSRj1T6L&#10;aiKp6c5Yh5FwXsAgA80UIlhboA2UV5CfruIV+Fof3SvQk99u1vaAbs5fduR9+GHbu2Z1A7XY5Dsz&#10;bkAkSsZw/3wbFRZYEKELY8MHSzqkgUAjhOyYNlmULCPg6ckijpD3JiWYXKm5AjnCWBt4zXYXgnac&#10;wa4NhzHqi0no3ubp2kANEUPRjX/X3Aveo1bg+uU83dRPg8AQ48g8eRUOfeerMPI8oPHv3QSQIVYr&#10;VfGq+6xDdZan+Rmznk5BQiS3nLJMJENPCJGcKwPHnEhqM5nMtlLF26pZTIbiiyw/y8DUd1EZRSby&#10;ONpMvQaQXOHTL3/5Xsq85m0Xs4qovAHZaMOmkrZIpmC8qIJI3MR0saUw2+YouN1eLdViTmyAQKsN&#10;GJNF2uoeU8d1Qsi8m/m3xckiEU4WfTg+Hpvjs7DEPxQ92/qit6R0zwsFJIS9OgZg48J4VFZWKQNb&#10;Mv5TIv/xePigFIsmhqObAK5XR8u1CHNh0Wpsl6nYvSUZ/hL/X7XWAFwnkXSOwDfLjykw1CSSnFQ7&#10;J55zh3hQ0aVZzYFewX6/DW7e7Kjt1mY6yZd5mHmFEifxCnwLnJ5BcNNxXsuO63Sz/rwjt1u33+U3&#10;alFsmmZmpsDdyrW9wYXWeHC3pWK13G1MYqg1miCwUrUB5s1P1QaEENITfD73kCrOWCKETM2Yoo1d&#10;lYLIyFPw6Ddfrw1YNoQhBiG0EUJ4MrmaEFo0+jPEOA7uFSLZeQq+fw6RJFBYvGIRi+XpjQLc9wPj&#10;FJDN+2aIkQ6zSlo3kTwspDpQdKktx+MA6x/rqhbvcqs/dX//onAFVhkNriA2Ku6ib6ET2/FNNIWN&#10;Wt7P79XrZd28L37kte1ozfcaKhDoExslVhKPjLqBmk/ooKpdBEHK5U/UlnKtRqCDINZfOnjsqVDA&#10;EaBNFsUqN2mpNsCUrLHzHsyTFG3r4ngMFOM+rzZgGIJ8YJbvdiGED3RTWjb0i4hx3MopwnhbIZIS&#10;Zp5HJLXytA+8ByzAHlVzSNFqDnURSfEarJaaiKSZrrSaw0kMiwk2gYE6/klIePKlz7UQITa4t5Fe&#10;QQcCF7AYE1J6tZHvo7jd/h0X3bwvfuQ1anWE27MVEF5pgqJ3hZgwJLCKyNxVYhJfJfNQMgW+dYTr&#10;84ySMTMDLvvW+AA7onVK1Qako3SHdU4WiWIYX7+ddhC7JDWbPm6dStUY659ZIBLp1soXA0kIJZ00&#10;DkvG/SViHNtX7n8hIsm2EriD3tdqDvOjzqGpAPu/BBC1+0whkWxkF44v5icpz1Bz8uqc6C5FvKu3&#10;6FbLKDjoAo4Mx6P8lsoG988KV6BHoG1oI7FV0XstTdPULDDdbtr6pHRBt/ALHHl8wZX55JLcjEuq&#10;TYtOWMjQ6wZVxc1w7PJnihdoy8tZR7cRg++RDjAcGCAQ1xd2Bh9NP6BNFonbN1cER8qrAow/jA2D&#10;x+ZT2BN6HHbfTbc4WVRDROEEybcyUn1GrsC1S88nhL9UjOOFiaTeNgJ5msNahMdnotvM5xHJHaqK&#10;ykFjnlXQq3Lj7ii1F1PLJgiGo5KhVTGLYF2B72PgTnI9PNwd2E577bDYkKTxvpDGGz+HNOa36DDJ&#10;RBKZhjSTlNFNmKkxwyhAuJ/UFg8kZWScYrzidKrmDbi3YI7uCbSOqBk5AcG7wfvqXE7OyaL23tFY&#10;E5eF1VN2o28HEr1nEzT+rQcrhEIINyyM+3mE8I8QHg8fPBYiuUsBtVeHFyOSNl9PEyJ5VCOSQoot&#10;Ekn5nDpiHYWDp6ZnOK/WZhiLXajzWSkD1UQebXGf73Qyqo20lfvbKGzOVFIPD2LTvFYdXmwvREJg&#10;4D/kNWqZ+VgPCyQcfM2LyRtw5ovTzLdaobS4OXJudIJVop1awm0gVVULzbIDhoOPZhzQQVDdaSqB&#10;tQGSqZ8WJiMyJgOBw5ZKfH1+yqYIYQtvWHf/4wjhLxXjOBB1CkM7T35uRZJAIbBJJFcoInke7wVo&#10;RJKZUQ0wiLw+KhTvhuxTk23VQMgU3R5UOmZKTp1zcUtObidli/t54hW4rM2YgyBp/Kq1KZXkYqK8&#10;Jq2zs1/k3Y45Hd97954gR1UShWioBakjxeUYq49ISMK0GUYSlfisr8y8gRWGRE+XBldXCxnvuLmE&#10;4cDcExAEfxi1HfXtwzFZgBK25iBGfBryQkUcEyH02Y67xX88IfylYhy3cgqFSK4RYHqh788gksyE&#10;RtdBJDlg3pTPuODFPJugbqljI6Wk7rnkX5FGppLhtUjjaCGN+v5T2pQv3rj14aef6+au+8hr2S7Y&#10;FBY4x22+8IQ/Re5ntpGY1FKtMmLKaJSR2bgBu0OVCzMBQUJCW9/oGsRQTRbJSPhk4j41rbvQeyt6&#10;SK7O6d7nulidEHKyyDgsGekvKcZhEElOb1tqu0mkj4pIfjAB2yQjmh+VqYgkMyVDRxSml609o7Tw&#10;IOFVA0IWfhIdG0Cg7jkxpSaluNj1nKSSBIGe3vN3tXBF31WtwkPrDrN0c1s+pC/MFk7wVfimsGA+&#10;y8iVMXybSXErPCyULCK/NXySRunLzDhZ4iQE55A0VptFVN5g5XGNGInxiXhjIantmhOI3J0G195z&#10;n18bEMWRdDF18xqx/M9KCH+pGMfZtGzY95mniGT/54S3vu9oRHK6wzqVIXWb8TSRZJWVs5eGV6Bu&#10;qWO+1YU6Z4HJL2mEKjmr9zuJbdRbWcgVaDOGB85K6uGBW+vzmrTJfOb09M1PP21e1LBFhcoWmH8+&#10;FRbk517uVmqpXlzJ19RwYomxipnC8Dh/aewpEY3gkBu8NzlBeQOCgDX4Zq6RWMSFpPNiMODd8aaF&#10;pJYUReHfFCHsIIRwPglhpVJ4tRHUP9XB3w2jGL//RcWoSN5/jAXCA7q19nnhiqRGJJPhJ7rjMjtF&#10;JO20CuQ7wfGiSyM88OdJ0bWv0jlLznxLzM3cjsomalEQ3w5rFh7uSngo0MMDbXunkdju0y/b62Z/&#10;+shr09GmyigiSbZQ1ELCAmvYRtXKbF6B2ULG1Q8VCFjgoKviLmHNG/DlE5or4x6A1yUl4jRtd0md&#10;mEJNkXjK2jxHuSXFGFJNCGfh5JELSsk8qHTzo+T2ZTy6W+0lHt0r1n/704DB0mHpPEOMY3/UyZ9H&#10;JNsLkZRMZIMQyXcDtAWzTLNbukWC73DQdMo1kGcxNGay0jkn96j/c9fe10rOnH+40Fp7cRdtptuu&#10;qJWEB30iil8qUtD+vbqLS/lNW283zTQyLHAjq+ENXOUn32zCHTgFWjWRla1Bqn5AIIyV1GaeimEE&#10;AHPgHzak4TXpyMtjw+ArHSHirb+a+tzaABWjCKEocGZtQmj89qQKRVeScSVpPVK3+CHM7SMcWOyC&#10;h3cLcGjlRCRvmKmf+cvBUPuoks8otY9nXXvzuhBJGyGSEtYYChjmLPWZohFJb7XMjkRy1Irjavkd&#10;F8xyraZRV2D2wO3/BAJ1z9DMiSi185prFVR44KYYzXZcyqY20OrhQb3IpHnbPbrZax65Y8b8c37D&#10;FtdNX5ShF5FM/IBhgS+60lcgcaYx8cKXZtVEAmGhCQiMaR8uSEJHnxisi8vCyuBdCvFcE/BcVymE&#10;8KdPghGz47iuTk3ZxlFwYS+OL++GPR5vYOvY32Pz2EZYM6Qh5n37b9js0AXR0xww4d3/g20Bw03e&#10;obahnic8ykof4Wj4Wqz3HY4Vzn2xYEwXLBnbBaGBI3EyYg3u3Lz6FDAs3Uc+xbYVQiTfDtSI5LP6&#10;L38jkRz8QRC2LolXJfbGjhH4eMERUyqpMgc1O8kl/9pEVNLFzzXCaExP72F40G0nNmRxyagycv4o&#10;r3Grgms/2fxGN3/1cavTJ++UGAtQyA8a6GsSWVZmtsD6wSlmC/IgeRjTFaYtloDQc+spfCcewO/A&#10;FezeIz8HLdIJ4fOrcKwQaoTwtq7EahBUVTzC5Xh3JAa/giivVxHu2hhbbZtg3fBGWPFTQyzp0wjz&#10;vnsVc7s3xPTv34LPe/+CeSM/Q9HNa+r62kaqS3hcOZWMWUM+hnOnf4Hbu/8Gj/d/A++Pf4vAT3+H&#10;iZ/8BtM+/y0W922GDY7fYP/Kybh9KUNdx8PS/XhknLiiE0mvZxNJ6sKMSO6IPgv7vefxrei117ZT&#10;TwGBVd1DFztXA4E2SpfsgWGdtuOM5LiOavaYc0bPTCPzW7d3MPEDIYlF7fUtbExBCIJJEhZuygP0&#10;3cx1AeG7jZnoH5GJzZm3ESqjYCgRzoWhzxgF5oRw/YJYVFTUJIQ8yh/exLmwHjgw6XeIG98YEZ5N&#10;sd2hCTaOaoxVgxthab8GWNSzAeZ3a4Dp39XHpG/qI+jrN+D6zr9i2gBxjbeuq/uYG8iS8Mg4FAWf&#10;z1+B+3v/Du/P/wBPMb7Xp7+F3xe/RchXf8CM7+tjfvcGWNi9Phb3fBnzu/4Gc7q+jpgZzih9cFfd&#10;46l760HtgYlIvvjUNolkpHjH5Rm30GPHGXTdJByhFhAOmgOBNrol4YF7IGg72lC4Al9XYOx/4ITi&#10;rbadPHXzVx95TVtvNPjBU9VE1q9Xd9CWR/FBIgwNCRe+UrNgnBEbuW8MeobPgcvBm4hLu6ZNFkm8&#10;e95CUoMQWnWbhbRahJDCo+x+Ns6FfoakGb9HQkgzRHk3RZhjEwkJjbFmaCMs/7EhFvVqgAXiCWZ1&#10;fQtTvq2PiQKCgC6vw79LfYxr/8+YM/ILPH54T92vhoHMhEfuhXT4ffk6XN/7N3h99hKm9+yIpUN7&#10;YumwgZg7oAem93gXMwUIC7v9AUt6vSmeqBE2CBg3jW6AWV/8GzbZfYMHd/LVvep6Bo/9Uacw5Ash&#10;kjLqLenFEINI9mrji6WBOxCVkYsxcdfRa/cMHQjjMFBsoAFB3L5uH/VeprXtTXMPtKV5lZE8Ib9l&#10;+zDd/NrBsnJ+o5Zn+dYT5REs8IP7sdX8oBoImkcYHGuNIftHY9XFvYiUOEYEv0gHjQoh9xbcLbqv&#10;q6gmCMof5uDCzk9wdO4fcGBqM0T7NcUulybYam0eEmR0/tBQRmUDTPvuTQR/8wYCvxIQfPmGAoLP&#10;56/BpsU/YFuInbon72xuHONZVVVVWOrQE/bt/gFTurXCwUB/ZC0Kxal5e3BoSiR2B4RjretmzB89&#10;HbP6/4jFvQWIA1/DhpGNBZhNsdOpCWZ9+e8I8+6Lyooydc/azzGexSP3WgECrVfrRHL8cwdMVxkw&#10;Hn3nIWbfJczNCsPAfSMwNM7WzCOYAYE8IV5saD4J9RN5gthXbMy3reQ3aXX5wty5/0eHQb16N7/4&#10;vn5Bg+aPuM9e8QP5WWLToZofSPqhvhFF5wfmQPghyhpOqd6IuZSIFcF70FtNAr2YyxveZWqdFUIe&#10;FY9uITvqW6Qu/D0OzWwmIaEpdrs3wTa7Jkr5qwZJSOgr3qCHEEWGBOEFDAnjFQh0IIgEdHkDTp1+&#10;B4d2/4yMg3vUvc2fZTwv83C0nPOPmN1X4un6LXi8IwnZK2Nwcm4EDk7dg93jw7HefQcWOOxAyJid&#10;8B84C/MHfo5tY17FDvFQseObyc/GmNX533Bixzx1z9rPMRftECK5PFH40XhtvYUFXZlEdMpzfhIv&#10;yzUau7P3wirZGb322jwNBNqKi1tpP4rYssRO+qXbWL3vqlGLiptdvm+uw0DCQsd3vua3qyqiyMKD&#10;qh/os40kHBM7ad97xNRRPag1qgobIvbC+5iUtRQJScfg/eMqfN/iOQtJpSMkQQTBBPt1SE44qyvD&#10;smEKMxchbfG/48hc4SPBzbDHqwl2jBNeMLoxVg9phGX9G0qMZkhoIO76LUyWkDDha4aDahBoQKgP&#10;9w9fhlXzf8JsIYDlpY/V/c2fxWOFSz8EfPUaiqNCcWv5GkQ52mP1oN5CCrthaf8BWD3CC6sdVmGh&#10;405MGrsVHkO2wbbvBswZ9gP2uAhHCGgmXqspVg18HauHtcaDYo3wmverthjHmdQrcB+8RK2Cet6E&#10;G0l1txa+mGS9BYmnj8L3zEzEn39HgNC4Ggi0VW5r3ONGGPIE3ZZGPYErnMuEMOa9/WFvHQYChBbt&#10;XU2rkSQscEGD8gZ0KSxVLtTKytqeBbl53lt48rAFCu4vxfqlhzHovckvnBb99FEwtizdhw1CCr2G&#10;L0dpablShCUF3cmOQvLsV5A4uSn2+orrdW6CLVZNsHaY8IIBjbBYeMFCAcFs4QVTJSRM/OZ1jReY&#10;gUADAn++Dpd3fy8j/p+QFrNV3d/8WYW52fDp/Aq2OPZGqPWP8Pn4Fbh9+J/w+Og/4SnZgo9kCkEf&#10;/xemfN4c07v2w6RBc+E1LBRWfbdhdK8NWGv/JRKC6uPo/GaIEMAu+P43OB2+QN3bvF+WhAc946ZF&#10;8Vg5I0rNuTxvsw2FafaYzrMRuu0YCh5NRWVJA7FNI2UjZas7whMWV9cT1GIVfnmpnkbS5rfbvu2v&#10;w0AyhuZtVtYoJH1jNr/AXHSbNtt4P78lHuS/BlR2xQ0x0gTbMHRr6acmWp4b3wTpboJ4rh6a7rkV&#10;Xzf2gEPveah4qmRcrZybaSuQMPElRAc0lVSxKbZJqrh+RGOsHNhI8QKGhLkSEqZ9/yZChBeMl9Fs&#10;HhIM8ev8Bjw/e01+vi7E8V+w3LmPuj8P41nHdq+F5/v/DwEdX4Fro3+F3+evimepvsd48TSTJRuZ&#10;+f3rmPPV74UYvoXx342ATd9NGN4rDIFDpiMuqDlSFjaWMNYEy/r+AXsCu5vub9632sJj3dxYfNnQ&#10;DUsm7cbebUdh22POCxPJHq0DMc8/CncKBeBlH+N+3uuaVyBPCDVb2Co25Sp0gzCqDc3mW+gLGrc6&#10;yF0x/CNXtNztb7YayVn4QYKQjpJGKL37ljAqb+yPPIShnRdLQ59fIVSMt2OAdDAcUaqDc1UHmSo6&#10;/7jwqVTRUIz8hlOb+gk5fA17PCRVtDdPFbWQwFRxBnmBhISgWrzAkMCv6sPlo1cxuv1Lkk7Wh9cn&#10;f0DgNw2rawvq/8D2ECt4tf9XeDT+DeLH/YAIp6/g9tFL+n1eVyGH2Qi9z6IeEpb61sfyH/5LspNv&#10;MLrHGrj9tA1hPn1xYkl9pC0nh3lLsgnR5a1L6v7m/astPDYvSVDT2BwwDBGxO1PUgOGLO+ghnjfQ&#10;vpdQYdNjLU4m75eHjcWjojfEZk1w/4DYTp+Aok3v/Fi9aomTiwVN26QoEKSMWfKPBY1aXFVvQCFR&#10;lPhxd5QQRS5SJckgRzj5ptz8fdwr3oj5QXES42ngF3BdwgXGfDcTe7YkK5fX+20Bhe7yngeE+3ln&#10;sX9SI+z1aayI2CazVJEhgbxgdre3xE2/KUbSU0Xd+OPF+Fo4eAMThDwOav5fGN1OA4Jf59fg89kr&#10;yDnH5XvaUVFehoXDP4Zbk3/Bim4dJLdbgtw1nvD59CX4fKGFG6ajDD9zBHzMUEhS10iI2jTkJYR0&#10;+wauP27GZnc/nFzaCBnrGmOrjfCYn/4L52KXqWeY96+28Ni0aJ/wA+8aIXTzkn1qs83gzyY9d2qb&#10;Ou3Rzk/sMhUbFu5H+aOFqCwXz35awgXnHGhLfQKq8A0BgtiaFcaCxi1vX5/h9E/1Lnfu/FJBQz1j&#10;0PcusAqldjIRBP4tgbvDkXEyEfZ91gtqfV9oepXeYpLzRsSHp6q1hES6OQl6HhCuH10myvwtNts0&#10;UiFhrUoVhRf0biiGECD0aKDIod3bL8NV4rlheH8x9Mg2v1WGpzdw+uBl/FD/P+X3t+Rvr8NXufz6&#10;uH3lnHoOj8LrFxEi4cO/1W9xdYkzcHg1kLQeUeIVnN7/rSKfTEmnCxCYnTAkLevXSHmnLWLwUKtX&#10;MKXvKGxwXYj05R2QubEhtjOzGf4qYkK+RVVlhXqOeR/NhYcJCGY65EBSOtyVCm/R4XOJpICBRPK7&#10;5v7wGb0D17KjgZIfxIYk/zKwxaYljp3ExjLoxdbMHMQJVBT16PF6vVtvf9DKtCJJMgY14+iuZwwu&#10;LVG23hq7NiWj9zvTn0sINVT6K1e2fn6sQvOQz3UiWevcOoGg/gWc3mqDiZ3/H+b3qY8tY5tgpaSK&#10;S/rKaBQA0BDO72oGpsv3ZhXwo9/D78vXYNXxZQT3/FBG8hvwkpH//av/ijCHHpjfr7U6x+ezlxH0&#10;vfCgWzn6k4CspEh4tvwnbOj7HrBP2pSwClXHd6IybhG2jOgENyGJE7q8hqnfvoG5EhoW9xQgSMay&#10;dXRLbLdthl3ub2KLdTNssR+Pc6s74+yGN7HVtrEC8DbrP+D6iXD1HHPjmwsPbsIxB4IhBMPY7+lV&#10;j2BRcLjS5YtUJDkQB362AAlRyShbN0psKcRRzxwKVeZQXWou+PCzTvUKOrzTuUzYo9ryzlfhdGyh&#10;XeDzNh65NUP+9pkY/N1SZeDnxSltyniOWuV7ODYd3zTz1BiwNFzFObPz6wKCcRye3wOBn/w7Jn39&#10;KjYIQaTiF/Z4C0t7N4Lj279Hv8Yvw1lGu9cnv8Wk7xsjLmAA1o79Cgfm+CF1iRfsOvwzfmz879jt&#10;PQKlUbOwy+lrHPDrBbf3/xNT+7+N0kfGjCZwaO00eDT4e5yaOFwevBIVB9ej/GgYnpyOR1XkTBxw&#10;66zCwoJeTRUIZ3/3Cpb0exObRzeTa+S+AR2xx/8VRDh3x8W13XBqVX1stpKQNq4pdji8hsQZX6Gy&#10;olQ9yxwA5n3eoIBQkxwauqMQEMcPZuJoYiaGfjHlhYgkQTPo22XIC52nbGkqNXfSSs20eQWnpN//&#10;tFu9vLZvDzbNMQiJKP5ImCb5gZCLUq9WuLRlCX7qMh/9xOXU9UDTGkLv7SjIK5JuVao5g+8FGASI&#10;w08rMKLr/BoFk+cB4cDsXpjw+X/A/d2XJIfXSsiLxQiLerdGyA8f4Oh0a0R598KJeU4oiVkOnIrB&#10;rb1rUHE6AZN6toVfl+Y4vSwIyIxFSfQyPNw9S3K02ZjXvSGWew7Rn6IdO3yHILjtb1C4wQ8V8Uvx&#10;eP86VKTsRsUpAcKZA+IlFuPWghHImNgTOfNHI8GtCzYMaogVg15FpEsbFC8ajGvzv0aCr4SFFR9J&#10;CtlQgNBEpbsRQnR3u/weVw4tVc8yB4B5n2sDgboa2X0BHAYsV6GYg2z7ykTeAdev3EKgNddIeqsQ&#10;UtcAVWGk81xc2LwUZd7CF0j+xbbqW+11wsi1Cbc7vDu2XkGbt91MX8jJ1LGLXKDWIHRChSA9bf1a&#10;9P5oujKopYcRqdxlzCnj8orHKCouwMPH97BxURw6N3CHv9UalJ9LQMGJ/Qh02IRuwoLZ8OdxhNRN&#10;Pgj65F8k7/8dAj99BTO+eQ27xryHtMkjURonSj0ZAZyJp18HziWj4uwR4EoabkSuRPJsZ1Qc3w2c&#10;T0JlWjTydi3BozgBy4HFOBLQS+L2aOBhoXpO+eOHWDrgbSz9qgkqImfgYeQC5O1YgMrUSFQKECoy&#10;DqEiMxlPUsJRJZ6lUs7B6Rg8iJqHczMGI9HzXVya8R2wygopPp9jk9Wbqvq53Z4pbxNEejVFtG8D&#10;JE5ujYfFV9Uzzftq9Hf9gjgtNIhuqKNgl60oSktE6dlEeI5YIamlO3asPiC6LcHdkiI8knZvXZ6o&#10;vAYn9SyFCtqs1wfTkLJuPSoCJdx7ddLWJnxVvR2O79HOb/9uQL28Zu1mmNcQTK/W9+qIquAPsH/l&#10;ZnR/e9JTD9FIibciglfO30BZxUPcvn0bt27dwqPS+woIn9V3wxz/HUB0sCTKI3EnLQFjei1WmcPz&#10;gHDzTCJCPv83WDX/f3Du+DvM/f5N5C4QAyYuRtXhjag8thNVp+JQeXo/Ks+Isc4moVykUgyHS6l4&#10;IuCoFO9AIJQnh+L21plA3ALcXuWM9Am9gcvH1HMKss9iRpdXsHXAu0D8PBTunIO7sWuUsStPChDE&#10;I1ScPYyKLAE6JX2/ehaunMTjI5Eo3r0MFfuW4kn0XGQvs8XqoW+ojMHwBnv9miF+gsj4l5CxY5R6&#10;Jo/a/TWAwHc52fZbhvsCQqyRUBUzBVM9tuHzN90UEB6V3lM6zs/PQ3nVY6SnXMK4PguUd7BE4rt3&#10;CsG+5VvwZNJHyqYqhTR7hwInn/Jad1hSL695+/XG21D4xzt92mo1BM/2eDK9M3Yv3Iau7asfYBDC&#10;3hK31s+Pw+38AhQU56vGEQgUBYTF8fjiLTcEjduEJ/vmo2zJUAFEIKLWx6NrG+3FFs8CwpOqCuwO&#10;HChs/k3Yt/kNtg3rgCe7JqAiTtKiQxtwL2EjbuxciaqMg8r45WIsAqE884gyVIV8XpWeiCcZ+xDv&#10;aYMR//iPiBrZHU/2BKN47iBUnjuonnNJjDnts39D5NgvhCwswYwfOqP/H15CXvR6PDkr9yYQ1P01&#10;oJWLd6jMTMK9Y9F4nBojoSdRAe2J8IrCLX7Yat0IoQ6NTd4gNqApEkKa4tDMFjgypyEKL4inkqN2&#10;f0muCYSu7cZj35YEIMoP5UuHoiphMXyt1yvvGqoDwdAzpfBuIXJu3MbCCbtUzaE2kezaLgg752/H&#10;kxldhCi21yaf+rU1hQZuhctv0zGsXn7zdntLjVlHIRBcyaJCg0c7YE5XbJ4Ziq5tA9VNtcIFdxnP&#10;wbEDmci7U4hT57KQfe068vPyngJCl0YeGDdwBR4mSnhYNRqVq8fgXvIuWPVZquJhXUAwlFN+NgFV&#10;sXOxy7UPImw+AvZMQnn0PJQfWCfK34GylCgxtMTw88koNzNWRcZhAYcY8bTE1AsHsXNUf7i3aI+4&#10;YF+Ub/XE4xVWqMzRFpKcjd2AGV/+X+xz/AoPQkMwpm0bzHRyQ8I0P7lW7kMPwPBg3FsAh+wT2Ohi&#10;i4GvvYJbkaslbOxAZcJKPAibiJ2OLbDZ9lWEuzWSkCCeIKgp9k9pisOzGuH0pq9xOWYMO6uyI/O+&#10;EghdGrnDfsBKPJS+VVBfIiWJ62EjHuLrJp5PAYE6v3j5KtLPX0D+3SLs252qdm2bF/o46NbPEK88&#10;r7tkg22Vbe8Obm9al/BIJL9lh8P18hu3PmqafuaqZb43kUBwb4MnC3tjRYgGBBJC1ra5qeT69Vu4&#10;eusG0s6cw8mzdQPh22ZeGPTVHOTE7cCTdWNRusoaSJiOVTP34MtGns8EAtVTmRGPJ5FTUbDaFYd9&#10;uqEqbDzK9s5B5cF1KD2yHduG98eE1kJ0E4ThXzimjETPoIDAkXxqn4zqfchaGoyQd95BQZQAaIMb&#10;HiesQFXZI/Xcq6lx2GDTHjHjPkCl3Dv4649wIHQbHktoqjyxV4GJ3kWBQaRKvEHlmYOSsbyHkNHW&#10;khH4A2liuPgleLxzIg6O/xxJk79GrH9bRPs3RkKweIPpTZA08zVkRQzBtQP2wksK1LONvvJYPy8W&#10;n7zuio3zoyRETRZd2QiDtEZ29E4M+GKWCsOWgHDpylWkZWSJHc4hp+AWLmblgO+W5oBV9Zw2AVgy&#10;cTuqFvVVNlVAGC5A4J6V+k3Vt83mNW+bUS+/WZtM9Q6E2lVFt9Z4smwgFo4PxedvuWPQp5OwN/QY&#10;CgR5Zy9ewsmMczideV4B4XL2VYtA4Kj/4e0QHAuNBEIdUbrWHtjqiLN7o9G1w0Q49lvwbCDknEXp&#10;Nn88mDcYt+dJGrjVG+VC1ir3r0L5kW2Y88n7cKjfAPv8XYHrJ03GqhQvQe5QkRYr7D8CT46Hymid&#10;hfvz7fBYflZJ2NHUDzy+fxdnYpYiyrGl3HsuHmyfivyd8/BEcv+KFCGMwhNoeOVhBFy895PzktMP&#10;/xExa9cKEZbP2B7hCKW7gvF4r2Qnh9Yje6019vrXV94gaVZTJM95GZfjrFF8eSsqSmuuo+SxZvZe&#10;fNsmCBfj9uLJZgfRlQMQ5opDmyPRvaOMbNGlJSCcv5StbEBbpIlNzmdfQX5RkTa1LUDo3NAT8wIk&#10;dC0fomxK25aMYXVRs3lJ/SYoaN7uqgCh7dUSgoDCdyCMNYDQCpUrhqmXSzn2X4Sss1eRW3hbIe/U&#10;2fPqwRkXLiLj0iVxT9lPAWGTAIEp5fet/bF5njD86CCUrrZD2WorlCVthG3/ZSrEPAsIVY/voyx+&#10;MR4uHSPu3AalWzxRHj5ZRt9i4MQOzP3obSwZNhr5h6MlRIjh08UohpxKQIWM6HLxHKU7ZqN840Q8&#10;nm+DsmPSFrPn8Sgve4jDC/qgYN5QVCx0ReXO6Sg/vEkyj3Ahm3KPpFCUp+6V+8sz5L5V4mnKj0eg&#10;cO8qRVzLJeUsj5qJ0u0BeLR6nBDH+bi63gYx4+vj4AwBwbxmODbvt7h9ch6qKktr9lNvw9IpEUIS&#10;l6IiSbyd6Kh0ta2kuyFYO2O36NBP6TJ01X6lW0PPeaLzrIuXcSpTA8KZrAvIuCg2EckvKURa8gWM&#10;/GYm/CXVrFw5EvdcW2nrEqw7avYWuStAyG/eNr9efpNWeWqRAv8gP3kST77v2gIVi4fg2MHzuCqh&#10;4MI1cUESCvhA46FHjp5GbOwxaYygsA4gdG/jj4nOW1TqViop1qO1dpKXT8XySTsx6rtZdQOBIp+T&#10;J5SGBoqMR+l6Z5TtCEQ5w8PhdcjftQhp84LE/YsbZwYho7eKnCEjFpXHtwsBiEGFGLRUvEDpxvF4&#10;vNYdlUU31H3Nn8OjKPckri4eIATNDaWbg1C+b7mAaCvKj+7Ek5PhQgolTGUQXNGoOLYL5RFzUbEu&#10;EI9DpwtYl8i/p+KhgPXB/GGo2DsPx+d0RnzIW0ia3RRH572B9HXtUPYgVz3L/NnG8xdM3K3CMOIm&#10;STvtla6qDixDgN1GlR5aAgLl7PlLakDSS6ecPItDh08i+Vg6Uk+dRfatHFy8eAPxEadRvmS4sqkC&#10;gk31ApU7BELTNvfq5TdoVmza2UQg2HbEY/+OeCAXnZprj5zCIqSL0U/p7seQC9evYuG0nRj8xWSc&#10;ybyAgoJ8i0Do3Wk8RvdYjDv7t6FirQBhvaOECVecCNsDO/EK5WUW6vD8ty5VD+6gLHGFuPx4lMbM&#10;R+m6cSiLmCZcYQGexK8AkjbL76tQlrBZDBWPwu1LcdbHATc3zEK6qxVuL5+IqkMrUbbdD2UCHtO9&#10;zZ8nwuP+pYN4tNFVvM5UGeWL8eTYVqQ7jkK6ux0uhHgjb6OM6FPiGY6Goix8Nh7Nd8LjNf4oi5yJ&#10;MuEvD9c4oTJsEm6HeiE64FUcnN4UR2a/heMLXkbxJb3MTLHw7JXzE3EiVEC3zRmPRUeV66yRnxiK&#10;4V0XqFpBbSDkiTBTu3A1G+uW78W++BSEbk5Av/eC8NPHwZjgtBZn6LEFIDfvluDiAns8dm2GR/6d&#10;tJVKfEur2LxYpKBRi0f18us3KVHzDASC/LHCrg3y/d7HknF9ETgxWELBeaSfu6B5gfMa8jIvX8b1&#10;wlysXboXAz4KRurJTOQX5KnG1QaCKmq8NxmndwtP2CaK2+AoI8ke9/ZvwjTfcDy4V3O1kJKqKiFz&#10;j6vBUPpQ/ay4kSkhYqzyCqU7OHKC8HjjFDzeMgNlMavw5NQe3N29HBGvN8D+/3gZe37/OgrXBaMq&#10;eoZ4lABU3r1l0RCayB/kKDsTjdJN7sq4T46uw0XX0ThQ758Q99IbyN80G09ShRgeknCwf7WcMxtl&#10;u6ZoIWv3ZAHlJpTHLsCBoGZIWvgZ0lZ/LdzgVeRnblL3Vn166rnag/fHnUNx7GqUrxMeowaLC1LC&#10;otDjnRDRofZ6wBpAEA98U4BAbzC66wxM8dqIrZKaf9/cB98188aIr6cpD3H2gvA5GajBIcHYMK4H&#10;SvzeQZm9pI8NxN5CBYpo9wbNSk1AuPN6Yzx8owHSrL/AeHcrWNnZY8J4f/EE5yQMXFRAOHH6HI4k&#10;n8a+fSmI2XtUDLlZoY8hIi9fa1xtIDCFIU/YunAPECNxep0QofVOeBIzA4nhx3CnWGPvJsXI75XX&#10;M1SKSLKoDGcmZQfXChhGCxiEc2ydKCN9CsqiJPuQTKLigOT+aaG4NckNmf/8Ei71+FYAIrFbSGbF&#10;1TTtHmYGeEqMZ6TsFDB4iIufjoeh03Dl684onu0tHkIMLRkHOUGZGLxMeEEZQbBnOvJP70Xa/D5I&#10;Cu6AlPVDkH8hBme2D8DdnCS5o9anMvbpxrmn2yH/vldQKKAKRukG8Qgk1RIi1s+OUPxApYGWgJB3&#10;CwcPpSmPsXFlLFYvilID02PEUmWXAwfScO7KFUXsgwL9lE2nuo9Cls3HeCS2LtaXrGlAeKvZnUev&#10;NlTI2N6tG5ycxsHRyREuDtYI8PGUWHMGmZeu4PiJDDgOWIBBn01SD2M62bNDoNqinpiYqhpl8ITa&#10;QGChI8hxC54cWobSNUL6NrujfIsH7l9IQ7lQBKrCXCnl6XGibInR+9ei4tppXXGakarKS1EqmcPj&#10;leIZxB0ziyiLmScjcSHK45aoNK5i/1IUzHLBg9UeotwJKL9yQr+H2XPqEp7HNmQdEm4h1+7wl4xg&#10;htx3vhBC8QBRs1C2W8C33V/6Ifc/uBpPHt3D+QOrkLxqBHJOhcnVQOm9Wyh7pGUHFdmnpC9rpE/L&#10;JMQlPt0W/jvntPAYN5SJbsrWWAsHWgk/G+EH+vxMbSBQ17m3byJyTxK4NoShYf7kHXAZsgh79xxR&#10;q8b42XnJ6FJOpsPf211sagMHJye4Odlj71dfoeS1Rnggts9v3PJRvYdvNMm71LoDZg4fCjtPF7g6&#10;O8BdTnQdZwsfd2ckp5yQUHAFJ05lYsRXU9G1haSEQl66C1IpjElRkUdwQxpVFxCI2BES6/IPhKFy&#10;g62MIg/lfiuTNihF1VZKxdkDYkxxkyRrhzebjSLNSFXlj1Eqin8szJrehUbhaCoLn4TynfJT/l0R&#10;IYTv0Gohh9p0s7rW/DnPEp4vUnm/COWno1EWt0jdu5ReSMBRSo5yeIMKVca5dR3KuzEDObIF5Ymr&#10;UZF1WLum1rPKJAUtI7BEnmy0w63EXRjyzTxtUqkOIFzLzUGUGJ322LFlvyLwqaczsUY8AwcqvQWB&#10;cOR4KrzdnJRNaVsX53Gw93DG4p8GIKeJpJRvNbtXL/bb7675OdrCQYzOkwxxc7STn3Y4cDgJ5yQ9&#10;TD93Hi6DF2G4gMFt2GJM9d6I2UHb1JzDdiEp127eqDM0MMb90CkYR3fsBXZ6aiOJI2rHeFQWXHtK&#10;MZU5mSoGs3RbcXSHACIUlbevVJ+nK6/ixlkFiNJdExUHKA0TQ5G4HZVcPTfLdJ7p3j9XjOvJWQQU&#10;zDjIM6pKH1X/zXR//jR+166tuHlRpa+qD8nblVeovHne7BrtvMq8S6r9ZZJ+UjcI98bBLXvRrUN1&#10;ab82EKjrC9nZOJR0Ev2Eh9E2JPRMJW16zcGob6dLSMgS211F4qHDyp6aTattTDAE2YzFkS+65Ndz&#10;9XLLdHd3qnEChRc521shOjYO5y5dVRzhyLHTGgERwng597p6MKenl83ZjWz5NxtoCQiU71v5YdW0&#10;3UCCELdNrorwlUnny8VoSjGGcuRnVekD+VxI2RHJNI6FS86+W0llQU6N83io8ytKJbsoRtXDu5Kn&#10;l2vnGGIo/I8R8/uZ7kuxcC4/l79X5F1VbecsKNPNCnq3Y2F4YpBgnqvfq0xIJnVRJily2UYXYY6z&#10;sSRkl+ivekFPbSAwY8gQ7nb20iU1MEkQR34zTQHg2yZemO6/RTK7bAWEvTGxcLazgnstIFBcxFN4&#10;eLldq+fp4nCMbqP2CRRHm9EIC9uJrCvXFBBUsUJYKrMIuiEizqH/PKyYtwfnr2Uj9+bNOoHA7znw&#10;GCUx/8gGlG8Udy7egO6WUplvNtp1BVXmnhd2zqKOKDI1UlX5yo9HChiumxRorvgaYtznLy368ysF&#10;BOXH92jtphAQhzaj4valmu3jubcumPRAnVSIbkqPbIbTkNVqYs4SEPLybuN6zg1V2Dt/9YoKC1yE&#10;wlDNrIG8jfWEzEuXle1Cw3YoW1qysZerI7zcnTPq+bg5xZALWDppnPVorFu31gQEQwgEeoXzksPy&#10;J4Xe4er1HOWyLAFBLWz5bCay90XhyQ5PxfqZcik5vBFVVZVmStIUWnH5hABHPMOJKFXIqTTkdrZ2&#10;rrlS/7tFb0/lrcuoTN2r2lnO4pMAoVz6UCmEUWuv3mb+XlmBcsmCFPkUPRAICPPChdho9PtoWo31&#10;iTWBkIfL2ddUaZkDM0vAsHpRJEaKN7DuMQvhOw7KZ9nKVrTd2rVrlC0t2ZhOwNfDOamer7vTBj8P&#10;F4snjRMULVwwT7kXoo91BBaS+PDDSacQujkRMwO2Ytb4rTgtHOLilat1AoHCNDJsmfCE/RLH6Qqp&#10;ALLwPcLKr6TWNKz+e8XFVAkTLPXGqtJuFauHqQKGHCGQZuf9t4pqQxUqr51VbVNtlLayzeX0Bpf1&#10;1LVW/youHpW+T6+RieDgXGxeECWhtOb2txpAEK/L0jKBkCqh2qjr0GPTU2dlXzENWob1BfPm1OkR&#10;6AT8vd121fN2dZrl7+Vq8SQnu7GYEjJR1RE46llDmO4nbmvgAgz+fJJaRPGNxCMWL04IWz0nrsgI&#10;DZx0qg0ErmPwGCX5Posy231QFjEVZXtno5zpn+TmVSX5TymLCq64mCIKjlLK5VI0Ve8nGAQkpsKT&#10;cc1fWuTZLHhVXkhRnoBtYxsVaFPEk10SEOjn1bjmzk1JdxdL35mWChBEF5Wik9KUXRIWVql3S5nr&#10;zgSEsvu4efMWzspgPJF+TqWLrkMXY9H0XSp7U3a4clkBgp6bMiV4gnCEsRZt7OfpSllaz9/DxT3A&#10;y83iScw7mX+mnEpXYSA+7rgyZteW2qvwKHxdPmPS/gOSZgpxuZGbi8fSWEtAYJWx57shSI9OUKuW&#10;yiOmqHmD8thFqBApPxqqUsPaSnsiYYOKrjgRI0pO1EUDAyeCKu/c1s4zv+7PLfrzKotvaW1hKNDb&#10;xfaVS1srL55QGUeNdsnvzDrKk7epfpfFLhSPMFt5BMRORmpEgmRYWqZlrjsDCI/LHuBaTo4a/QcO&#10;pqFnuwB83chT7TtlykjCGGC/CkePn1Fpf8rJ0/AT+7qKLS3Z2F/+FuDjMb6en6fzkABvy0BQ6YbI&#10;/kNJEmuuKjc0rMtUDPyUZc8JCHJagz3hSarAtH1TgkLi5avXUFr+wCIQtA75Ym7gTuCEkMadEwUI&#10;c2VkCAhUxU4kPa4WX9CVV1EuOfgxVJ6MQ2W6DgbdM1SQmF3LePq6P5ewPRLfK6+mK1JIEGieIFEt&#10;ZGEbK84fV+c81Q/yglMxalKrgn0mGDgYRBdI24JpXqHoqlcTa+pNA0KpAOGCpPOns86rIh+LSM6S&#10;Oo7pOlNthOnR1l9VFTnxdEFskXjwkNjR9qnU0RDaPtDH3apeoK/Xl/7iHiydRHG0GYPw3bsV6SBP&#10;2L3zkAIEU5YQt/XIlbx6hKBw4dQwlTlkXrikPIIljkDhewAGfjkLN5P348leIUgmIKxUJWJVgTuX&#10;ZFJcDSWWPUIFF4boCtdccLxaQFKRHCYgkrh8Vw8v5tf+qUS/b5V4oIrT8fLMnYrEGiFLgYAe4Vzy&#10;0yGL1wlQyzMPokL6yL5WSJ8ZHggERE/BtcP78eOn01VtprbeDCBwPUKGnrGRC1D/JOqrFkYKUZyt&#10;QrV937mKx53Pvo6du8KVDS3ZlhIgtGCCn1f3ehP8/FqTOXroFcXaQra5atVKU+aQfes6Dh85pdDH&#10;b0Vj6kjvMGv8NpW3nhaw3H9YIkDYZxEIlO/EK6ybK6QxTbyCEEUVK3UgVCRtRjnTxvOiTKMmYK7M&#10;+8WawhUQOP3MBapCypimJbP4tE3ImXCHirKa1/6xwmeXl0rMP47ypK3qWRXCW/jsSgUE3RucOYAq&#10;6f9T7Zb2VAjAKw5LGsk+mgGBcxU4uRkrpkXiewm7lnRGXXLx6t37d5ThaeiEfSmYM3E7xnSbqUID&#10;00e7PnMViWeYzrpyHStXLK8zY3B3tpeMwQWT/P3frjcnJOQlD2f7x54u4yye7GQ7FjOmTpYHX0aG&#10;ZA00NL0Bl60ZpeZvm3ph5fw9KqPgBEfB3UK1b68uIDCWDf9+HorSDuJJzExRxhJUJK5SG0tYimUl&#10;TqWNZw+i6sFdTalmwvSRyldgIBBOxmopJmsOegWPBanK4lztGnOD/mzRn1mYoyqdvHcFK56qvkEg&#10;SBigFyAI2KY8vVJqJpxKr8g4oPWJfUvaImkjgSB9FiA8iZ2FvJRDGPLVbMW7LOnMAMLtojyc0lN4&#10;295zFD/ggJzqswl7I5MVAFhbOJ15Qex1CdOmhCgbWrItB7/YvWLOlMA36i1ZsuQfPZ3HXfN2dbR4&#10;MgkjyQYnLrg4JXpvMn5o46di0iSPDeoV9fb95uFYKsmJpDTisnLybtXJEQz5TpC/eWEs97ahPFqY&#10;swLCBh0IYWqJWcXxCG2p2I0LqHp0XyNeYpnK/OumEah+yjlcjUTjEADlomgquXzfClQapeYaxv0Z&#10;ItdW5GSoCaNyGs68fVzTyGebt6WQC194bZW0+Z5cm4UKcgbpi7pGgZxAkL5y7iF6HnAmVC1Vo04s&#10;6YrCgbdtZSKu3c5VejaIOzM31g6m+25G2Lb9SEk7q0BCEBxPOwVfCfu0oSXbspjk6Toub+nSpf+s&#10;dkTLB4fpIiydTJLhYm+N2H0JgrTrOJZyRsjhRKxasAeXblxDfPxx5aYuCD/gxBTDBxe2rhcjs/GW&#10;OkWhVxj27RwUnErGk8SFCghKOUfE7R6jooUASvxVI45rD7kY9UKqyAl9baK+1Jw8QQFBCBsVzWt5&#10;D7kXgVAmimb17heBgSDIzdR4DFcs1QaqCQjildgWfc1khWQLbKv6jKGDfSBQ2SdpXznvwXsJsLB/&#10;IW6lHsUg4U11eQMKdbl1eYLSLQtIJIoTXdep2WBjDQLPsRN+wNVJ57OvISZun5om4GyjJduyhiC0&#10;4IQCAQ/5YDXTCEsnUxhjNm7coMjH6cwsLJwWpuYcGAou5lxF5O4kuA9fghD39SpzIGq55e1ZQKBw&#10;BKyYEQVkSXyPW2oGBCFhBhC428gYcemi2DMH9ZXKh0xAUMZgDm8GBN6Ls33M08tiFqhJo58FBjm3&#10;siRfAalcrlf3MrXPgkcwgMCV1Nxwo9ZOss3yN/ahBhA0oLLPOL8Xi0IiNG5gYbeSIdTl9lWJuHT9&#10;GnytVyjSTqJIT8wawtjus/B1Y0/lnc9KanlBBu369evEdqMs2pTCJEEcwFYdBvUkhXR1qyuFpDja&#10;jsHM6VNx9oLEHlWk0GrccbHH4DJ4odpU0aWhh6AzRFxTBq7n38TWFYnPBQKnWPt9PAVXjqYAyWs1&#10;ApVcGwgSd5WitSXl1XsXDCAk6h5BBwJHqwkI4mX09YTlx7V1Ai96EAhl0pbyiGnaGodaQCg3gGAA&#10;VQdCzfZJmxUQhEyaAUG178A64Ph6ZB0+jj7vT6pzb6kh3FoYvvEwLl67hp8+CVFg4IIgzj5ey7+h&#10;KrvMHDasiFGLUc4KpyO3q4sfUGhzf2/3QB0G9er5e7h+W1dooLiOsxE34oJjJ05K7LmsCAlDBIsX&#10;3zbRXNKo76arWciTZ7Jw5eZ1RIcdUxMhljplEu7zk2vHj9sMZB9Vy8ItAoF1A31vwVOKJhBMI87w&#10;CFoMVqOYQIgW1757MkpvXkb2pQJkn7+FqxcsC/+WfbkAZbkXUR6ub6jRgaBxGK195ap95kCoo30m&#10;IDB0VXuEqgOrUHXlGHys1isjW9SPmZAPxEekKqPTG7CWM+DDYLXNbYLLWjU4L+VeU/yB/OBoShq8&#10;xfUbaxAsCT3ChEDvPjoM6tWb6Ov7lruTQ2ldmQOFXiEiMhJZl6+pkMDFD8wWhn01VQEgVfgBwwRD&#10;A/Pb40cyVSOf94awH9/X5iAiN3LPonABsulaQFDKtKho3SMYQCAhUx6hNhDmoSI8GKUpO+E+Yo2a&#10;CbXYFhGuCKJxylkGl2tUCbg2EI4SCLVDw/OAYHgE6Zv0EZfjEbZ6v5qet9QOc1ELUsXoacclfb+d&#10;o/StOIFkbMzaWDuYOX6rWshqTDSFR0Qom1myJYUZg3DDiunTQ1roMKhXLzAw8B8kc8j0sbAuwRDy&#10;hMWLFiggXBQgcKKJm1nJXq/cuq5K0AwXCQmpSEvPRPb1XNj3nKfChqXOmQtJUn8JEeeSTwMXZOQw&#10;TzcHgpnrNW09MwOCMkYNj1ArNAgQVAn3yBJsnBOBb1v4iisWkIo7ri38W+iiSODQIm0uxMwjWAwN&#10;tTiCJaCqc9J0IEjfCPj0g6fQ94NJ2ovILOjEXDgdzc1A13JvCjfLwJDPJ2Hcjwuwa/sBTPbcqKqJ&#10;nO9hoY/EnZOEixbMr7t+IOLt5ggvF8fshISEmt/v5O3qtLmuyScKU5BAX0+cSM+QbOE6lswMV4pL&#10;Sz+Hq+Kuko+nq1yWRt0VegBFD4vBr9NlocNS58xFbayVUTr8m1nISD4D5EgmcVxGDvP0Woo2l5pA&#10;0LMG3SOo0UvjxelAYNEmehJOR8ai17uTVBGsdjvowfp8OAWZMZLWRok3iJyuh4bFGqgILj1rMICg&#10;+MmLtC8lUvUJN47i1KHTGNJlhjKwpe3stYWbY/m2tYL7hdi5fb9aA8olapxx5AKhic7rVBp/4OAJ&#10;GYxXkXr6jMR/jzrTRgonm3zdXcJ181cf/h7OjnVNPhlC4rE3OkYefgMx0UdV3GKZednscLWE7dum&#10;3mpCaky3GfAZuxy7NyYp5VpSem1hvOspYOj34STsWn8IT26fk2xinzaXoNIzYeA1FM300agjSHrG&#10;rIFFHr1gowFBjKeAIBxBgPBkZwCKkvZgVPeF6NPp6ZHIHd5WvRejJDkcVWEBCghlvJbVPyO95b2N&#10;9FGeaQICM4Ta7eNnLHjJeTgvae6t88L8D6DPe9LXFwQBQysH16nUC7hRdBMbV8Wq7W/RUclih2vi&#10;jXOwdmm0Ssc5v3A5NxeRe6PFVnWHBUqAtzsHtq9u/upjYqDvBz7PKDVTTOFBYtA5ISV+NivQub6b&#10;AgBjFsHAtfXzJ4WqWkPq0UxMc98CtTv3BTpNxbDT38v5/rYbcClNwJCXAWQIYSRp1OMwRY02FX9r&#10;VhbVErekzVq5WoUGMaIYkx6hIjQAVUc3Kw5g/vYWQ7qLix3vsAlPjsrI5zI6rhVQcyEsgQuRlXuW&#10;8958BkEnz2SJWU04idGfap+0GRkJQP5ZZKWchffYtSplft43wRnCc2j0Ka6bcerkebUekak6Cbbz&#10;oIUqa2AoYOpu22s25gZvx6yAUCxfvqjO9QeG+Ho4Y3Kg7xe6+auPBQsW/KvwhJusNlm6kMIl7n6e&#10;bjh+8rSAIVtlDgQDV8ZM9tygihzMbUlouDuK5DHt6HkhhBqqLXW2LiGT7vdhCNbOj8X961eA3DQ8&#10;4aSSUrjk6IbbVXMNMTI6I8U44WKkUAUEpqKcv1ATWjQmjbojEEhaigXjd1ie4ZPPlk0S931Y+AGX&#10;0tUAgtyL2/F5bz5DnlVummsQIOjhQYm08Um6AODmKdy9ehkrZ0Wj7/vB6lvnaz/zWUKvxdfsZZy+&#10;AuueszHFe6Mi46wkcuCxtGz9g/Y7QTC8yzSM7joFQQGeKtOzZEOKqii6OBQuWrTo6S/u4OHl5hT2&#10;rJlIilrHuHOXIo1crMJUkjyBKSPLyysX7MFS4Q9EK+cdtq5OUDVy7ox+bgZhLjIaWGf4TjiGVY/5&#10;iN91HCgUQFxJ1rwDU0pWFVXGIOHDAELydrXfURmN07wKCHMECNNQFhakFs/uWLxHbRev/Uxu/49Y&#10;IUQxXjtXXcNr9dlR3pOTRgoIXHnEZwoINUIrgCRI6QUkFX5SkI3o0KMY3W2u9q4j4VMv4hUNIZkl&#10;N4jYlIRbd/Ix2WsjvMcsxw0ZaFyKxnO4SPWrhh7wEI9AGwS7bEKQx2y4O9cNAgpXpPl4uETrZn/6&#10;8PdwtWPssHSxIY5qEmqSKlgYK2CI0qNCFm17S6cFnV++5a5WMHGNwsjvpuH0yQvYsCBO7fFXnuFn&#10;KITCeMrRGmC3ARdPnQcKMmXECQDS4iVGm5dvd1UDYb8AgWXhuIUaELgXIWyCkMAJSNq6Fz90rLn4&#10;gzymx9shapsZ9gSqc8sUEGarzTNcO1BBcPHefAY3whIIAkLVBuEKEI+FwnPISj0HX6u1KsQxszLv&#10;y3NFdKPCo4CH70y4XVSALPEqO7YkSuidhr3CDXKEK3C32ZwJ29VkH0Fw7vIVkWzMmjFZ2ai23cyF&#10;Ng7wcXfTzf70McXPr6W4jMpn8QTOPbBIwQUPmZe0vJVpIyegOBPGuOYxcqkiiVbdZ2GShIzDyadQ&#10;dK9YfdsrFU6kGxs3XlRoNMbGfh+EYPMy8Qa3xTtcEELG5WDkByp1lEwjeZu+N3GtBoTYBdoOJaaC&#10;OwUIO70lQ92Dfp9Mr+GhmAHxhRRX4yMALq4Nm6iuKdeBoO7Fe8q9tWX2rHUwc5DwIG3AxUMou3UF&#10;6xfGCxnUQhtrJOZ9eJ5QJwTAAPk9fMNh5BUXqoqh0q/7esXHWFNYKuT8Ys41XBYvzDkeriXNvJgt&#10;NjmoQkJdi1AotC2XHUwNDuykm/3pw8/P7+8ECKfqWtVsCEnj0iWLFWlkI7hObuS32qrbXaEHcTUv&#10;R0gjp6F9Jd05oOoM3Jl7s+A2Mk5exkyv7Rj86SQVMxkySIheSFr54Jumnvj4VSfY91+MzOR0VGUK&#10;Mzf2DxjlZQWENWK8ZfoeRX1xqIzyqq1uuHNoBwZ/NQdfNfYw3ZuvrRn+/XzcO7wNlVtcNY8QwcW1&#10;BMIC9cIsdU8FBBaV5Fl8pjy76txBnDl8Gta9Fqi28U0xbGuNtj9DqIPuooshn0/BbN9QZAonuFmY&#10;p70AQ4DAEMyMwN9ulXhVH1XIm+6/WXliVhSNItKSxQufWTugEASero5ZeNYXgPLw9nCZHPic8MD1&#10;b7zh0RMnpQFXVSP7yUgnYSRRZGWRnxHh7iOWYLzjGkTsOqzAwMIT3d2VizdwYO8pxR+2LE3AVhnl&#10;P0f4bufI0FSUPShBVYZ4iCParihFFI0aAotJ+uLQ8nACQeL+RheJ9SsQE34aGxfFm+7H9xzyPQIV&#10;iUtQxg04cq5aYs6Nrqq6uFTdk2mpiTDKM6vOHsDj+/ewe8txrJoZVaONLyLsO3VwKPq00gl1w7ee&#10;8O0nNDCFC1GMqu2i6TtVkY6pO2sJ/IxrRY6mpkE43jNJIoXzC0L45+nmrvsI9PX4gB7hWeGB4mA1&#10;CuvXr8fFazcUSWSpOchxrSpyEAyLpoXpFa+pyp1t27BPTZ+yU2lnMnFRAMH3MXJ94y+SiodqJVRB&#10;8R08ulsk7F3CA3N8RRQlYzCvKnKjbLi2b6Bsk5uAYiKqKh/gccUj0/0eVz5GVfk9lIeNV5t0ucFW&#10;XcMtdKbqop5CkjAKGCpPReNhyR3VhgfSFrapRhtfUPhqQvYl64oGAOpIjXIBxOa1cXD4cR6SjpxS&#10;0/4k5WsWa+V9rg5juZ+zwtx/QptYspW5kChK2vilbu66D22hisN51hQs3cgQrlHw9/aQsJCBS7k5&#10;aos8K15LZuxSS95ZnOGiiaiIIyrXNV9rT2FGceHSFdMLH36x3LyJvKI7KCu4jkoxTsUh8QZk9ypj&#10;WKwKQtw3URYeogGB29g3OONBTpaEqqLq+xQU48G1DJRtcJRzvLRzufuI1+pFJUUY+VZWPkPCQ6mA&#10;/nbhHdWGGm36GaJtE7yl1noa70KikIRTZ16jl+Hz11zVpF5s9FHk3rmllgpS12uX7MVl0X3qqXS1&#10;eIjpvSVbGcLFR5I6Xt+6des/6eZ+9iFuf+rzsgeKg/UobNq0CZdv5KpQwEWsX7DAJGkNETvNd5Mw&#10;3Fxs25iAZXMiLICBL+K6VuO1O79E+MKI4nsPUHnukOa+uZ1eEUWz1JG7pbmpRoBQutoapWfikXf3&#10;gbqeBsmX30tlhPNvZVvlHJ67S8BjlkLynureCatQef4Iikrumxnzlwn7zlXJ5iDgckBtM1G22tFs&#10;03O2Wmsw6NMQ9XKSIAm1rCRyC8GV3Fy1VoS2sGQjc2Hl2M/TZYFu5ucfE/y9OnJS4nnhQXkFL3f1&#10;DgXOk3OdPdfUcxXtomk7FUncLiBgTGMevS8hRU2TmoOBbvAqX8+X/8eB4baM7sdcwkZDKX6wTGP7&#10;JHtMHXcGi3H9tS35NPb+FZLJPDSNzKIScdH7FsvfbBRYFGh2MnOQa5l1MPsQ8qmAJh7nUcEN3Mov&#10;tNyWFxSC4FL21ZogEGFthiX8iS7r1OA5eeac2lTEWUbKl2+6qdlGzvlwz4nyBmILSzYyxEOESw2m&#10;TAz8SDfzix2eLuOOswxp6abmonGFdTh/5brqgFoUISw3p/gm1q+IVuGB8uMHExAXd0yRHvNOcyEm&#10;wXDtes4f5RlozDsl94QrSG7Pt5xJTFckj0SR7J/pIN+jJPH/8VoH+XcgSoryceu2SF4+7hXeRul2&#10;X5TyjS76tn2mm1rmIFmHPh1dHrdUuMFe9Sx6IktteRFhX69c1fYvmuuDWQKNHyAZwmevusDXaoVK&#10;H+khGHK5YJUrxpktXLx+Q+1rfBFuQN4nZDJdwsLf6yZ+scPX08X+RcIDZ7jIVvlCDa5gMmLb8rkR&#10;aq6cmy1Gfz9D1ca574Eratgp884rciTuUIHhl3oGMUp+cQnKs4X5MySwLEySp4iiljGUbfNVZJHv&#10;ceI7Hx9eO4tbEuNvF93Fo+xTKF1jK39zQqmcUyagMGUOBmEkT+CGlGtnhJeUyHN/GRDYR4KA/eZA&#10;qNaD5g2YNewJP6zmblig8xy1TPEslYbrexvPSbZ25FgqU8E6dzGZCzPBQF/Pp7/59XnH9OmBvxev&#10;cNfLte7FKoYwPi1ZtFDlsjQ2l0yxA1zuvljII7nDivl7ELU7Cf3FM3DdPdOemmCgd9B2VP9Sz3Ar&#10;rwAPCm6iMnGlts5Q8YPpGukj+dvmo4xMY/M9TKXiPcgTFD9I3aU+M4BQKudWE8bp2r3knpX7V+NB&#10;UZ7yIpba8DwxPIGRGZhEgeCypPcpqkp7Q0ghMwYOJlZkPSQN5+sN+T4E5TUuX8OihVxz8HxvwAVH&#10;QhIfLlw443XdvD/v8HJ3Wv6stYyGqJXOwljjExLVNGjErkPqvT5cScP6AY2/fnm0+jYXkkiGDKaS&#10;NRQhYoQJKooKM97S9qKiwsPdElQcD9NKw+QHOlHkuxrLtnqhdKOrBgS+gyl2PgqF8BXdvafOf7zK&#10;SgeCqzq3jNeQZOqlZnKFitRwFMszfi5J5C5xCl+Z+1Q4EKEn4JqOoZ2nwEfCAT/jrCJDKkkiuQHB&#10;QI/AFcpcVe4svOBZVURDuDBZPPwm3aw//5isSOOzp6YN4bKoycFB2s5pQTb3PzDv5Wvf6BG4A4cl&#10;aG6No4tjaZRewaiMGUIwUFEXr2QrIFB5lhRrSWicAjFqeeZ+NYpVMUiVlrVX66iMYaMLHhEIa+zV&#10;v0tkdN/LzxXuIACRcPGIYUPO4Svzqgmj3INcg54h6zDy72ivyrfUBkti9OG86MUSCM6cv6Cm9Vkr&#10;4Lfj0guM7T5Tcast6+LVYOJeEhbssrKzFRgmTRz/zIWphnjou5lCQoI+1s36yw5xKXFczWLpIbVl&#10;nJCWzZs3C2JzFMFhpzl9qmrozX0Q7LZelZ8PHjqJTWvi1OIKgqE2Z6AwtTx34bJS+M8JFXkS70v5&#10;FjMCgfyAMZ7lYiGKLBQ93uCsXvpZuk5k5Rg8zjmLx+QHDAvymfrbRmdFKktJLnmt4gkz1D1LhR/c&#10;LhJeYeHZloR8IDf3Js5KHy2DgNXWK2oB6oLJYdi377iaj2EKzh1lF29cVUUjzjgyZFzKycWmjRtf&#10;KF2ksIDk7eqUpJvzlx9BPh7fvigQSFroPQ4dOSoj/rqaiuYsJBeu0M1dlLx446oY5e7oHVhn5xw7&#10;t9IR5bWVRMWdEfJ5XdgxFcpXxlhStrmwMPQo94L6NhYtLFTzA40omgFh+UiUn4xAeUoYHsvv/Iwv&#10;u+Q56qWbNXjCNFSIV3h4U8ApqaqlZ5sLvQABzDfX0+s9xQlEjDUb8ybtwDeNPVVWcE3SUq5C4gpw&#10;ptzrl2vL0zlgGBIOHD6i6fo5pWRDWDsICfSrXqn8Sw8ATCVTn7Xc3Vy4XmHa5GC1pJpb5JbMCseY&#10;rjOUIvbvT1WFEFbF/GxWqqoZ59MXT9+lSGZtRVEUsxZh0eXWLY1sWVK8IcztH+RdRwVjOieadH5Q&#10;qviBThQVEMaJRxiNMlYfhSvQO1QDQecJW7yreYLcqyJmLu4X5CpSaunZhrCNfJkFQ4HW/qf7xeyK&#10;IFgq+iFv4g6lTDVvcFEtDuZCEw4g6otTzlpIuKheXPKs3c3moqWMjhkpKSn/qJvzjzuCfL36Pm89&#10;o7nQba1btw4XruYoJXAlE+cf+Dq+Lg081CILhoir+TlqUopkiKHAUogwhN6BbxEz3tNUFyBu3ZaY&#10;X1yAijhJ82jAnRPExbOQZMYP6A0IhBWjUJ6wXCskMYuQz0xAEFKpCku8luFBuAJnIEvuFKlnWHq2&#10;0absq5LmiaEthQJDWFjjAOC0M7kAwyf5AMFBg/PvnqOWqil9nn/hml4zeMGQQGH6Pz7Aa7Buxj/+&#10;EK/wd5JGpr2oV+B6BWYRMXHxCgxEOckh9+rR5TFksM6wfO5utTNq57b9CggcJew0Xaa50gzh6KJy&#10;z128jJwc7b2OtQFBTsFMoDxtj+7a9foBY/4GF80jKCA4oHTpMPDt7+WnY9Tv/Ix/U3UGAY16C6pR&#10;T5B78eWbhZJq1iaKbAPDFusgmeIJ2Re21VIfKAwVdPeBjmvUjiVmVNyjwDfPHDyYpiafqLPjohsu&#10;/7skfVWvyJMsgbq1pPPa4iveQIj+2T+ZNzCOIB/PH561P7K2ONlZqdInd0dx0QQJjzYCfJCQmIKZ&#10;gVtVSrRqQaRajatAIN6DIODePebUllwqhWCgovn1AHzNHI1gGEOBIb8AD4rzUB49xzSy6eoZ+7Ww&#10;ICIegNPN94vzVe2hjJ/XCA/kCbpX2OAqHmYBHtwpMIUFcxASAOcuaG+WexYAyIWMLImciJtVCRr2&#10;f4LzWnR5y129ODM9S/u7IpLCCzjFTJ6m3pVoQdeWhN5gQqD3T7r5/rSHZBAHn7em0Vy4SIL78+nq&#10;srKvml4gTTa8YEqYIoz+divV6NBGibbdm/kyXwLBUVFbmeZiAIIzdyRlLPkqQHCUCrN/VHQbFUkb&#10;Ub5N+AGrhqvG4tEKMfbyUZqHuHoaeZIKMh0su3JCAaN0uWQPcg7P5TXl27xRkbwZj+7kq1lOgo0g&#10;uHnzpqp3GNnAswBAYTWQC3hYfmdByJhYosFZJKJn5AwjwcBBwkyC6ww4QKZOmqjecGdJx5ZEZQpu&#10;jsfpyXXT/WmPiS+4VsFcHKxGYumSRWr3zcXr11QxiSuXurzloUqoR1PSVTGFyiJh5Mwaa+wTXNap&#10;fzPHfh4gaAQag3H5/KUrikfk5uYir7AY9x4+QmlBDsr4ppOMfSLxKDufhIdFnHHUZg8pBfL7o8Jc&#10;lGUdRllGnBYyLqWgtPAGSh4+VpNauTdyFeD4ajsC90UAwPPYfk6+cW0GZw8vSUpohEElAgoSRK7x&#10;5M6nTatjFTmkzrh9gDq0pFtLQtvQe0x8kTUHf8whSFv/InMQhrDyxTKo2lYvJIrG5XI27qJmCZVT&#10;rVQmP2fhhIs9u7X0VR6DhSfOvDFO0lvwPI4g9WpZ+TcBxBFmhBCjGMXzqGi6a2Yb2Tdu42bhXVVO&#10;Lih5KEZ/oAyrPIfu4lXxSj4rKNHO4bm5ck32jVvqHoz96fr91TMMI9YhDHEkfGwfyTK3qXGhDlcW&#10;rVsWLXFfwqGcY7qGXkKEJWZex8UmG9S2dvEEL1A9NISkXrjcDt1cf75jypTA17xdne5wbbylhlgS&#10;EhxWHneEhalikzZpoimJSqBx+bo4TrWymMK3tG1dtw9Xbl6Dv+1KDP1ystoBTHdJUBAkYVv3Y9Wi&#10;PWq61riPuRjlapPhRNTolGcRIFniOS5cpgh/UXJFcQ6GGZ7Dc2tfX/sZdQlBSHAyzNGj8TOrHrPg&#10;PWq5qrDyDffL5+xWXsD4u3adlk1QR6E7dqjdSm4vSA4pXi7jJCQ4P5g7bWJD3Vx/3kNIo+Pz1jXW&#10;Fs5Scs589549qqPmrpEKYRGF+bTXqGXqtTyR4UlqPp5b6Cib18arZVrkGSFu69QLIRxE+Hq5C7Wm&#10;tusSGocGNcQwsrmY/m7h+mcJRzcBzjWZ5DwsrXOJHquoXG3M6WS2mTUBtYNJwDA3JFSFDXPPQN2E&#10;R0SoN528yKyiuYz38eA7E310M/35D5IQSU2SX7TiaAhTSlbE9kRFqQ6z41QEXefQzpPV5BRjKHdO&#10;cd6dXzHIaWyOIiqLcxcr5kWomjs30oRtSVQTNc/jEH9OIbjokTiyGdr4gmx6N3otLj9n2ZjLy+ZP&#10;2qFqBdwZRoBwFxP3f7BwRABxYFAnEXsitUHzM0HA1N7H3eVkxrZt/59upr/MERwY2E7AUP6sdypY&#10;EnoFIt3wDPzOoWOpGRj343xM99ui5uGZTYztNhMz/Leo/QGcwua0LKexuRaS1UjO0JF0MdVkaLE0&#10;m/mXEBqd2YBRJWVxiK+zoTDMjfxmukqFuXiX+zIIBq415JtNmD3x228IJOUJdkeowfK81Ua1xdPF&#10;gVXEqklB/u/r5vnLHr6ezv6BPj8vRFCMMEHOwHcBUlF8pwIVy7UK4wbMV+Vo215zlEcgYTxx+qzy&#10;GlzkwjV8XmOWq5BCb0KFMuYyHWOcJZegi67BzP8I0fiCFr9ZDzG/L0czd4R/08hL/dwddkilgyS0&#10;48etUeBgNnDgwAk1t2JMvPEc1hUYRqiD7aGhKhxQN5wx9HB+cYJIGwR4uU/SzfKXP7SKo+OhZ71X&#10;oYY428LNWesovQIJJJe5cccUvzeKimGBhUrk4pYv3nDDrKBtKntwH7ZEzVFwFs5Owoa/7Sr1Ghn+&#10;mxM2fFEEryUJZfq1VUYgt4IxpCgjKuOQnGlhhF+DZ17S5nmcCqaxDbLHzwgqxf7leu4jICchYeW1&#10;HMlcUcyUz2csPdQ19aVnXI21R8LE3sgjpkUlfDcy3wHBsjGfw2ecJTmVvq9bu1bpgjrh6B5nbQPb&#10;kdbwcLGgw1rC8CxhIfUvHhJqH5MCAxsJU73Lxa6WGkphbku02w13hNNoDziMHas6yWyCqSVX2tAY&#10;mZc42rQRPWfCNvTiSt39J1QcZRWSsZWLYrlDONh1vdoDOFvO+66pt1rzwHvwjS1M0ThzdzjppDIW&#10;hQZaL+6YLpvx/MixdFXC5TX8O3lGXMwx9YVYBA0BRf7Bih/fFsf3E/EtMV++5aamz1kGpnCbOldj&#10;kQscTU1HdwllnQXAvI4pMb9Wh3/fvCYOS2buUiVkPl/7VpwsLJw/V+nA1dFKdCLZlc1Y6dNKLJm+&#10;FbajRz0TDMzcJCQ8mB4S0ko3x3/v4efh+iPLz3UVmlwcrOBpF4isUzdw5WyhsOU1sBs9WnkG5sgs&#10;mHBRy5FjKWoRLEcL4z4zBNYavmrorgztPXa5Wv7GWMvvieAIdOg/X4UPvtiL8/Vk5wQGDXBKPATv&#10;w4kc7rv45GUntTCGs3ycEQ1wWK28BN8PyRd7kMlzUchEl7UKHJwTYUznUnIakm6f/IWEVtUyZGTH&#10;xWovvqQXIJi0GskidR1ffsl9ilxswm9eYylZ+1aV60g6elwtLiEIOIfgZR8A++EuGD10EOZOWoFH&#10;9wBfx0lwtLNcUaSuuXpsvK/XcN0Mfx2Hr7vLrEBJX55qtMQ66xGjcCg2DVmns+HrMAVHE7MQ7D0d&#10;zg7iGfRYyOlrrobaHbFH33IvI07iL5XJb5wN3ZSoYuvqhdzl461Y+FHhB1S4elFE77nK2HwBJSdv&#10;fIRDZInBCSoSSX4z6jeNvRQppSdgrYIEj7OixgbeIDmHW8+7NHBXIYCGtvphtiKofBcBdyTzJRfM&#10;WggEgowehRkOQwA9BjMHqx9mqVfZkAgyxBBoDC8sGbNvTA+54JfTya6O1vBxDMIEuw0Idlong2Q5&#10;BvcchYSoY7h09hZsh1GHT9cSxgsvkJC8WFf/X8+hUkp35/in1jiKoe1HWSMpNh2T/GZgUL+eiNi6&#10;H+FbYjFy0DDYyd8098fwYa2KKNzMyXc1ceSQN9DFGjGem2o/e81FXPEOVbYlKBgu7PrMUTOb/OoA&#10;hg56DIPYcXTzyy34OUHC6d4hX0wWcKxRPII7ke37zjMttafROYpJUjnSSU7J/nkPGt2h/zw1+g2Q&#10;kacwQ/iqgYdKCRnCyFEIRFUsYwFL+pJ6OkOVjJ0EAKbMQDiT9Y8+WDAhHKeOXcadglLs3rIPI/o4&#10;oDjvETYsiYDNqFFyXrVO6X2FGxzKyMj47+UFdR0zZsz4ncSsi36eZtPV0gG7MaOxbXUMZk5YAquB&#10;Trh1/S4WzViJAJepWD03Ag5jBAyuGupZkuace6CvF/ZERslIIgi0RStUKl/jx8UcfEVPoMMqVYTi&#10;iz/p6p1+WiBpWbQCx7rl0Wrqm9cwRPBrc50Hakb1s16p6v58Ixk5CEMNvQGzEBqWXoFpINcQcu6D&#10;C0r5LavkHVxxxX+TP/BbVNgueq4E4RYLp+5ULxnjRh/yHP6NM69sP+sD/EJV9o19pGt3c7SBk/1o&#10;eNr7I+3IJTiMcMUEjxm4k18KD3s/BLrMRLDnLDVADH2yXiBydf78qa/oav/rPEICvVv5uDnd4eSU&#10;0Xh2fsHUFQoAOZeLkXEiG8N62uHc6auIDjuIMYNHiQsUfsG0SQgTiZOz/VjlHebNmYnDycckzxbv&#10;IK6VhqVbpqtl2ZkunJXAefKTM5b8mjuCgwyfBlIFKyGIAz8OUauiGFIYFigMJeQBPdoFSAq6RMVw&#10;8g7G+D5CVBmW+Bp8Tp2TRLKuQeLH7IVcwDC2Mri0hx6FouZApK3kOwePJGPu7JkqKzBNI0s/3Zxs&#10;4OUQAOfRfgj2nYLLmfmwG2mHkQOHIv3YVcycOE88wXA42ckg0b0BQ6eA4N7kCf4ddXX/dR9B3u6d&#10;BQilbDg74DLOCkGek5Cw+zSm+Eg8HzYO8wmMa/fgMHIcfJ0DsHfrCYwb4wynseL2HKbBxY7EkxNW&#10;JJUOWLlyuZqXp4tVrwIW5ZPZM2zQRTMf5+8cwXwVcFLyKRUSaKAEidUkmdytTQLKkc2JLQKB5Wku&#10;E/uhjT82rYpVqScNTe/BtHXp7N1CMp2VhyHRY1mb08XhQhz5TAMIhrBtBO3RlBNYsXyZ6j/7YCw7&#10;95QwOM7aCsP6D5HBsUaMfgUjJQxcv5yP6J0HhA+twYHoU6ILycJkUCjgiOgZQuWkQL+uupr/ZxxB&#10;Pm69uUpGTU4JT3AYY4PQ1YmYOX6FKOEnHEk4hdD1UejfvTdiw4/g+MEMjB06DDY/BmC89SYBw0wF&#10;ICqBaSa9CoHFLxHhV9ySdDEFIwhMhpDUk3H94OGTKhzw3wQL072eHfwVKSQ5ZAHq4z84YZL7Blwr&#10;yFUpIHkCCePXjTwUj+BkFoHAyS3u5QwVokjOwZdacie3eVlbAVHack7axMxn1coVqq3MCNyEDJqK&#10;QzKyx1lZYX7IOuFJB2Dzkw/Sj1/FnJBl8HOcjKvnC3A88TxCJGvxsPNVoUMDzzhtavlPuezsL3kE&#10;eHkMZUwjGMiOPey9MdFtIaxGjMDG5bsRsysJE9xno+jWY3iPC4DDKGecSLqgXh4xpq+3KEKAYMaY&#10;WXAhILjNi6SLG2q0RS/iJSTLoEEYOlj8YT1CM5IGDlb2WFfgKOYeTJJNund6DYaQxIRUzA0OVaGD&#10;MZ6fqaKS3EMVlOQ8hiC14vq89u4oPlOlu/LMuH0Jqh5Co3FZvzZhZAc3O1e42oln5AuuBAg2I0fJ&#10;AIhB7tU7iNx6FFuXJ+L08UuwGSakeqQDRvazxbbl+zEtYL7whzHqfizYTfD3GqOr9X/m4efjPkJb&#10;W6+BwcmWhRN22h6haxJw/eJdrFu8A8N72YhXOIftq/ZjX0QKnKxtMW6kGxxHu8iIslXXmAChClGj&#10;FfOePDEImzZtxMGkZA0UYhiOTq6iNrwFfzJucxTTmPydXIAG5r95Dt0+ySKFf68e7dr1FN6T9+Yz&#10;+Cw+c+PGjdKG8aotbJOxplD1cZQd/G0Xw23oIlgPpkewUTrwdPBFWtIVTPZYjf1RqbhbUIYgt9li&#10;+JFyjoTD0U5wtrWTFFNAIJ4gyN/LRlfn/+wj0NtzkBDISo0zaAYlWbIbJax5tCfG/uiKzJNXce1S&#10;IWYHbMS+PckY0mcwYnYmIS78KMYMGg3bkVpp2gCDuofEXX43JV0w/82l3lzpy0Wz/PYSGo4hRL0g&#10;VAzIEczPaMR0im5gk8hn/BvP4bma0eV6uQc/4z1jYuOwds0aedYEeaa26IbrMw0OQGE7WUQj6R03&#10;wh2xO04hansSrIaMUdmR1fARiNt9BAdjUzCqvz0CnWeK4bUQqu4hwGellt50gp/PKF2NfxuHv4/b&#10;D74ezvfZOUNh7LjLuNHwsg/CNiFqU3wX40rWbezZHgurQQ64cu42EqKOwsN6IjYsjBGeoY00gsik&#10;NF34lXYGKJhu8cWg06eEYMWypWpCh192fjDpiFpMm5aeoTwBRzsNr4Ahv/Mz1i+Opp5Uo53X8Fre&#10;Y9rkEDGMq9xbjKuMP7aG8ZVIm9ycrMQ72MHXfgpcrN0Q4OGHmB0pOBybgfVLwmE1bARcncYg0H0y&#10;orenSTgcBycH1gmq78WXo4ueHo8P8Oqvq+9v6+D7maSDOeaTVGoCSkjR2J8cMbjnUPEGKdi8chcW&#10;zViD5PjzWDI5DNtXxyNp30lYj9Bcr+NIH7jaElC1DKELDcQYzb2BdNcUpm58Fo053s8bwUH+mBw8&#10;Xi0MpfD34CAhqvI3nuPBApdcw0WjvJ734j2fMr4hYkhXO2e4jPbH2MFjcCgmHeuWbBdD2yM27Bim&#10;ea9FZTmwcOpaOFqPVa7fhilzrT6QFPp5utwOCfL/XFfb3+YxcaJvQ+nscdP0tSjQfswYbF4aI2x6&#10;vaqvuw2fiTOpV7BitozGmeFI2X8J86csg6PdSNiPtkNS7DlMDVioyBRBZDtKPufLIiyUYg2hARVA&#10;xmlT4BzZdOkc2ZqwdsHRrK2XoIdR96vleSi1QxSFGU6A62ScOJiNoT2tsGPDXqSnXsTwPtbIOCEp&#10;7J5UbBWvty/8FGwGO4pnk1Bnlh5SuOpLBsnJKVMmNNfV9bd9bFuw4F+lw+vYca6zo9JJoLwd/cXY&#10;o2A73A6zx6+B7RA3HD+ULjl2oZBGGW2Oo0XZEyXNKoSXo+T6DkIYx3pgy4ooLJu1BXZCQGk8R47e&#10;cVohxpxkvrDIdQSNs7WL/Byn3YPT5/LT2c4aDmPpXWpOsLnxuZL7Z6Vfx6HYdKQcPI/bOXfgPCoA&#10;6SmXMcV/HkYNHC4kuZonGcLMQK0p8HHfNnv27P/Q1fS/5wj08nAUElnKkjRzZsZ+KtjDlTOSYyTV&#10;Go2NyyKwY+0+GfWjZdSPxNrF25CadE79zW6kNZITziLl0DlR/mns3LgPVkPHIMhlrkpHx1kJIR1p&#10;lHPFgOQPaqJLN4KK6dpz+Ts/d3Oylt/FU0j4CbJdD9v+E8WV22DcKDfYjLDGRM+ZmO6/QsDG1Jb3&#10;sFX3pHGtho/E/r1HcerYBQzubiMAuIQ18yMw3nExvMZJOuzMe9f0AuRMPu7OFUG+3u66Wv53HsGB&#10;Pu9JTD7BmUtP81GmRrO9hAJx/RJLORqth41Ryt25IQ6D+vTHeM8QXL9UrOoPbjZe2mzdYHdcPncT&#10;kaEJ8LYLwYZFMbAePkr+7o2lMyXV850j8VnzFM424+A8xhOe9r4qg3GxFyCMFQCNcoTX6IVYOXMv&#10;1s6Jh9WP7ji+/xw2LN2FmROWKuDZDB8joBGj2rsj2HM+XG08BGgjsGzOejXdPnbIaIx3nYkA56kC&#10;IHk+wWYGAIKTXkA84xnhA5/q6vjffWydMeOfArzdp5Ets+ZgrjA1UhlL5aeD8INVc3ci9dAlrFu4&#10;R0b+PFw4k4uRA0ZIyJiA7Kw8yTCCkXLgnHiRRHXuwbhjaqIrI+U6DkSnYfvKRElZ3VW2EuA6CaeP&#10;XkNCxEnsDT0sochVCGoW3KzGIynxBA7GpKlnjB3ogMPxaXLuFcwO3Iwj+zIkbDiptQIhbsuwenaU&#10;Ko27OY+Vke+PpdN2yt+d1fwCuUPtxSX0ApQgX4/Z/HoEXQ2/HsYR4u//sQAhmdzBmKcwFyqUIcLd&#10;1gezxq+E/VAPHE3MRNi6eOUp4nYnwU/I5sHodCyfHiHp2QmsFea+av5WCSdnMayHPWx+8oeTlZPi&#10;F9MnzEFm2jUEOS/CsQOZipNkCEn1d56E6F2JEnbOYPHUUIwZaKs8zMaFcYjaehzHEs8j0GOCqhM4&#10;WTsI2WVosFWj3MXeVto4RgFXhQ6z9rPCqnuBlKlB/p31bv96WDoA/L2ECTsfN+cbBpk0V6YRx7mo&#10;w5lFG2tvhK1PwE4R6yH2WDl/Aw7HncZEtwUovHlfufKwjXuxRwxpN9AfmSdyMcFjOuyth2FK4Czk&#10;XC7Cni1J2LpCQsBPzkg/fhHB3jOxc/NenEy+AC/rGRjaeyQid8TLc2IxI2A5yh5BQsw85RHUPIK5&#10;wRnSagFAkUHpi4+H8+0gfy/nv9p1BH+Nx/Tp038f6O0x2dfd+Y4CBCevzJRLocJZsmX9nqugnCWd&#10;DHSdhhCJ2Yz92eeKEOIzS2QGrl0oxFSfleIBchQA7KyGYM6khSq0jOjhgStZtzDZe7EQvfOYHbwY&#10;m1aG4fzpHGxcHIkQj4WYMX4ZNi+PFu9ghWCP+XCz9dI4Qq02mYsJAO7O98b7uM+YNSv4Zb17vx4/&#10;95g+ceJb4iFmSnZRoJRqIWRo7F0jYKwqsmDj6mCHcSM84GLjouoUXBDKN6BvXREDZytX8SajMN59&#10;Ok4lX0VceBoitx2G3TAXbFwSjRDvOfAdNwnbVkVjxdwt8HMKht0I4Sij6J3sJPZzHWHdIGBYY1u9&#10;3Z2Lpe1z50yd0Fjvzq/HH3vMnzr1Fb4wUjxEJqtvnIzhiLNkCMM9a+kaySYXx4yRrGMsbEfytTOM&#10;5/Zwkqxh3EgXxfhtJTVkPcNWDO5sYw9nOxtYj9QKVWrmVLIMTn5ZfJ4I26LapW1CvTDez8tn4Yxf&#10;+F7DX4/nH5GRkf9ngp93Dz8v1+0+ro53uPuXoLAUOmqLFs+riznav1lDYP1C+1wrHlHkHIp+riXh&#10;y0hpfO4O93F1KpE27Zwc5Ns3PFz/Gv5fj7/MMXfulNcm+HmO8PV0CfV2c7zNlCyAX0whPwkMhgpL&#10;BvwlwnvxnsYz+FPCVF6AGH+8r/fopXOmvKE369fjv/NYvnzmf4b4e3fx93YP8vFwiRVg5HDE0lvQ&#10;cJzoUu8VEmPSjVsCCT/j33gOz62+1k2BQO6ZKyCLl/gfEhzk/+3SpTN+pz/+1+Ov9UhIWP1/Z06a&#10;1EiBw8vVigUrke0yko8JmbssTD5fjPtAuEKZh5N9qRj/gRi/wNvd6TLPkXN3iMwQIFgH+/t8PWfq&#10;1MZHjrzgF178jzvq1fv/Aft4kUZPSIZQAAAAAElFTkSuQmCC"/>
  <p:tag name="ISPRING_PRESENTERDATA_0" val="UGjhuqFtIFRo4buLIEh1eeG7gW4gVHJhbmc=|R2nDoW8gdmnDqm4=|amVubmlmZXJwaGFtdHJhbmc5eEBnbWFpbC5jb20=||ezNBQzJCN0UzLTExN0EtNEUyNC04NzVFLUIyNzRGMjYyOTczRX0=||SVNQUklOR19QUkVTRU5URVJfUEhPVE9fMA==|MQ==||SVNQUklOR19QUkVTRU5URVJfUEhPVE9fMQ==|MDk2NjkwMTgwNA==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Cgq1SOj89pRIGAAAAFgAAHQAAAHVuaXZlcnNhbC9jb21tb25fbWVzc2FnZXMubG5ntVhda9tWGL4f9D8cBIUNun4MWsZIXGT7xBaRJVeSk3RjCFs2tqgtp7Hs1btaKWOMMtqO3ZRRmizrunYNa2lvZrPtQqH/Q/sle94j2bWLV0tJdmHHcvw+5znvx/O+56xcvtFps0Fjp+d2vVXpwtnzEmt4Trfues1VqWKtffixxHp+1atX212vsSp5XYldzpx6b6Vd9Zr9arOBz6feY2yl0+j18NjL0NObZ+bWV6Vy1s7ppbKsXbVVvaDbWaUgZdRus8sO777e89hGOL79/keXLt24cPHSByvnYtMkSGZJVtUJ1j3CGgCLCbCL5xNgaZahqzYAuWprfMuSMpYSjv4qMysc/5xLZ69XLFXRuJQpheNHDmvTezqEssE3pMyVinyVqeFoV1lqXTEMrlm2qSp5biumremWcJDKLZ6XMtlwBJdst8LRvstuNDrM7wa7HquF4/vM30EE8R4881qsFuwO4cBwfIv5bjj6e5v5Sdjn9ZKsaLbBTctQcpaia1LGCEeP/AjFOcP8YM9hTTzsAz7YZ4PgFWu54fibPmsFL6uCVA3/9eaYIIg3YfrUYx389qbHPHx7djmbTU3V5bwtl8t2iZumXEAwDu/Srhav48WL/eiygVtvdM+A1P4Qexf+6ofje3BROH6C9zr8gT+ubgpOX5NbgwPmmts7qBVWbleHS/kZ8qaiFWxL11XT5lp+8o2UWYe34LRWMHLAZ/RnSihDNrkhZbbg0SNY2qKGyJh2juA52H86nKJSKKp4WUQjG4x8ivYe3FwHYD8dVplrEcYyM2Q+N1A5prmpG8h2DXl+sM06ePfZNTw86cc5vTD6y+AVLaejvHLWzBKlWexrreAVQo+djrzmcjSQlUWNxOWKLSNjbUuozlyltkSVIht2QdV//Ry61owqyd95/Rzp6mBtl+2E4wcukRnfcReUc6KaUeWKlivaWUvDxyxHHqwD76ErHHd/+bZie4jAfxfdCxCbLa9eOD6Y1tNM/SwlG8PbWX0LSgeqxeAHrZDGSl+PuH2vFVjwII3lVW6mMdXkDaUgi2hDlicC+UaTHXj5W+YELxFmobo7/SHVHfJ3kTBDOYV8T8KPb16eTcfB5FcqqBhFVhf0BSdKrrcX9luNriD4hPrBC+a1hD5Qbtz2WksJoJ3leJ4q+0pF+dRekxWV5xflfVxJsSuodXisTfJfE7k4CJ5RHuGHwhPxrwfki32fXe9X8XK/hAXUs9dGprHTcUfU8nzrdFqec030HWVKdA/IUS7ppohcVziQ3DjHAH2XVeuDquc0jkKG9OedTGZd8f/xMXNckw1FP0ogl4cQ4xs9OKyDEWGbRE303ofHjOiUdNKoOuj6rBmOfsfyCagc05Wpw3vylMyoj2YVKKqF0eZWXyh0ckuOIRCiwjtVt53cqkiExaLh6FcvuZ2irRHRONFczIZNcg86Ya9LTkuOpOkx2HoEFqnx8XHNIsIodrZFmt0KnnaSG2/ALbDcoH55dAqbPGsqFhqxJYr/i0Ztma0Qm1SDiRP8FM1X905+LJk5Ucx1YUuxVNqVcIsQmr6YyGp06sMxgyb5VhJXYYFKiU88FjXJBfumlOiIc8DcuWjBUQLf/4Yj3+ixF3dq2rdDppCU4A88RJp3+TjM4t3PLIsV99xlkFO1SRXfWaU58QCbXDYwN+ZkLUdDZzEcPx5SFO8kNETtkqNUy5zMrWo4/g78xEHqep8OnH7wjMoPI8swIWp0Cs/zNRnIsYMsQrlGwe/889UvCYHe4rb+NqsI75NUaDRko13wKepnBQTDwZnx89Q4tLUpTKQRg8NbXpTXS+EsOTvPZEIkiWF8SzIxTXFXYimoixO/a/CpgsTE8oBOPdQAO8lyWJRjnDOyZcm5YgkVa1LKYATzmv0hJp80ICXZWId4i2OwlMlFTQmeSXWYngUUQUoRnhnTo1xmzdqfXMMmd1hK2ZbzeXHpFx30H21P7quov7JaNLiQTokj+eQqMCl4rihr6DEL8MVJDc6nmah69HUMzqeXfXRJJa59Du8K8STtTaAtYjSYqDcEMHqeHtujiZrmhnmg6VNP3NWunJu5uv0XUEsDBBQAAgAIAAKCrVI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AoKtUpwABAqZBQAAdBkAACcAAAB1bml2ZXJzYWwvZmxhc2hfcHVibGlzaGluZ19zZXR0aW5ncy54bWzlWUtv20YQvvtXLFjkGMt2bDcxJAWKLMWC9YrFtDaKwliRa3FrcsmQSzvKqUBORVCkLnopCqN20/SRJmiK5FIJaA808j/YX9JZUpIlS7aXTRw07cGxuZz55rGz38wy6et3LRPtENejNssos9MzCiJMs3XKWhnltlq8fFVBHsdMx6bNSEZhtoKuZ6fSjt80qWc0COcg6iGAYd6SwzOKwbmzlErt7u5OU89xxVvb9Dnge9OabaUcl3iEceKmHBO34RdvO8RTeggSAPBj2aynlp2aQigdI1Vs3TcJojp4zqgICptFE3uGkorFmljbbrm2z/S8bdouclvNjPLeQr5YzBX7MjHUMrUIEznxsrAolvkS1nUqvMBmg94jyCC0ZYC7s3PzCtqlOjcyypWZOYED8qlxnAg9Dh4LnLwNWWC8Z8AiHOuY4/gxtsjJXe71F+Ilvc2wRTUV3iCRgYyyrG42yqXlwma1phYamytqpRz7kEBJLayrCZTUklouJJGXha+vFRqFqlpY27xRqiXUkHfqWKdQyZXKCXU+LNxolNSklqq5SlKV+kqtKqeTr1XquepGItdWNuqFtXKpurqp1mpltVQ/1oLiHam9dGq0ONNQxLbvasQ7Ltb+oa4bNrdP1KxHOJCKid0WUe0ihTOzhU2PKOgTh7Ru+dikvA3naAa4Z5sQJ+c5RONr4oxkFO76RDmGiwHBNTB2fAJnFgYn8Nr8SPSp2PxQZJMdTQOpOJi1y3brrXu/sDjwfm5x8Wz3J7mZxpxjzQCigQ2LfEunhpf6YlSEjTVOd4DGyIkot3zTbPiOY7s8K7yOTA8vDlw4BSa9ZbMRshLPqGmb+iBhxGoSvYotMsTPjW3KiiA5q6AtKFITUllzCEMNzKAnUA7p1QYAnt/0OOVRLyj2pHMuxSYCPGhaBFUaY+nWDOxCDr3h9d7OCh7Wsh/dNCjSjKDzcZzvePVUadXFrIV2ju4z1Aw7j5iUVsHC1JQRjNF3SVNGeJ1YiBvBE0tGOOz8xGTkboSdQ4a04AWy/LC7xxCnYedPB/Gw+1iLQ0bcDZ4yAzWDg7ZY/wWZYedHhu4Kf6IANKEKWQ1+h4dtI3jJWtfljTsGWKHIsIMDJgI8AFta8J2PjvYAFky8eh52v9EAmCI37O5T+CvsPqQ948PeMfhnOrHlHWHgEUd3fCxgADjsPIMUuHYEL4xciltbqbpcWL+EuI2wvoOZRpIb4+D7sws0E6c/MnM/3kyGzOCJKN/utxBr8FTsKgge7QWP+tLDGbjj03ug0dGQZ1I4ZCM+Tb/etvJXz18dCu+CQ+0tbOyIbSt4Kda7DyPot1lTw5ZhEybl9bVKShPHpBV2fgX8C7N1al2dX1FHe9GDJuNc8ugjGoo2Gir86wkbKGjk/givJSBG8PaziB57gbt+G/Idn9txQxB/zIq98oKVF/8sIi0+ISdNcIPYkSs/i0h+Qww0HvMoxAfMkDI1Mzt3ZX5h8f2r15amU399+sPlM5V602TdxJT1x8n8qTcDOa0T94NzlE69JUjrJXXzjBuDtOaE4Vxa9+TtQVpx7A5xjuYZN4lzNM+4T4zpFm3XggmV6GOVMPk6KqFeEuHm8mrpg5K6MQEgKunxUTCdEmPq5Kk1Gt7/rUPrKnCX4FKgB+idTy20LdjMWpI57+Ww+zk0upMIXDBHWwagEo2Cpixx9udrGdlbt3MbqBx2DkpS03Ip7PxRR2rY/T4vI3/0Rdj9snoTBfsy0qsrwVfVm28eVx2ibxicD6mUkmgg+1G/hS17xkVve4BaFLoKjDWiWbwTVC91wN9wl7gw9nw3eOy1b98xEV4Mj6nH3AXleGEl/P/oOBe5Uf+ptMdPg8+bI98zB98IRz/SizcWZdSCzRCXlMGX/ezC/Ew6NfnV1BSgjf5PSXbqb1BLAwQUAAIACAACgq1Srwsq/WoDAABRDAAAIQAAAHVuaXZlcnNhbC9mbGFzaF9za2luX3NldHRpbmdzLnhtbJVXbU8iMRD+7q8g3HdXUU9NVhJAuZDz1Cjx66XLDtDQbTdtF49/f9OXZbuwC+jGxM48z3Q683QaY7WivLMGqajgD91et3/W6cSzQkrgegpZzoiGTkIUTNKH7uj1/e31fTB9+jt9H0xeJi+/upEjCCbkB2hN+UIZS2nrUKQlhdaCn88E1xj1nAuZEdbt/xjbnziyyGMsgUmeypmTGVTb9C7uh1c3p1D8Hr2b4e3VUxthJrKc8M2zWIjzhMxWCykKnh5NbbnJQTLKV4gcjM3XhmRU6YmGrJbT8HE8HlyfRsklKAUmpav7u5vr+6MsRhJg5U7Xj+Y7kVNtdfj0O7Q1VVRb2t3l8O7uZxstJwuoF/lmND5QOmwMRv9GVxxBwz+N0Nue+VqhjGxAfiu4yIv8WwQpFqagdc7h1m85TJAUr9/pBHMgs5FR/ODx4nLQxlCMptgGIVMrkKcL87WBfS33VOT/DIdEbO62FOzNNGFnehiFJAz6WhYQR+XK+dRSfL0WGi8T9OeEKQSEpgr0hid8I4Uqw9RtFe4dvihPw1jeUkE+BSsyGLmEg3B1e4UfjYZ2sIRBt7YgQwlrbwxSrIwV8gXruocMjBXyw7TrlbPNfga7LkcqFTEkvp2H649e4ASXqfeWq9Jrdno291wFqXpDiclECn0rrCnNwPQtjqzNpRTt5RRzsqYLovGd+mNwycYeRsXRjsNrrVlZsaaaQZPgbI4408OUzfK4HN0LUh3NrTsaB/5DNyNyBXIqBFPdjuc9dG1L3Nu5TzEzFV88kBM+F6eSuNBw8g7C3ZRT4URrMltmmFPrDnEUVCGOmqsc+32bys+LLAH5hF2jUMqmbnO4JV0sGf7qTwpfkJZOr/EWr6PqJcbjhLItPLB4EQCRs2UpAbdwnqxgmjJYQ3n5A4M9ctvZYoUqbRPcQD/DXAeS84YdSQY3ONCkHxWVVuojJLA34D8xq1rgHc9x2WuSKHuu2r0vh3CVSm0sl8PMqDWcY3btlVQLjP6m+mGnasUkhRYfmsiyltXan52sYcBpZscEOoLtGzyOw4TIfVWss6zWnr1KwTwu22BbmTV42ihmGPZ7TRTr2Z2EU7yf/bkECKegNZ4Fc/o3bBJBZPqyhdQGd4PbsfGM+LbZoYrjOMt1HAUm15xtG/Bv/Fei/x9QSwMEFAACAAgAAoKtUsJdnBKDBQAABRkAACYAAAB1bml2ZXJzYWwvaHRtbF9wdWJsaXNoaW5nX3NldHRpbmdzLnhtbN1ZS2/bRhC++1csWOQYy3FiNzEkB4osxYT1isW0MYrCWJFrcWtyyZBLO8qpQE5FUKQueimKoHbT9JEmaIrkUgloDzTyP9hf0llSkvWyvWziBOnBtria+eaxM9/O0tmrd2wL7RDPpw7LKRdm5xREmO4YlLVyyk2tdP6ygnyOmYEth5GcwhwFXV2eybpB06K+2SCcg6iPAIb5Sy7PKSbn7lIms7u7O0t91xPfOlbAAd+f1R0743rEJ4wTL+NauA1/eNslvtJDkACAH9thPbXlmRmEsglSxTECiyBqgOeMiqCwtcptS8kkUk2sb7c8J2BGwbEcD3mtZk75YKFQKuVLfZkEaYXahImU+MuwKJb5EjYMKpzAVoPeJcgktGWCtxfmLylolxrczCkX5+YFDshnJnFi9CR2LHAKDiSB8Z4Bm3BsYI6Tx8QiJ3e4319Ilow2wzbVNfgGiQTklBVts1FWV4qb1ZpWbGyuapVy4kMKJa14S0uhpKlauZhGXha+vl5sFKtacX3zmlpLqSHv1JFOsZJXyyl1Pi5ea6haWkvVfCWtSn21VpXTKdQq9Xx1I5Vrqxv14npZra5tarVaWVPrR1pQvCO1l82MFmcWitgJPJ34R8Xa7+m66XBnrGZ9woFTLOy1iOaUKPTMFrZ8oqDPXNK6EWCL8jb00RxQzzYhbt53ic7XRY/kFO4FRDmCSwDBNTB21IFzC4MOvHJpJPpMYn4osumOZoFTXMzaZaf11r1fWBx4P7+4eLL709zMYs6xbgLRwIbFvmUzw0t9MSrCxjqnO0BjZCzKrcCyGoHrOh5fFl7HpocXBy4cA5PdctgIWYln1HQsY5AwYjeJUcU2FGC9xBS0BVVpQe5qLmGogRmcAZRDPvWBhh80fU55zP2lnnTeo9hCwO9wSBFUaUzkVzexB0nzh9d7WymIV1/+5LpJkW6GnU+TBCerx0prHmYttHN4j6Fm1HnEpLSKNqaWjGCCvkuaMsK3iI24GT6xZYSjzi9MRu5a1DlgSA9fIDuIunsMcRp1/nYRj7qP9SRkxL3wKTNRM9xvi/XfkBV1fmbojvAnDkAXqpDV8E942DbDl6x1Vd64a4IVikwn3GciwH2wpYc/BOhwD2DBxKvnUfc7HYAp8qLuQwqfou4D2jM+7B2DX7OpLe8IA484uh1gAQPAUecZpMBzYnhh5FxylqnVleKtc4g7CBs7mOkkvTEOvj87QzNJ+mMz95LNZMgKn4jy7X4PsYZPxa6C4OFe+KgvPZyB2wG9CxodHfkWhSYb8Wn29baVv3r+6kB4Fx7ob2FjR2zb4Uux3n0QQ7/Nmhq2DJswLa+vVVK6aJNW1Pkd8M/M1rF1dXpFHe7FD7qMc+mjj2ko3mio8G+nbKCgkXsjvJaCGMHbL2J67AXuBW3Id9K3k4Yg/oQVe+UFKy/+W0R60iHjJrhJnNiVX0UkfyAGGo95HOJ9ZkqZmrswf/HSwuKHl68szWb++fyn8ycq9cbHuoUp68+PhWOvAnJaYxeCU5SOvRZI66V184QrgrTmlGlcWnf8uiCtOHFpOEXzhKvDKZonXCAmdEuOZ8NISoyJSph+/5RQV0W4+YKmfqRqG1MA4pKeHAWzGTGXTh9T42l9bEptvrsxdQ3YSrAnEAKclk9ttC34y16S6fBy1P0SjrZxBC64oi0DUImHP0uWKvsTtYzsjZv5DVSOOvuq1HysRp2/6kiLuj8WZOQPv4q6X1evo/ChjPTaavhN9fqbx9WGCBtG5QMqpSSOjIfxCQtb9oyL0+w+alE4R2CQEcfDe0HuUi39hs+FM+PL94O5pl6w6YnUlZDd2TCXdsRWUIBnVrTv8any7vbmf5Xp5GnwmnLkveTgXd/oy/YZWB/918XyzL9QSwMEFAACAAgAAoKtUvrsWGqbAQAAIgYAAB8AAAB1bml2ZXJzYWwvaHRtbF9za2luX3NldHRpbmdzLmpzjZRPb4MgGMbv/RTGXRfTf252N11rsqSHJdtt2QGVWlMEA+jqmn73idYWEWflIo+/93nhRd7TxKgeMzSNF+NUv9fz9+681qDQOM3hY1dHA3oqdJOhJIKfSQpRgqGpIEUbepXPN0JnbOLaNCg/hC2T/EwivuwAYjKeaSyoRmO64EID/mi0oy749ypOpH01e5IKHeScE2yFBHOIuYUJTUHNmA9+/chbVGBSQDqC7kAIO6bz6cpb2EPkzXFue8+LjcyFJM0ALrckJlYAwkNMSY6jofz7MoO0OvJDA7i+GDKAEsbfOEzVxN7a993lMJlRyBi85F2sHHu50sIIBBBJvsu1GP+gHeP+hhS6SFjCW9qZeY7zJNMZiGGvSvarrxShKmjlNV7NhuPwyBvieS5Gh0CghPQeK5Ll2T0cJbGoSA/tH9AVRQRECY5HObFYYXv51dz1dObKYN0zrIDQqD29zVQMmbkV43KynWtGlGu2113RdKi/6JqDonH99WZK3q0mFOnWostLNJquoXW7aLsUrnYaMf8yvkcarGI2Of8BUEsDBBQAAgAIAAOCrVI2v8NZcjgAAN5KAAAXAAAAdW5pdmVyc2FsL3VuaXZlcnNhbC5wbmftfHs80///qG4KSekilwhJxJR7rklJyi23MJOPWy5jCCF0cavc+mBySz7FmMtcN8yILi4LZVjMNnI3s3LZYi5nyny+l/M4v/PHOed3fo/H7w/22PZ6Pe/355snZiZXebmFuDk4OHivGV6+ycGxW4CDY2fSPk7WJ6q2ElKslx0BN69e4ijrEplmvdntrmesx8FRkcSz6rSH9Z4LYmgbwMFx4N3mz45W30IXDg6jgGuX9SzvgahEcnE+2E6avnriQubog1jR3aaKey+ce7NfXNzCsC3qSMrDQ7LDcW8utyg7/HkY/eyi96XOeDeInKb6X/miX+3yWnWmjN58uCVxF7f2VzOy1HDjNqmSYC0U/HOOhKes6YQjyF7UQLJXuA6kAh8agahhwBmYRkrEy0kyegeLMvUHkF8vcf/XX9r0Rloe7+WzPga5EJr7Q5b10cjOcnOaEoglIEgqZEetjs4GB8fFQwCOsB/Lezk4nkJ2fH3WrcvBYRbF8xZ0f30HxwMJIAf92wIfB0fq45ZNsbIgsH5BDv6nvUCsI+elI/9KvWkkk58qVBIkBeTo8syNrOXgeIBjMbL5w/H2Fov+u1E8HBznjo3sPHdi83L8ldq31zChSzMT0ziYWpKodn3I9+Fm8PgPCh5Bgz4gcrHM67Zcy57EOSoBpdadq9sU8vP7yN6HlxD8Wm912LCu/pgjognlw+0p0sSTTlZScQ8c2BcPzJPCaEStMLr36Jloq6VvH56h5Zvp7IuaxebcSWK6c5ycaMuyJg40/xaZ3tTOLDXU6yOh4s3iaV/4ynnYtNoJ5n+fH8fyEakjX9Pe7gwSB7I4rNgnMNVRKhHA0w46DpntWBK6LbCplePPIA/5xrp4695+k7kqUyKLynfZ/pzwcb3RQKYEPts0JrSf64J/wl4U/M1Vlrg4nA8BgEXKVBarZOaxP2GF3Pz+ObHjDUMZEjsuX4rNrnw+/JAitYW1rO28r3idqWsTxeDaKfUzhMQ3bTIipi+16hzUCMc0gHu3qIbs8c/Um2uDJJpzD7jTiSQfxaQw7OkzZwRzPtu7EToiDmu43DWYCxo58gwrsQUZYEm8NA98faTnKwJtOAp/ZoCU5DMJdGoXsd/Jhw98kb5pyR8lgLXnPKA4dUbmjIVNywPlWYIyhUsnlNBWkR6vMSUfAPd3iA3Z91sR0TzJbjqdK0WN02RLjzZcPE2idYhgbeLeVvgsEDsUPB5eStGYXdG4wLtF87kK5XoC6Of3r2kxmg8N9uxg3gqcpU4fmdQodXYYr0Hhk4fXt1Qc3T5GWL3/OILFXaDfR+ccQPLBPFTubm7XPsXJsqCoPQzTLbHekCCnut+JQHzRDuyTP2X65QbsGo1aVUZIDi+zmxhKey6cHbvF1ouLBtxDwY9z1sYfPe0by+2APzN1I48DBQqHLC+UPl44uGUlh2u7LU72nEOgo8cqXC8b0NTnM6+3pJFYaONPjWht2VjL8NzrChPJJioLpZPVvR5ShjhN/1JS/B1DC92WIn7qFPccW5rHh2TeRTuDsn8crAtqho/aS+Od235IH2+vZIS7P2GKjDTHslluLtUA3yYb7YqYkj+VJN/ao9nfq9OawZB7Lcqv4ZL6rsjkrKD4izrrLWtz2hn7cmfy0kJnROac+bgdH8ZZd+KEID+nS1irRs2jBbZvHm5T+46ZCLLIf6jTtwlWkjcUIS4pbyKDzyi0OMsP8Q7zvBLWfG0ud1tKQsOgx4RiZQzDj6fd4pbKn8MikoDK7t1KxY9OBD9VV2Cr8olyFeY0SpZcjwq2eWF+6TnJS3PSQdB6jybXCXWx7UP3n5G8/JVuOn0059YuBoAyDvFO/mlxOrR1zOTQJNvgTyv2eOyCVc5k7p30nLDJOTbyj99VzlQ/HOL6dnPM5wAG/wKn0+XUF9YVwhbZk/h7g28rxruOsb7TaJ0Ww3g5AHuY2mfZ+DO+mAirR8ffnMJ8jPes9cVYmA/JfFtlK9HF2uHrjz+FSENLfzGEAn50MKs9j3y4QAM1B29b4ZsRh0Cn1ut1XpfjIT86rFgCaN3HrXODbXxnBCCzKpj0xYQVOFp5aPLDWZsEfj9Y3MJhtvTtlhJWpBzuQPq8bhDTrXZcNUiCgNgKvFm3fhHxo3OJG9AMpwDezHmNPdC8En+dDVt2ck1BmGw5V32uCqgmgQD3qQjcZBwFLM59YgnImW2uKUaHG73vF7s1lDuX+ZbPHEvF1iMgeSgas2FiV/G2mEo9PwaUPhAc6+Kr2zdeb87NOoTj9/fGrHXPk0Aa295phZdqWzpukPZMfKI6liSzN0u2uSWc+NS/b48Uzat3N2VbLJ3+Tq0i3UiYttzZvEsmV2u7cdrWRJk/PlqYAJ6zDQlocnZKpVkS+PV8ws8ymHZ12jPpCbv9k8nnXgffiNdjc+lDjD4RwN0SjtU5vG82YFBfVvK8oufwkOTuUFTeXVic33ak+ewVZVGHbA5v9+ArbqSSCyrnDGH+iwb2tRbv1dkK3dNm+NBVMltjKfqEUv3J1/utHRhOFq539RPXRCTl+tt/LCbicyQ+ssM74GLmiBVeRZ1O5J2pjrV6LaVqlaiEd6pFoHVmnftyJAzQhhMqbE0K/NEnw9Uq1JEbo0kYZHyLr3s7Vgfoqi3ONukJ45XcK4E3YMf5OOVGTIx6Dc1j7wWqeAK9EabtXa8+6s/kAihKSEgKK2o//HjBJONWoLDR35S0wTWVZzX+OIl1f6Pna0+wNFAv0TzhjKfaTCVTC350I01D1J6QZMRCfAXZ0az2ZHHMgi/uuPvYO/FfGJyRuYe4mD6RVjkSd6cSeg2Pt/wtlmvOTd5Pi0PxPG3zsdn05FcnHzbDYxqRTZ6XP8h4CWp4h2GirGhOyHfbN6Kv6RO9EnHe6UNLw8k40co51WATQ4vcL/s9PlV1XbgU4zp+3F/uQkFDjOvUZ00piXGWQbIDjsBp3nDEBZ1qxXrx1wcT/Qb1kM9HbzzOPXeKd63CNF09CKw5/5C5zfjnRtgFubO8kZkbu3cwxGGnql+f4NcQodSI2LEMckugr5QnMJwhhMG7fh8D2toeZmd+TgyaOsGUgWvnR53fto9U3IEg7c6Tkrv7HbL9LAOfXjEZaPuR++3Is91Cf4MqBF9V8A7z+yhYA7s1G6bXvvuoZMLwMHpbUNdZbL+gfIvHDypPHnkGBpzJ8ACMqZ9mp9yRmSympagX1KaYx8hasOIcYOsLjhvsLP+/LIr+k49lt2Wp+fqIat2DMGZXX2qF+IdpFbUmiZF1IumzA1S/lx0ElK8vIz33OgKEqQ9ZnPpCHY3lEyM13F+ep/uNvVCkEdHBagjHpvXPFbBBV0mCIwA3qByZItKKg5n6oiqqh3zg4aZVcwuT3eiFBQ1Qwz0/5gsiWz+HBc8DCw1UW6FGtcnO92kYhg8MkXLuJC+9jN9F7t2DNmTP3av03NMNY7eKd3RHVAE7aXuODViDsLJZE4iUUcPP5g8/3Qwr0Q6h2qLCw0tFCPCQktNbRmRyineyACKeECC0bimK6tHCqxHANQmz9Uvpg5C8NA+PCPuBq2C1NOf2buWWkOzwfPGytUl1G5W2PiCq0lv4oIvmUm3mcmAlJlRsXklSzJoaiVsVISsCPWDjS33MLzwC/iWBs9dZNZZD66AFTRzNlrX0nzH+DrXJvqML4FAhrCeQcFppAXcZv6pc5DFXbE6sXu+BL2MNdGHi1czOiEqa8heP2qoNra6KXsWBICjF1kcX+lC/H4FPo04sa4B/Jq8hhNPKPdbnb80sKbyLC825ToloXQKVprjOr1cKsw1QwkPIRuWlR7USAnw73fieKOyLvIdP8UOy25p14wnTFPsd+nAHAMUqIHd8cM0gk5pp3QlhgiMnXIWLT5278y7WW8E43ONdtLdmK8qI3qe6HJLd4Td5/GYIkNZZsPx8ecC9wJXkf0rfJQJq74nKWOZS9CTYwgrw/iHhS3bXCxj0ds+t3DVyuT+ap1ioz9Nf0nhKEVgYiLRtqgHXls+8qLofvcvWrY4WiFDx3DBvNkRveCsQ4j5h57U93lbljNdjPZaEnHGrbQ0NZNugvsaq1flABSlLw1ozSalKE5ApMwwYI/l8tBjfHcR2yiclXrU2KvAMa2PfzKGVY7p9MbyEkqZqT5AQRcQ9Z/6z5kRQ5BbGnrt4HShM/DLSpjMQWtxaCio/iMH3iY4WLEu9Pjsviuhp3EsZU6dg2jSweCEsQ5ZAxbhZH97Wp5uf1buc4Vf4u2524QEvY7S6D59xsQdbYDpXrmNOaypKiBuHWX42e7dyHVrkOxqWsFyPt6uMQKacbtSWkhic0CDYirrv4VmusyR417TWekSMaZuUJ7taaBNieAaCoo/UEPPHw9Iml1YGErdiuPpz5WfFQnPcBwbdLiTh4qydczm1jP2QVd5aKNtImYQflR7dOv7xKhIS/DurOyOR+AOE7m7XFMxcDXRWkjB9whlpQ+geRTZ3U+yOyl0ucCdTV1XfflVuMnlSuHx0Sm6pJbohkV4z5gctOnm6kkrf7JXbNbJImo3p2/g9a9OtEtwyB5RfehhYYDnrJ2ADnQ0lBNWJrH7HDkWsc3s1SWPAHU1EDpDUgHEiNP8jei5hRwGnbrWtX5+QT9LsE9U38Oqt1qAjpx3VdLsJE00k/Pi0AAaSx9C8gzpRc6PTfv3lPAmJSKeyA4HSdYscz6wBLRPJem/IQsI9wr6rvmvObfRKIugnxGjA99EDB0bWOAUzNaAc6cjF74kuTqwjYS2FtS63QK1gleWZ7LrabGcUqW4jo/9lJURmHhxBuD0ZSDdQB2ZGHTKQn2XHvP1njN1jeqRdCo2qcgzuLncypAxv90RQHF/vADgYKIuEvW+vYVdSjz1je2x2kNmV54PpLYr33NbYsvodL9ia4yiQ/P/qGBYTy8MnqlUrP7wiQllQYB8L+3UBewrIMZewCQSQAtlRq7Z5o/ZGy55h0iaUYcUceeDU0V9jC7g+u8MePvUPbxmiAA4Ro/8CGY59LIZXoHEhhzbUsLHOVCP//KgGgK/PINZn5o7uZPJvn1hfQpDvL2SRG5YpTeuUZ/Dd+8nrdBQNJFXO9wuy61fIiML6NwWfdbrvBv3bjMLGvIKv/uHbkewg+JJVq8eywwcD2LJHPfuXqvz7RlpYN3zJq81iq3rBpCKj7XNlisCfPemNd8Okn0bxNH3nafrsMGEpBXzw7rekbQQALm9aXl9N8hHVjbhPe33s5t9AA0cuGZwdczdQeANdMHX4p89nbCKXbLoVPcX/AZIgYKw6DmaaGzSZUx/FA1H/xdL4TEt0fZxzWV3yMw0kTilT/LWQom7gU9zpfzoRxc3Fyy/xxjO0JYrV0b5Nhk9S61vPjOwUMfkl5zo4RDzvUku0VldhtKqW4Yvvq8sLfC9hrMLie97kP58bGahyRz1sSZE29aGMvIsVy14xg12qxvII3L7x2277ongEi8xeH4P750TvPhAiB3ywNVuwOQzojRYieFCLDrXsefG76vVXYYngzOpy7sYy44bpq2Qedbcj+vCcdAvpwX/CmwlxSuUHvB1hZxBtVsA7IL3lFHN127yyEmr33xJriQ4DbMM4BBgK4BIYhvxHqmYV4pPbqKBO76J9748KqzlurOB9I0E3w5eKHTHLWU3LWWgbrln9X5AFVVkdwki6NXm5K3gOdKL8d0PtOgVxUnVcn0+nie6AndoiNXHqmePqN6LkcCqbk0MsmiLYkVSSH7Cag/Il/6rQJpYXJtVMX2rZ2na/1EY7zGEYJLT9YVU2yVdPAWvrQpZm+sB3vg83P86hfHl9FaX3Dh1Mm0NyhrO5jCu7ADQ88/37yDufO+VerpqCP0663D7KltVl/HHA2N0YVskYrP9I/6ykoCL/Tug2ZQ72tckfN269PtpvZXD+IruLFfmiEs3DqhnnOHfAZHfskv8bFj9gzDLOwUBubDFm3EHiZgbJPsLqwpVHEtu8C7VED/3hn3U7b241eRzfvuowd24EmhbFzl1/ee0TUHVoON/8rlFyvz/8QwFVuhoiwLVNTzjFnlwfdjeDVYd+Af8s5t/vLVRUfu3RY/ful4Eox7RloBp7/GfNL7QotAaPv6U+EffIGHatIWRhwudaGbuRvX2WYnD41C11es1BfssS9LBzy94ydga9/dr49TGTQIHY3ccwa1YnQrk5F7anjaloncVMZm/R1YMlwud/sHwEnV+ryh4VJvQTm0d6UTGfpg9h1gr8gUBpNjUGmI86gY547Xsrix7BGzKo/AYT9qUaf5sYkEVuxzQ/Qxx/d4qqO152CH9tS9Ll/fUU+eyV1LjKuZZExlHIZojcGm8qgBqmVJeKmL2ESNnW1iV2KC2RAt6+vA07iifekA0KCnl4iJ0J+oVGTHgpgKkXo6Mr7KzTbxd8toPpOUt8+qfU33QX6CwtTuPQUiYUltcT12AkTFgw6gj+Mhvql9HWJHTC2rtYPlp+XXdEKDOS1WMQ+YHC2yAUHBtnVRlFk925ZPlAIQrgTMhMuBJg+2tfciNVlWFVN/xNxsXyPdycp8iCmv6DTShyfqw9xedxbofHYZi6tsSmgBTSwv0x7Hxhbxus2dZbsSsmUMDvBiZibeUfdexV91EP8QXRIbM/9iU8+cEffXtOFSs+fURh9xhfBwu8Tr5R1BV4MHTVQNKb+1jiodvndNmUmfR89eU+fpOLC6kdONKZpeaFQHzuL7ZBzPV/y2STFwQ99wr/kzGz6Xh40zZ5qfQ0nJxiEwqEqDzANurbCoJ6n3k4TKy4zrxiy5oOxYmG6r2tOCsp8opdm6gbljWXT0vEM63LqMPQlEX22UQJvP7Unt1Ma8D3F2iLi0lbYIfv8HOOHYkB3SoHS1lCiq+psi1AxOFSTLzLV7rJwQtr4gLe95l0KvHYbW02W19c3jeXodK9iy9x4m1vH2Z/3MzPqRUy/0b4+Kw91xlQ4/0Q1N6f59hfkkxCYHGywfGv2Dm5vMoZWOuH92fss2PbWo5LdUsj3lK9WvHpprSCr7Zsj1m8qX3FNsSCSIvx0P3FcNRqQUfOmVof9sXSsW9PMQZNNheixbG+YV7tcunDEpQlJL44G9q8tO141cblyRbHer77Cp8p+ZMi6+JyCYknmNrvjNkesd/yyrotLnngAO9RKBJz5w3BCrTtfkZ1e1wQeYj6JMLliZ2JWYCT09ZpeDYvn9Oe76KYGBu+y9W8OhQrgt006NbnHX4kfMU5zi0IF/H1bjoLPd/JMOMd7y4kPtmexN5PAppV4N/Cui4Y3bZ4+312oAotVXd3e6dwDfLZa8hCMjsi+YETUeU4MHJEg61WHRdi2wNzIYbxjjicJIA9qR1mkRJ7nJr6OBDV9klers6bDcqe5ScOIcFx2THnvt15IG368m6S2vjcoXTjLS4gZyUPhxqHzrAkHXw9QeqhIe2eBZdoLXB7jWHOheHUTjPnkbQXePorGMoAEtgWOsMZTpwWMVAAst0SMq7o6USsOeZ2e7FlO7TY+BAdBAww/S099V4K8UHpPIn67BFMXbzJlMq4YOe5lM3ixPGq53tNB8hxNrAP/uiPIKWXoeury8SbAffWVgIZgW8UNR5v7zDKvtZ7HR2zfDxQIhR9Hlsj+fUlOw//UQwY+/nzxyhaauLPL8cw+JSOM7yA7XHZzfR7Qs1SORPNoexkZ+QwKHPoQ9EhvN72hua6ptRf6irf2IKPPnu3HcZX6/U+kN0j2Ex9eCZAnNBcmujMQudP9IU5FLHkOyTfPMvOO0dDWXEbtWzi8ChqHwYPtdCr3c9GyJ2/PNeXP2Q+smni+HR/YjT25P/7LkK9ygYBIvarbs5n7EvoK0uULJYiSNqjN9ll0GGjg5s1QpoV1vvw8VMP7rHiaifL0lEHJOlLc0R01mbJoc0sY8+G5ga+zosukXAikaC924NvxhjLscV2c5eCW6KVmX1fJ/2g3d0W7Y3Q1kVSGC3nbm7sPZaKY3emhyYZTbgq6xdMBm6HU4ipajSPoEyyKxzacxJfiX3OU2OCNG9+65+RDTCjoGpSqVqhi1NBqZcn8BUuYSqZ4roLWp2hJ2zoaNn7X92W6V8JcHxa6/UMaAirtGzNyKWu1Pi0RGskWg0GVgGFL/cGwefvy1DGVFw0A7XMmUT62h9K25h7vMu4BXpEdMPos48/qnQf5ky9r0TuQnxs6tUoRj6fUIXtctHMSDfQ7CaAU5WbMBDxbopfhFuGN4yevjwQ0a2KnfRLrJuY/Fl5v994iYS+gdUYsB5bQhLaVKtyZjX19JAWWED+l27/Gh9Z2hVfEDJrEqxuhvPKmEW1PHEgK2zXawwXq8fZBkq8foTCgumS0+rNF/u9Jif9CvpQk1lI8wV7LBhZCer3cLUD6Y+5E7SuCjFJlGdgaPeoqln7evEyaInkareH4zlnI9FgLBBf7Q0jpeTHnzJUx6VMY0+e7LaRFztq8L6MJpC1XftWwvVMdtV7jy008HKG8voJc3gPGghNgmqTnWc8UA6KpVCaynQxyNG76n4mzbXWjFIyGMQUspZPoVaLf5hXN4pWt0VeyuqZgy3SbV5LVna71pZjmR/ctuvnEs/TuAfWh+3mGzK/0P3O4jwxxoS2fdFRPCpyurrpTvrFxKD26oaYrzW2JLfl+IuGb80Q+bzC1mBNnKKCtTyukQ8zekdKxLA2+fbJ1/yeLlfRuT1zCk6X+9vDMtfGayl+i3T0zL3tyUqtdHFmu2eBPVg/uwAtsNvFLoe/3EP4uSvB63hJyhKUgK22U9AN9oCibBt3JitPZOATRW/VUG9gGwqf78VaaA/iBEJbK4z2nP+iSZToVtKuXAsFDjLKUWQrxJPtQQZLYhk3fkss84tnPWFhaUGdPGsjifEQNpfc4S+Cddq4busbov3wBra+wquqoXP+QqCz1c/n+CxXwrRtxAX51uxpKZpp5rrdad30VnMo7Rqp2A75KMNaWGfMXbMpETXBoGd5FJP+ySiUMjirMz//OQlWsnO6VJDfcw7l9E6VYDjqQGjzq+6k3cyc/tRdGYh5pAXCv0F4bfIHcn6U2tD4yWtXqtCJZOob/9kMx1bLygj5lHHCob2Y0TM1mCBiEIG6vlBFSjc896Usy/nOu1gwSHd7znn4mn7moPL8bZkEv5xL5jPKj6x6ZlGdSzLjt3ruKzjaJKJ5LyrqtvZyntUmAFCWNBoc70Cgdpruu7kge3Dk7nZcNIwr9763oEVGJp3ccUmT/5WLXVjmuyl+neMJEN3tQ237HsTvNzzsmHbb6ULmCHAmNY7+099Oz0ThBfjIxcQcHFsSNn/FzNrIm+qpo+ipj2VvXfkvNJv472Ps1d+cReTqdFbSfbqz2saw2vqPTr71eT7yKiZyfc3GIqTTamOez3FodZoZGcQog0yzbeTN+lSxY+3yQ8fVPB9ceOlS+MYMjcwpD9RhbzHz8I7LQ2BJold5H4OsxcRMBtOOpLOnVzdOSx7bzZN1FnYNUre9BvYPfwhSKm1EAR+P+G+vTMfuxoEOl64smW5QddFhk7XK7LWthAc0zLh6xgZwr92VXXOm/AwmRzQRLhYvpX0RBYpur78dV1oQwVnuNY3ZQn4ZbHwtC5Pdvpv7lwVWCYaWcVYfjxaJ/J4e+ZMuvG6Mv/uzzV03KCyrNXzO2pzQ3Ri6ELZUpLu+SNXYmEJFlGhGEjoK+QDPfgU6Rcva5IL15sd7UTXec+TGcGZzQ29R7/mGe+e7SvcH4B+DcA3gcQKT3sXlgcTV4lVE+IGp4/XgtPBHiZXU+sCz7auzneR8xRl2ebVfGKDFynw+M8EYVmJ/HFJkIXgeqP6mucvwoVUQr4Dn2CVfUoEsIYpHUPD5mojGH3myhJHK3/FQP4aHT0ynobSfVSn4wuTfRZM89qtQN6cQWf4BC6xyifD2VWl8zC27GJ4BnwLXrPyCGuYnJJTQrZMkHqw9pdKZJWscmsOf/Jy7OHNJFWg4nPxRJ+1cnvaeP3BFvLbInXFw7nNGmgp9jcioMwMRpTgTwvjdp6AaSbUXv+thRZdaM92zIoUWEoqsgsDCVZDzsnHxRESI0ZU+dDDNZxLFCvrdWt2LN3GD4cjmq32bjyJNzNGSGleifaoajPOvJe3eTylL+RzDc51a+KTSc1GPtvjYrkkOEfm5sTFq3/PPThfAWYf4KLKtzeO/q8GY/QKKRq8iDAz2WVaBEsIGTgMLqa6hBVKWd66qVEMJBNb7UaO3ZgTd/sLo+N1TKliCZeai4eOXk4JSnxOFpnKOPX9wstuLWEhNA73O/f6XC3rAxkDYstDcX862SdsqDxncAXEiTot/+u0vgopAQ+eXBtqwS+9xMFNddWOJhV9MonNIC4G/sN3S0S0IN31iaHXRbOSS0KK1b2gpIcs6NCFC3pEAtPbAy6tQU0cudRQdSt8eRBm+Sm4VdErODRENyZbFnjsJdWqZX9bAUq0gydOugqflcsWw+PUZYeLpEJbRxRaijV2O6GUuZkaARy5hfCak2TbTW3RQpRTw8kVrUeX+XRKSooqlLVHcsoM858oqjWvNYLa9ioHSz8ZPABJHmOuMjULCGV8LwSWzQdxZqN5F7aRxRXOcEav3xh2wJqpWVVOgmf08Av7GMVPUALwnmW/iNBvNWP2eEKCVgGPJZD5g/gXudM+szWguHJL36Knd6aWpL68JIdexkLx+Y1fHjJfUamy1QPyndSVtwoDbm/enqTmH6UX0SzEeJIu+cjEloGGfx946pSs7HwGb8h496imz97RzOKgoEP4plFqBGJwss0Lk1P0OBe9ieMwlD7AyUeHpxrHqJ550C8Ga5AmdJC9NrtOeyvp9yJEWf+JsMWD4FvZymPQzO5++K5LBP4p0l++irpHyrXMOmAX7T+3hwni4Wr12DIbdsVK/ORh43Rg7FUv34efaya/4Hh4+Z2eSsNUnYM1GWhpn5vZnZS7LWdQUg/ux6151Qh5++2OzhczTLHb2vLJZgl4wqGEOTP6RGugQt5sXsxxrHWbDM/G7uQVerj3oMaU0czLw08dGKwL5iKIIIQ9mUMhnY0K4/buRxn6I4gm0eZKdCJENXPlw3iT4K+tXglmkDQan9uJ3YPE/P9KSr/mx6NAMDY5B7truYVPu+EoVHUDUK+0J2A59bTmsbrJyEOH/xXBi+7Gd+V1NP18RzhSvzZiSN6rQwdABdtn0hNVg1aYxUi78HWmz6KCUEnqx2M8PYvVh7hnsXvPFp82EECzsWuOIWe+YnCPZukn8f7qc8adDRrLIqxOdAk0/P2R1R64vqOUyhyZTbwrcXL4xWZXT/bPiN7vufAKkhpCABTqVkMUgR274cEO45jO63DVzfzj/Lm66RAFjwibD/jnflABsxCm/hD3OOiD9S8JYluuZ/Epp6aa1HNmpv3Y7rDioLrOZeVipsEX73uaK3bd9b1UIY47YiU1X2Mw483ra4SuLE78af+9ffoUNfj5yKTMXj3Aka2smKlsRjPTp3z48I5iJG3+tcu/2gTXf4I/Tvv/z+wQryxBDV3/+IP756zGg4XljVrKIXG8gfH8zb0xBJnSrshirUgS2+ckx0iCSuHklSos3f8y4r3oubLcrWB36WTySkJE+7P1rjgRsnL4KeDN9LSXFfGdpPFC9/87DqKNch0J77tTAtFyaAuVsu+P2uKVedHK49zmGL2un8tald9HKqoL1mNSJwsx1OYu06aK21dDGMr0OVDUXt4SxFRTBIZ5EgOQRr5YejhXdNQS7miRKjCjrj3ZeDiO6LT76JSjyIovl+XEZHo9V3KKlcyrkJPYNV8e8R7Ziy0mcooS4btiOK+3zHm9mCIOeBVBme7e3NBOrCA4Imjr/NryDHLh+Wm3A7cLfBFE9+u3r4v4IOxGlPF/05ziuDT/1eIUTKT1ysbMY8kqOkbJMrXDBDLaKt3IwwFmfTyJtf+0Y0n1XIOK8zPm7j+J3F3qdslT/TNJQ6DQL440uaYLrdTQIPfnMyfNlThqm5qIrmGBGKAaLhu6HkGdCuVXmC6QjKbYFa5pzvxxzPEsHOKVy0aOn+LkpjpR4PI57h5HBoRLPZM8oPeSXRKO4IN0BELS9OuoQliIv4s8CMs940fTF9ZX1fEYxx18G5JJffoVVC2SVExht+bw3I0XP5AqueQq/GQ/kl3C6SJhCKSrsuITEg/TFoUzbGL7xz84PAgq/n3xoy0RlNpGjXDPSO/ypq1K/hVL0Ljr+wK2IKrsE0yLIK5ec8TOPojiP8su5gtqRshdvzUkz75h6GVZZ8eLLWpOTxZuveeA7FakB6mmraxO+qEtRgTWA2wd/M6YBNCwv965mNaUiPe9RzXoTNQtKvgNT6eMNyqsqoU51uTeuP04bP6w45r4z7uvS8cqkzNy1NyHFS7jZGkpLkdRsB/mu1fr6fHBGEw68k3ObvENSDwxLV44FC3NJyd5oCxo030/VUoetyiN36IvavOrfdrew4gdOVuUHf21M77fsGX6zWcNBllmV7bXfTsD1v+mc5IF30b/Cgi+5ERPGCfzzPnJBUFf198ptdqRFrWm5M4u8sUZuWguykAm0TesO0hlt/Z36srWBHF/T/p+vlA+OtKB9N8Y7FVYdNyYmIlfVxDDLtAj6j87IlabV8puePR3u6rnj9wsWBnT2bPNh0/iDPqG7Pr0xP6G7WiRmaeRwa/yfw5/OipcYRVXKqAhbeP9j0u+Z5IWw2tu9j26mOyzHi2WxA2oePv5MPqA4kT22PJNvAmplz+NTb0ojnNndoFFRCr6CPWfP722nfN1+dkTWpm3Dd3056e6kPCV3dTUpGCZW7C8y15HXZbsF68ZhwOrkBkW3YTmnOzKIErOWssFADK2SclebY2VxCwG5bjpMmrGj1cBValX4ULEDKRY+/qOacKuLwFA5G1ii8VuHrk8h4gk/BEgR0xNnyffQgSkN8DwSw351tzBmuhjOe0Q14Y+v9PA7XiFaVC+HrsOAwgA2xRZRPLrr18Xq1uqupzR4DsTfKTTQTcL93HjWvUrhE5r/hF2wLN0Qjvxur0bb6EMTwG45g9ZWvjmrJRDxBcLSpjSZt5e1fMixGi/hpLgnpB+9jZ5hISDcfFW4wsu1/g16Mz2M9vxma9mWuAr2CcChxvP1djXemtpJlJCdD5SJguLPJ4u0uv1DsscHqZbgKhOm+ojeo4e7T2c07hfg9z91rhC8RCf4IOBEA6Z6mmuViah71sDVlzB/OWb8mJln+pYQxv9iRcO15QzPphEEeMwv4alh/pdujaUGWaz7wPhiryqlOgk35D6mh/bG8Anmlw+ZdnoVB2tR/amjltBSfPY5pz6tfBOrLb0A19qixxVV+MXJc3gZLtvTWCS2psYjh+6Xk2hGKZgJb/MPrNe3p1bWDPmHgp2Xf5HV6YXKgeMup2pYncjasvBbFZgbpq9zP2omVXn71iGtS3E6JuXlDT76GD7bMjXuP2wxo0VgOTHYIF7Q5LEZw4FtFScALqkXTa7fSS+yAxCyGoGnjYNVSMu2wTBDeVPpQjuUCTJ3mjoqEgAtWlJChIspIgz4XcIw5nswox6oQyqPJPoau7L/fP78mAqi4GxgB9tK4BBx8k9UZxCivWwLbBIuzqYGb9A2esM+UeNWjUkBvpIljrIFM6zCVUWXgUEbz7omlsGN+XVev2dGmQyBtgctqD+8gl4L0v5bVjeOsrxjouQ/dohHN2fGAtmLAj2ZwPktwq7UvkrVCDmx7XviKINZFcl/9dHvXxyZt1Di5kYOBuNKEb/BYFmBDXF/tPQLj5HDnX9x9W88vk13F0wj1lvRnU9uenZ1uGvkUi22uidWuNn+Q4v/s6Fs7stmx0cKo2HQ7lnUytUsNd850RyDRMnWXZJbyPkEej7rRK6vTrSnSKM2t5a/htqdDvKdQaUpHapdpYke9tT5rP7w78PNxNdUeXJrkDA2ZIBRtGv/V+jvfvNK7eYKh6/xQ/coq3N8cz7i5/eRTlZX6Sv8zQYB4v1y3Jd7H3RwXI3l+NLAW41J1LDqbGng7VO/pfZ9pKVHlTcUuvmYJbGKlvZ55MMzAVTacN6p1HvL8+PURWV83w33UPlcz6zZ+DjDUXJX98JNQrFd4CzXAc+MwQimnVLTifDno2XjC7W8AtDWKpHog1we/G9dmDXEQRuwQreXXQQSgQ53oN6t5fuN8i6rKyQbSwr0AGF+JrsaUk+v/RhtRRGuWWS39onAzE1wOZNF3Fzw9q7q3YcHgjQRDtJJFs8na9YybTpDz7YOAGxac1pr7jNrQY6aiq95BebXf4eFAR8EKxomRrVV2kpXdnI73qQydzB+r1QyZIFtat/BKWiTTKLygsf9w0KWC/Z6F4t8yZJYgFT8rcRHbaqyHG0/3rQrDASpUD3e4n6mB4HOYk8Bb3mm+4q5k4/eTuXeNaPtKf/40dQJLKvTmg/3nGwO/63EAi6BHmVYEbHmSWeox/viEFPJ7NZlW6sdb5HG94QNXUBhN6jzlAl5qXNtflLJhbjjg+OEVur69RNhUCwz1ZVgN7MJ8dJEDcGkFC26WySLrdZk870eDQRzDnTbSp8c7JDPVaHqyk/+9yKF1sYLH2X7f04EFhZoDhaE1yFA+k2prvwH3tj6sqiVvnUH0XRwaaVyaP5eWGhrDyc3dXRTJqG0w0O/t4uuP1m9ajRLED7FitoJkQqQtkV61qKcBUx1zC+sM0bOJsHfQF3u6u7LdEdxPWgn0vOuHuHuVVEbXOOQDRLjPSVJKHEupOIpJSxGBoLD4AYTNU4XJ/oo3fTQ19yVXfOLMa61Zojzg/iBl8f4VU7Mbc2I7tcmc2onUCtnstZcH4tgA3uGUbxBQqNBEYQ4mF/Z9ICJSwT6vqaQuOS+QfCknyb8ZBJhCSp54I+6tfqXl9Cl40FVpXYRF/4UxyIRr1Hdha6eEaLpdO2ncinUjyx14B8zfy+x9osBOOS4/us8Mvffx/772H8f+885thx7XSZ/889KVUzCqV6OaGbTEnUzdHA8eLzvf+flQRUzmByxMTFA025a3tv0I8k3YlggcmqCtrZAE2v0z75AEglOFOMoa4at/8Spbc7NveEbbsV9Vhu6KWSPCFRs2wZf+FiVGJoIgqN0Vdz6aHJNTfrrTdasfq0vt3HDXY3MQKxHMMTqbWVbc/E7ONJnc9cJkf1rtFf12R20e2KRi30KNzY2AmbQaWTniFwmKyO5B8psvK6kRcbvuM3poRq6sWaRbsNUhgoufyZAM6vmmUOxkB3qxdev1S1ocAzfHFd+S4rc6B23isCjZ8BXOx1+gehjtnr373xwXQpY+5IfUNirw2o0bZfWz2fVPFi4QI92cqg+qnOjFqItBTQrCt8Uw8yas6rXjkm/GZ53bgTAYEfNYQDQlEvA0lOM1ayWhG686LR7GzLUunkzzUv636CajHg5Mgc7u9dnu0n3l7GOjVmVA88EFHzwXpiQhYkgTd0FJd0A+6YFzaYAtVhn5jeBpp/NYTm5VNq34EhGsO7PE6sdiNWOTlTjUin6ghjSpw6MquhlotvqmzYfemymDzY9k8sK9ASBbLoLxiuTRNwTmZZzoy3lbEod7GqTI5scI8cD1mOCS/7m6IR9ZnXu+nRu4/LUVd36ygp7o33PA6E9yqdvG75OB69NJa1PmTzcQ8DSztICSZMNNI8GSeN7awALLtFQXkb9OJL4sQfe9KwkC9xLr7xBP3Rhbjdfxkt8yhq9xB5A6KBXEeUCZDHdozLcZRkfZ0M9N+td8xsvkleaHddHsiKXYxV8fBEhYnqLUn1/yypRPsGuhNl/T4Z80FdJ1ikdXIlZ7eq5gYr4Jh3x7bEvjUA2JnyHcSEmwoj+lInSqhmaBAUpbgFtr9y0xrOI4vXTh43GaO44/+UM1/nBKJ5zaiMtS72fRi61RAGjGJu7MMJFvcLySKo+ywqtaGJVthTLIK6d8OfEU2QAyliq9YvXXxQGnqnttvvaWLB53vv68f5Oe/c+8gd/Il19oaqvEbn7INcBVXmbUFxiESNE60qzimZQbbJv2nVRBtR8sijjXXS83eZ2id68oNVVHZRxvZD5c3WWjU7f04MQ0lpoMa2Sqr2sWhczjEjxhaWTywJEMKfrwf3pTa2gc+WbKv5ixwiu8K01QzqUqVFfhOa2GtfAze1Q2rVurfsFer6n3cc2dFOdA7Q84IMzJ5xj3ruT5lsQyzHofi8YbEZkrVchfASvq6yAKiwNwfq+X6hXxIB9CPClShppFR7INC3VpDv31r2LXskpha849C+E6hIYrrYYsPtdfZCXZx/5Nr3Px912AAQlTNLk8q5SddMmCYmVbT+QqGugJbVgQ+r/jCEqZNFqPmGhUnDsXqjxXUKJQmQS4xCghImu/QjJW4eF94UWF8CGM/OXp8MBQaXK9qXhjVZdZgwrRYQDUoeGHTU1NBucLhonOkET3ImZSCGs5TpYplio789wxoQNeHCj3lnXYBwzaOWrybRe67IuIrsWMarCHaGqYM2EUEQFeRFkeaecQh6YDx6yW2JUldwPsjtaKVJMZ3VAXXBG0oB4TTW1wbm3aFGoI7/+M1ljmVNz8qtvwOBu5rXDTSJHKztVBOwoUEKQsCuO/KERDzxDAKgZ1SZvtHs1TXtM9i2sDJytdcMWeJA9Hz+8HzBk7+ZQ0wlqLO2c1OhLjLnTpE2SBrb5XSlFr1rXgvcXixt/Poh5zmklxZzrRAxWbwS2RsQP9poxFpFVvvnXyshea5ix8FKPvvvpN7ALq3I13lZgNAnnjTA4kEqiAZhwsEvE2AtPO5VF9GqOa5YUFo+cDwOVNRXN+EpBmwfzavg2/3cAJvLTgaJ88OSJ1yauWZC8zBYr2VttQfDBgj9Hr1U50MCZsytuurieKZtai2DbuCiO5RMfNi2aMrAY/HwZfPxmpOTz6aMuYz8HKapjt5Tk++VtugQBJVXAsrVNXtGq2hhP4Tor8hFfOPe+sObLKpEei56DAGNHOHjVM/WKgWw19s3gFx4VT/FW5Jz95KaiYMiBDbizrnVNEwy8hAyIt1tiXk8L1UWFOIYSKGvERTgpneTPYqlvnb62vzptifC5gaFDtWeH5tlku8Eg0vkZyx4RH+6dPS7WVfgUzmBbSqYJPZ2sLzTX0Lo8oDroMRRGiyxASXJYywuw2g/wCjpu964aDLe6RGsOFd9A9z3XfdbsFgrYHkQAi9nTFlg9fydtbfYosEo/C4psf+q5L7goSBiDkwlNGNrkxuCi5T1zcrZCbDbqtQDcdmhRNC0QEZ61htCgO1uBWstCCRcMSlfW8o0wuVTmn+PFqgkuRWRHhXLPs5T3eSOXoncM+KJnG/vmJGfW1Kv/xd6OQEQx3c59GipNjCobSCfUGFdmZezv7fnN2opweUmoECSJ8qo1a7Xl9ciZ+wxyzIMbKLxXJV9KD+wkqzIdA2db4Z5/ofqEB/xKBtWAd1jdCFihNbt1SWvw4F82S43VhGI41Xsh2DoU4UHucIeP+RaiPpX9q3E8WJgKFy3uL1rG5GIeeQXdkbQkt7UW4PaySCi00q/zjDAm5E97mV4zVMoNnLGngnYRE0FfJ9ZkMM6mYPQGqUKsqpLssJhJde6Dkx3hvcyBRoUQYF/iSiG1Zp7xlScJakW7Tluam/9FRm4H2TjM8/280AlmPzu0a76BInOC43d2vWaElNjBJhgRdO6ygfNCefpNDqVewpdp92Tf3hH+4ZDZqMoxbftS6LnsAMmfVNkBd0URI2lfk2xDEEF9hK7znmSIUx3LUxTyjKGm4DDi41DHA7wCnnc7GiXvQa0Iz5zBSv/Ke1BaAE53ud2UdP/b4dyfZq6DBV5yHJGwTTrc64DMTZ2EdhLLAuOfdVtdrBBZSwZLW8bRgfSViUhBt95pTvBBcwrM/FOFVQ2vBzrBsogz2CHNCuuD3gC9C/3UoRP8iywr3EvZpQifhcYSAqkAzpDaHF2O00qgCaDbNddrmorvn0byGiG364kgQ3mwJu14TenuvVyHdNZ/JJFBY3PXHVd6YmeUcpc/dZqu9ZoSAZIuDzpZkR8kvxFbl2PTTXFHDGdScfFLM5/DFtyXuc/MKyWA4EILro/7Dgiajtpg0zW6dQjyWGd4yICJprZVEJcA1F8LPetY+50oi4E4FfXbojDGLE0hK7JRVPKA/8BqiavXchCaAl/LekK6YsL3b/QlAG11m/V2RgVWAqP3U4mcD2h9TK0y+Gq3+5qpg+86fFqGlY+4BW5S1VAe74PWkCqdtv32HdWuzi87qknz1BD6Em+AyncsPFINygu8oAz86rrREk2zFhQHGoJZNlsz41t7YqS8bD7DA09LgF/4V9fpVY2Ym4yYo1fHgtc+SesGLYzqMsjk1Vy1DbuiZyVk9HIpuom+tqSTRJHdsEDORB7Ag/lYVvUu+j6n1xu9xUwEWLbTBd7yVHkYAxFPC++fL1IOxoz33hpp8a5h5QkAFmnlZDlWlbpGh2q+2cZdUnPNJKTNMMphrc10DaWmu5GfFCislA/IO8Bi/uVfw5knlIDqQfkVcF8/0747xGCpc9f2hT71faOWBhkp74i+sIC+3rmKqmWboVupseIf4vhbt1Zym1Z1iavvFNYFUGmt13PXieRGll2uG6JkLGb4Z8x+F0sDbSOXZCWP+ccXOeeGRSTCeWzmNOGjyfwAEetAfNJuEGa56h+KS9Xl9tzV9iwEq8IP7m6k2DTSI4dW9250N23kdVT3bzBqUGobS6br7sSCG0XXC/VZooKdqXV7HcuTbi0okZs3jwmBAUZanKxgBp8iZjr/EW6FGPP70UpnQTlL+TUbXXru3SzFTREEir0zqeKrdWuJpsiMPDL6u47yOjzy6OaahmXYM4SFFX0H/t9LaHCPprwESw6cPFgKQF3+kkPoiZleAQgWSThLeKfC/29FddaYaiqGR0NnOXIjlu9RtBaoY88JYuJNB8+1rs5YxPlKBFCdcmRS2j0LE/b8Xc2hf7+/OiK2PtLZqrv+A+1OwGrYCnB0XflHquqTeCqIV8FhFajde1he5z73Egx1ZXCd4hh+ETHN00Rao+XWN3TQQm2qyIJ64bXs9oJZe5AQ3osUCMOqCPhTo03DZyyCLVZY5bkvEYBDm+ziGEIBg98wyLqBITXdKm6A8Y3J3mAv8rPjPCycGkvRX+deB2G+2rc8AkaKL+UrhE/7zJCLcNKKjuUcb8/ozA8kBW5oFgJg85qkVqnVjewVH+rKRo08y5qCYPWbmMVZmD+c0P3xxHSI9Fdl6Q2Kw89DHF3yk6NeEgqIeU3ipB1PacZGpEk46gAmruL/5P9fetvZucFnCE1SeFyLqd/850nXrphcLrt0+9H/AFBLAwQUAAIACAADgq1S1xrGu08AAABrAAAAGwAAAHVuaXZlcnNhbC91bml2ZXJzYWwucG5nLnhtbLOxr8jNUShLLSrOzM+zVTLUM1Cyt+PlsikoSi3LTC1XqLBVMrKw1DOAACWFSlslEyMEtzwzpSTDVsncxBQhlpGamZ5RYqtkaorQpw80EwBQSwECAAAUAAIACAApXrdM1qN+2kcDAADhCQAAFAAAAAAAAAABAAAAAAAAAAAAdW5pdmVyc2FsL3BsYXllci54bWxQSwECAAAUAAIACAACgq1SOj89pRIGAAAAFgAAHQAAAAAAAAABAAAAAAB5AwAAdW5pdmVyc2FsL2NvbW1vbl9tZXNzYWdlcy5sbmdQSwECAAAUAAIACAACgq1SFR5gG6MAAAB/AQAALgAAAAAAAAABAAAAAADGCQAAdW5pdmVyc2FsL3BsYXliYWNrX2FuZF9uYXZpZ2F0aW9uX3NldHRpbmdzLnhtbFBLAQIAABQAAgAIAAKCrVKcAAQKmQUAAHQZAAAnAAAAAAAAAAEAAAAAALUKAAB1bml2ZXJzYWwvZmxhc2hfcHVibGlzaGluZ19zZXR0aW5ncy54bWxQSwECAAAUAAIACAACgq1Srwsq/WoDAABRDAAAIQAAAAAAAAABAAAAAACTEAAAdW5pdmVyc2FsL2ZsYXNoX3NraW5fc2V0dGluZ3MueG1sUEsBAgAAFAACAAgAAoKtUsJdnBKDBQAABRkAACYAAAAAAAAAAQAAAAAAPBQAAHVuaXZlcnNhbC9odG1sX3B1Ymxpc2hpbmdfc2V0dGluZ3MueG1sUEsBAgAAFAACAAgAAoKtUvrsWGqbAQAAIgYAAB8AAAAAAAAAAQAAAAAAAxoAAHVuaXZlcnNhbC9odG1sX3NraW5fc2V0dGluZ3MuanNQSwECAAAUAAIACAADgq1SNr/DWXI4AADeSgAAFwAAAAAAAAAAAAAAAADbGwAAdW5pdmVyc2FsL3VuaXZlcnNhbC5wbmdQSwECAAAUAAIACAADgq1S1xrGu08AAABrAAAAGwAAAAAAAAABAAAAAACCVAAAdW5pdmVyc2FsL3VuaXZlcnNhbC5wbmcueG1sUEsFBgAAAAAJAAkAvAIAAApVAAAAAA=="/>
  <p:tag name="ISPRING_LMS_API_VERSION" val="SCORM 2004 (4th edition)"/>
  <p:tag name="ISPRING_ULTRA_SCORM_COURCE_TITLE" val="KPXH Mon ngon Ha Noi"/>
  <p:tag name="ISPRING_ULTRA_SCORM_COURSE_ID" val="63157B1A-56D4-4EDA-B948-E3FD23BCE3A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80.000000"/>
  <p:tag name="ISPRING_PRESENTATION_TITLE" val="KPXH Mon ngon Ha No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8EF4CA64-4349-4BE7-A66E-580A3E31CFE1}"/>
  <p:tag name="GENSWF_ADVANCE_TIME" val="23.551"/>
  <p:tag name="ISPRING_CUSTOM_TIMING_USED" val="1"/>
  <p:tag name="GENSWF_SLIDE_TITLE" val="Tô màu các bức tranh về món ă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09F9B567-E886-482D-8E68-742162A592AF}"/>
  <p:tag name="ISPRING_CUSTOM_TIMING_USED" val="1"/>
  <p:tag name="GENSWF_SLIDE_TITLE" val="Cảm ơn các con đã tham gia giờ học"/>
  <p:tag name="GENSWF_ADVANCE_TIME" val="10.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ISPRING_SLIDE_INDENT_LEVEL" val="0"/>
  <p:tag name="ISPRING_SLIDE_ID_2" val="{5663C825-0F6D-4FDD-AC44-A0210B8DF86B}"/>
  <p:tag name="GENSWF_ADVANCE_TIME" val="19.23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ideo bài hát:&quot;Yêu Hà Nội&quot;"/>
  <p:tag name="ISPRING_SLIDE_INDENT_LEVEL" val="0"/>
  <p:tag name="ISPRING_SLIDE_ID_2" val="{B6016E7C-7FE6-4AEE-BA4E-62012466F6A0}"/>
  <p:tag name="ISPRING_CUSTOM_TIMING_USED" val="1"/>
  <p:tag name="GENSWF_ADVANCE_TIME" val="66.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. Phương pháp , hình thức tổ chức"/>
  <p:tag name="ISPRING_SLIDE_INDENT_LEVEL" val="0"/>
  <p:tag name="ISPRING_SLIDE_ID_2" val="{957092E3-A8BB-40FB-835B-1D4D9A496203}"/>
  <p:tag name="ISPRING_CUSTOM_TIMING_USED" val="1"/>
  <p:tag name="GENSWF_ADVANCE_TIME" val="3.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1C2ABDF4-D318-42A4-8895-27661E373D81}"/>
  <p:tag name="GENSWF_ADVANCE_TIME" val="14.658"/>
  <p:tag name="ISPRING_CUSTOM_TIMING_USED" val="1"/>
  <p:tag name="GENSWF_SLIDE_TITLE" val="Tìm hiểu về món Cốm làng Vò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DA778D4B-A142-42FD-A11C-E7B71E00838D}"/>
  <p:tag name="GENSWF_ADVANCE_TIME" val="70.611"/>
  <p:tag name="ISPRING_CUSTOM_TIMING_USED" val="1"/>
  <p:tag name="GENSWF_SLIDE_TITLE" val="Video những món ăn được làm từ cốm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588CC41A-051D-456D-B69F-0DC6C0E8B1D7}"/>
  <p:tag name="GENSWF_ADVANCE_TIME" val="14.368"/>
  <p:tag name="ISPRING_CUSTOM_TIMING_USED" val="1"/>
  <p:tag name="GENSWF_SLIDE_TITLE" val="Tìm hiểu về bánh tôm Hồ Tâ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4E1CECB4-502D-46B9-8F1A-996E245823B3}"/>
  <p:tag name="GENSWF_ADVANCE_TIME" val="2.67"/>
  <p:tag name="ISPRING_CUSTOM_TIMING_USED" val="1"/>
  <p:tag name="GENSWF_SLIDE_TITLE" val="Mở rộ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9838D685-4396-4A5E-8DD3-8DB1FBEFE139}"/>
  <p:tag name="GENSWF_ADVANCE_TIME" val="3.526"/>
  <p:tag name="ISPRING_CUSTOM_TIMING_USED" val="1"/>
  <p:tag name="GENSWF_SLIDE_TITLE" val="Ôn luyện củng cố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113</Words>
  <Application>Microsoft Office PowerPoint</Application>
  <PresentationFormat>On-screen Show (4:3)</PresentationFormat>
  <Paragraphs>27</Paragraphs>
  <Slides>11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/m. jhgfd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KPXH Mon ngon Ha Noi</dc:title>
  <dc:creator>Administrator</dc:creator>
  <cp:lastModifiedBy>ThanhHuong</cp:lastModifiedBy>
  <cp:revision>131</cp:revision>
  <dcterms:created xsi:type="dcterms:W3CDTF">2021-05-08T14:42:31Z</dcterms:created>
  <dcterms:modified xsi:type="dcterms:W3CDTF">2025-04-02T14:26:38Z</dcterms:modified>
</cp:coreProperties>
</file>