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70" r:id="rId3"/>
    <p:sldId id="266" r:id="rId4"/>
    <p:sldId id="256" r:id="rId5"/>
    <p:sldId id="265" r:id="rId6"/>
    <p:sldId id="263" r:id="rId7"/>
    <p:sldId id="262" r:id="rId8"/>
    <p:sldId id="260" r:id="rId9"/>
    <p:sldId id="257" r:id="rId10"/>
    <p:sldId id="258" r:id="rId11"/>
    <p:sldId id="26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6" d="100"/>
          <a:sy n="86"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9E6BD-BDE3-4925-A00A-5D0D3DCD991B}" type="datetimeFigureOut">
              <a:rPr lang="en-US" smtClean="0"/>
              <a:t>16/4/2025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BD280-5608-4A62-9C31-10062C7F4606}" type="slidenum">
              <a:rPr lang="en-US" smtClean="0"/>
              <a:t>‹#›</a:t>
            </a:fld>
            <a:endParaRPr lang="en-US"/>
          </a:p>
        </p:txBody>
      </p:sp>
    </p:spTree>
    <p:extLst>
      <p:ext uri="{BB962C8B-B14F-4D97-AF65-F5344CB8AC3E}">
        <p14:creationId xmlns:p14="http://schemas.microsoft.com/office/powerpoint/2010/main" val="330153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a:t>
            </a:fld>
            <a:endParaRPr lang="en-US"/>
          </a:p>
        </p:txBody>
      </p:sp>
    </p:spTree>
    <p:extLst>
      <p:ext uri="{BB962C8B-B14F-4D97-AF65-F5344CB8AC3E}">
        <p14:creationId xmlns:p14="http://schemas.microsoft.com/office/powerpoint/2010/main" val="171876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10</a:t>
            </a:fld>
            <a:endParaRPr lang="en-US"/>
          </a:p>
        </p:txBody>
      </p:sp>
    </p:spTree>
    <p:extLst>
      <p:ext uri="{BB962C8B-B14F-4D97-AF65-F5344CB8AC3E}">
        <p14:creationId xmlns:p14="http://schemas.microsoft.com/office/powerpoint/2010/main" val="120030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11</a:t>
            </a:fld>
            <a:endParaRPr lang="en-US"/>
          </a:p>
        </p:txBody>
      </p:sp>
    </p:spTree>
    <p:extLst>
      <p:ext uri="{BB962C8B-B14F-4D97-AF65-F5344CB8AC3E}">
        <p14:creationId xmlns:p14="http://schemas.microsoft.com/office/powerpoint/2010/main" val="101349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2</a:t>
            </a:fld>
            <a:endParaRPr lang="en-US"/>
          </a:p>
        </p:txBody>
      </p:sp>
    </p:spTree>
    <p:extLst>
      <p:ext uri="{BB962C8B-B14F-4D97-AF65-F5344CB8AC3E}">
        <p14:creationId xmlns:p14="http://schemas.microsoft.com/office/powerpoint/2010/main" val="91167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3</a:t>
            </a:fld>
            <a:endParaRPr lang="en-US"/>
          </a:p>
        </p:txBody>
      </p:sp>
    </p:spTree>
    <p:extLst>
      <p:ext uri="{BB962C8B-B14F-4D97-AF65-F5344CB8AC3E}">
        <p14:creationId xmlns:p14="http://schemas.microsoft.com/office/powerpoint/2010/main" val="293150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4</a:t>
            </a:fld>
            <a:endParaRPr lang="en-US"/>
          </a:p>
        </p:txBody>
      </p:sp>
    </p:spTree>
    <p:extLst>
      <p:ext uri="{BB962C8B-B14F-4D97-AF65-F5344CB8AC3E}">
        <p14:creationId xmlns:p14="http://schemas.microsoft.com/office/powerpoint/2010/main" val="42083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5</a:t>
            </a:fld>
            <a:endParaRPr lang="en-US"/>
          </a:p>
        </p:txBody>
      </p:sp>
    </p:spTree>
    <p:extLst>
      <p:ext uri="{BB962C8B-B14F-4D97-AF65-F5344CB8AC3E}">
        <p14:creationId xmlns:p14="http://schemas.microsoft.com/office/powerpoint/2010/main" val="376163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6</a:t>
            </a:fld>
            <a:endParaRPr lang="en-US"/>
          </a:p>
        </p:txBody>
      </p:sp>
    </p:spTree>
    <p:extLst>
      <p:ext uri="{BB962C8B-B14F-4D97-AF65-F5344CB8AC3E}">
        <p14:creationId xmlns:p14="http://schemas.microsoft.com/office/powerpoint/2010/main" val="25246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7</a:t>
            </a:fld>
            <a:endParaRPr lang="en-US"/>
          </a:p>
        </p:txBody>
      </p:sp>
    </p:spTree>
    <p:extLst>
      <p:ext uri="{BB962C8B-B14F-4D97-AF65-F5344CB8AC3E}">
        <p14:creationId xmlns:p14="http://schemas.microsoft.com/office/powerpoint/2010/main" val="5659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8</a:t>
            </a:fld>
            <a:endParaRPr lang="en-US"/>
          </a:p>
        </p:txBody>
      </p:sp>
    </p:spTree>
    <p:extLst>
      <p:ext uri="{BB962C8B-B14F-4D97-AF65-F5344CB8AC3E}">
        <p14:creationId xmlns:p14="http://schemas.microsoft.com/office/powerpoint/2010/main" val="161419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9</a:t>
            </a:fld>
            <a:endParaRPr lang="en-US"/>
          </a:p>
        </p:txBody>
      </p:sp>
    </p:spTree>
    <p:extLst>
      <p:ext uri="{BB962C8B-B14F-4D97-AF65-F5344CB8AC3E}">
        <p14:creationId xmlns:p14="http://schemas.microsoft.com/office/powerpoint/2010/main" val="361404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CB0C-B79F-22D5-D143-02D688D1D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A9BE1F-FCD2-8D0B-A4A1-101AC9594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68185-6AC8-C6F5-171F-F24789CF619B}"/>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5" name="Footer Placeholder 4">
            <a:extLst>
              <a:ext uri="{FF2B5EF4-FFF2-40B4-BE49-F238E27FC236}">
                <a16:creationId xmlns:a16="http://schemas.microsoft.com/office/drawing/2014/main" id="{9B5A22D2-E248-0481-00AF-454566CB5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CCCF-E5F8-9FC2-C3EE-EA4E9D8894F8}"/>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52526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1788-E5CF-BD12-F7CC-3C271EE89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DA6A4-6312-086E-BC88-91F24E7F4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7C111-05CE-A23D-1CA9-C7B8EF886EF3}"/>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5" name="Footer Placeholder 4">
            <a:extLst>
              <a:ext uri="{FF2B5EF4-FFF2-40B4-BE49-F238E27FC236}">
                <a16:creationId xmlns:a16="http://schemas.microsoft.com/office/drawing/2014/main" id="{072EC428-93FC-3DB4-B16E-1377007EF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B418-B840-241C-DF5C-DB6EF77DB560}"/>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59271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CE777-AF34-EE83-3220-834361B4A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90134-CBC3-C1AA-43A7-9155AE522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131A-D384-EEE1-D67E-69826AB2892A}"/>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5" name="Footer Placeholder 4">
            <a:extLst>
              <a:ext uri="{FF2B5EF4-FFF2-40B4-BE49-F238E27FC236}">
                <a16:creationId xmlns:a16="http://schemas.microsoft.com/office/drawing/2014/main" id="{B71E4A1F-A310-D04F-FBCC-BFDE358D7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5AEA8-6EDB-2A7A-BA54-C9370B1F2376}"/>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71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4D7-B82C-4416-E5DD-EAB91FCBA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465F9-B1A7-EAED-5362-F70F1CD5A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4B5E5-49DC-3C02-5B6F-F3EE357DD5C2}"/>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5" name="Footer Placeholder 4">
            <a:extLst>
              <a:ext uri="{FF2B5EF4-FFF2-40B4-BE49-F238E27FC236}">
                <a16:creationId xmlns:a16="http://schemas.microsoft.com/office/drawing/2014/main" id="{9D1D9694-0979-2F0A-E80B-7B1D96474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1794C-65E6-6B6B-61A9-8E87FDBE8DD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97143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9B84-9CF7-8454-9B4F-4B2F4860E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CC3F1-A2B8-AF9A-42A8-C9C3459F5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02A5D-E252-801F-CDD6-488CA54F27D0}"/>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5" name="Footer Placeholder 4">
            <a:extLst>
              <a:ext uri="{FF2B5EF4-FFF2-40B4-BE49-F238E27FC236}">
                <a16:creationId xmlns:a16="http://schemas.microsoft.com/office/drawing/2014/main" id="{3104D727-6EDE-AE54-420D-35DA31B0B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79151-E0C8-B701-A509-DC5D5F92C8C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92281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962A-BEDB-9E42-008C-99C8A836E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D76B3-B267-6C64-480C-C83BF982A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2370B-1876-3119-A400-FA7B6BE90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4B776-15F2-06F1-4857-59B218B247DB}"/>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6" name="Footer Placeholder 5">
            <a:extLst>
              <a:ext uri="{FF2B5EF4-FFF2-40B4-BE49-F238E27FC236}">
                <a16:creationId xmlns:a16="http://schemas.microsoft.com/office/drawing/2014/main" id="{D96C621A-A455-E275-8D68-F66DA2576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A91D6-75DB-25B6-B361-D5E4A02B5C3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8332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0A60-D8D4-2AD5-1B6A-E97F3BEB9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3A025-CAD8-C86B-202F-5D8B65628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B5961-E2E7-FC34-2005-27C5E41A95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DCA5B-C0C6-2E3A-89A5-0D8C069EA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6E2DC4-09C2-247F-2B07-DC1049964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35238-4C49-C4E5-FFB4-3969928C6B3D}"/>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8" name="Footer Placeholder 7">
            <a:extLst>
              <a:ext uri="{FF2B5EF4-FFF2-40B4-BE49-F238E27FC236}">
                <a16:creationId xmlns:a16="http://schemas.microsoft.com/office/drawing/2014/main" id="{592B6310-3387-CB93-76CE-DC3F7BB1EB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04440-389F-99F1-F3A9-7FD3E875FB4E}"/>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405879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D2D7-3FBD-6977-B09F-D7A071495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8B1C89-8D1C-7FC4-E18E-FEBC1E6033D6}"/>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4" name="Footer Placeholder 3">
            <a:extLst>
              <a:ext uri="{FF2B5EF4-FFF2-40B4-BE49-F238E27FC236}">
                <a16:creationId xmlns:a16="http://schemas.microsoft.com/office/drawing/2014/main" id="{EB2753D3-6AA8-CB17-45DC-12C819AB2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A80B3-64DE-C2AA-1990-5D884D458261}"/>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2306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53C5C-DE4B-02D1-46B0-79EE7570A6BE}"/>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3" name="Footer Placeholder 2">
            <a:extLst>
              <a:ext uri="{FF2B5EF4-FFF2-40B4-BE49-F238E27FC236}">
                <a16:creationId xmlns:a16="http://schemas.microsoft.com/office/drawing/2014/main" id="{B5316996-872D-7FD5-7135-D5AEB42A0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A22AAA-FFFB-9461-0A4C-798AB5E2E0CA}"/>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17835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37AC-3DAD-4F36-9AD8-6316E3EE9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7300F-9CBA-3D99-1BDA-F70963DB4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46C22E-4E95-C13B-92A9-E81834FD3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8E6D5-B245-0ABB-992C-9A4EC0A6F32A}"/>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6" name="Footer Placeholder 5">
            <a:extLst>
              <a:ext uri="{FF2B5EF4-FFF2-40B4-BE49-F238E27FC236}">
                <a16:creationId xmlns:a16="http://schemas.microsoft.com/office/drawing/2014/main" id="{CC0F2504-32C1-FC54-049F-451D02088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8A000-25FA-BAF6-61D3-3050A93D1EC8}"/>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163714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4DE-64DF-2E48-8B7D-0845D8E2A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7ABF0-7C96-2F28-ED8F-9C9AA8D41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673969-05B2-DD05-6596-6E3643172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68804-AE2C-5889-E755-28BDCA6C0D8D}"/>
              </a:ext>
            </a:extLst>
          </p:cNvPr>
          <p:cNvSpPr>
            <a:spLocks noGrp="1"/>
          </p:cNvSpPr>
          <p:nvPr>
            <p:ph type="dt" sz="half" idx="10"/>
          </p:nvPr>
        </p:nvSpPr>
        <p:spPr/>
        <p:txBody>
          <a:bodyPr/>
          <a:lstStyle/>
          <a:p>
            <a:fld id="{B16F0C59-D33F-40F7-B50D-AD0EAF4FFB1B}" type="datetimeFigureOut">
              <a:rPr lang="en-US" smtClean="0"/>
              <a:t>16/4/2025</a:t>
            </a:fld>
            <a:endParaRPr lang="en-US"/>
          </a:p>
        </p:txBody>
      </p:sp>
      <p:sp>
        <p:nvSpPr>
          <p:cNvPr id="6" name="Footer Placeholder 5">
            <a:extLst>
              <a:ext uri="{FF2B5EF4-FFF2-40B4-BE49-F238E27FC236}">
                <a16:creationId xmlns:a16="http://schemas.microsoft.com/office/drawing/2014/main" id="{314CE167-5F23-027B-7837-F69C7E2F9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C8471-C452-F564-D4AE-0178346B683E}"/>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01358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25B6E-B48E-434B-718E-51289390E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739B3-373F-4A28-7DE0-2822A2C4C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CC472-AF80-D46B-3DFF-008B48A8C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F0C59-D33F-40F7-B50D-AD0EAF4FFB1B}" type="datetimeFigureOut">
              <a:rPr lang="en-US" smtClean="0"/>
              <a:t>16/4/2025</a:t>
            </a:fld>
            <a:endParaRPr lang="en-US"/>
          </a:p>
        </p:txBody>
      </p:sp>
      <p:sp>
        <p:nvSpPr>
          <p:cNvPr id="5" name="Footer Placeholder 4">
            <a:extLst>
              <a:ext uri="{FF2B5EF4-FFF2-40B4-BE49-F238E27FC236}">
                <a16:creationId xmlns:a16="http://schemas.microsoft.com/office/drawing/2014/main" id="{D6F2F06D-B743-EBF5-F5F5-1246D9627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E8F499-25CC-95DC-18CA-1AC548DD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419F7-DBCE-4F26-B09C-64421C09C0BD}" type="slidenum">
              <a:rPr lang="en-US" smtClean="0"/>
              <a:t>‹#›</a:t>
            </a:fld>
            <a:endParaRPr lang="en-US"/>
          </a:p>
        </p:txBody>
      </p:sp>
    </p:spTree>
    <p:extLst>
      <p:ext uri="{BB962C8B-B14F-4D97-AF65-F5344CB8AC3E}">
        <p14:creationId xmlns:p14="http://schemas.microsoft.com/office/powerpoint/2010/main" val="477006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18" Type="http://schemas.microsoft.com/office/2007/relationships/hdphoto" Target="../media/hdphoto6.wdp"/><Relationship Id="rId26" Type="http://schemas.openxmlformats.org/officeDocument/2006/relationships/image" Target="../media/image16.png"/><Relationship Id="rId3" Type="http://schemas.openxmlformats.org/officeDocument/2006/relationships/notesSlide" Target="../notesSlides/notesSlide3.xml"/><Relationship Id="rId21" Type="http://schemas.openxmlformats.org/officeDocument/2006/relationships/image" Target="../media/image12.pn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10.png"/><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9.png"/><Relationship Id="rId20" Type="http://schemas.microsoft.com/office/2007/relationships/hdphoto" Target="../media/hdphoto7.wdp"/><Relationship Id="rId29" Type="http://schemas.openxmlformats.org/officeDocument/2006/relationships/image" Target="../media/image18.png"/><Relationship Id="rId1" Type="http://schemas.openxmlformats.org/officeDocument/2006/relationships/tags" Target="../tags/tag4.xml"/><Relationship Id="rId6" Type="http://schemas.microsoft.com/office/2007/relationships/hdphoto" Target="../media/hdphoto1.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microsoft.com/office/2007/relationships/hdphoto" Target="../media/hdphoto5.wdp"/><Relationship Id="rId23" Type="http://schemas.openxmlformats.org/officeDocument/2006/relationships/image" Target="../media/image14.png"/><Relationship Id="rId28" Type="http://schemas.openxmlformats.org/officeDocument/2006/relationships/image" Target="../media/image17.png"/><Relationship Id="rId10" Type="http://schemas.microsoft.com/office/2007/relationships/hdphoto" Target="../media/hdphoto3.wdp"/><Relationship Id="rId19" Type="http://schemas.openxmlformats.org/officeDocument/2006/relationships/image" Target="../media/image11.png"/><Relationship Id="rId4" Type="http://schemas.openxmlformats.org/officeDocument/2006/relationships/image" Target="../media/image3.jp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image" Target="../media/image13.png"/><Relationship Id="rId27" Type="http://schemas.microsoft.com/office/2007/relationships/hdphoto" Target="../media/hdphoto9.wdp"/><Relationship Id="rId30"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8E78624-1890-AF22-B0D6-EAA1A8C69C88}"/>
              </a:ext>
            </a:extLst>
          </p:cNvPr>
          <p:cNvSpPr txBox="1"/>
          <p:nvPr/>
        </p:nvSpPr>
        <p:spPr>
          <a:xfrm>
            <a:off x="2124075" y="134719"/>
            <a:ext cx="7943850" cy="646331"/>
          </a:xfrm>
          <a:prstGeom prst="rect">
            <a:avLst/>
          </a:prstGeom>
          <a:noFill/>
        </p:spPr>
        <p:txBody>
          <a:bodyPr wrap="square" rtlCol="0">
            <a:spAutoFit/>
          </a:bodyPr>
          <a:lstStyle/>
          <a:p>
            <a:pPr algn="ctr"/>
            <a:r>
              <a:rPr lang="en-US" smtClean="0">
                <a:solidFill>
                  <a:schemeClr val="tx2"/>
                </a:solidFill>
                <a:latin typeface="Times New Roman" panose="02020603050405020304" pitchFamily="18" charset="0"/>
                <a:cs typeface="Times New Roman" panose="02020603050405020304" pitchFamily="18" charset="0"/>
              </a:rPr>
              <a:t>UBND QUẬN LONG BIÊN</a:t>
            </a:r>
          </a:p>
          <a:p>
            <a:pPr algn="ctr"/>
            <a:r>
              <a:rPr lang="en-US" smtClean="0">
                <a:solidFill>
                  <a:schemeClr val="tx2"/>
                </a:solidFill>
                <a:latin typeface="Times New Roman" panose="02020603050405020304" pitchFamily="18" charset="0"/>
                <a:cs typeface="Times New Roman" panose="02020603050405020304" pitchFamily="18" charset="0"/>
              </a:rPr>
              <a:t>TRƯỜNG MẦM NON GIA QUẤT</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2A5EC8F-4B2D-8888-FD99-A82A21E29EBA}"/>
              </a:ext>
            </a:extLst>
          </p:cNvPr>
          <p:cNvSpPr txBox="1"/>
          <p:nvPr/>
        </p:nvSpPr>
        <p:spPr>
          <a:xfrm>
            <a:off x="3829050" y="1657350"/>
            <a:ext cx="3790950" cy="369332"/>
          </a:xfrm>
          <a:prstGeom prst="rect">
            <a:avLst/>
          </a:prstGeom>
          <a:noFill/>
        </p:spPr>
        <p:txBody>
          <a:bodyPr wrap="square" rtlCol="0">
            <a:spAutoFit/>
          </a:bodyPr>
          <a:lstStyle/>
          <a:p>
            <a:pPr algn="ctr"/>
            <a:r>
              <a:rPr lang="en-US" smtClean="0">
                <a:solidFill>
                  <a:schemeClr val="accent1">
                    <a:lumMod val="75000"/>
                  </a:schemeClr>
                </a:solidFill>
                <a:latin typeface="Times New Roman" panose="02020603050405020304" pitchFamily="18" charset="0"/>
                <a:cs typeface="Times New Roman" panose="02020603050405020304" pitchFamily="18" charset="0"/>
              </a:rPr>
              <a:t>TRUYỆN</a:t>
            </a:r>
            <a:r>
              <a:rPr lang="en-US" dirty="0">
                <a:solidFill>
                  <a:schemeClr val="accent1">
                    <a:lumMod val="75000"/>
                  </a:schemeClr>
                </a:solidFill>
                <a:latin typeface="Times New Roman" panose="02020603050405020304" pitchFamily="18" charset="0"/>
                <a:cs typeface="Times New Roman" panose="02020603050405020304" pitchFamily="18" charset="0"/>
              </a:rPr>
              <a:t>: NHỔ CỦ CẢI</a:t>
            </a:r>
          </a:p>
        </p:txBody>
      </p:sp>
      <p:pic>
        <p:nvPicPr>
          <p:cNvPr id="22" name="Picture 21">
            <a:extLst>
              <a:ext uri="{FF2B5EF4-FFF2-40B4-BE49-F238E27FC236}">
                <a16:creationId xmlns:a16="http://schemas.microsoft.com/office/drawing/2014/main" id="{05A2F331-DE1B-E586-2D20-155BBB2E86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93" t="9857" r="70115" b="47023"/>
          <a:stretch/>
        </p:blipFill>
        <p:spPr>
          <a:xfrm>
            <a:off x="4656895" y="2303681"/>
            <a:ext cx="2658305" cy="2784763"/>
          </a:xfrm>
          <a:prstGeom prst="rect">
            <a:avLst/>
          </a:prstGeom>
        </p:spPr>
      </p:pic>
      <p:sp>
        <p:nvSpPr>
          <p:cNvPr id="23" name="TextBox 22">
            <a:extLst>
              <a:ext uri="{FF2B5EF4-FFF2-40B4-BE49-F238E27FC236}">
                <a16:creationId xmlns:a16="http://schemas.microsoft.com/office/drawing/2014/main" id="{F6D22A43-27BB-B1B1-A391-3E718C4C6731}"/>
              </a:ext>
            </a:extLst>
          </p:cNvPr>
          <p:cNvSpPr txBox="1"/>
          <p:nvPr/>
        </p:nvSpPr>
        <p:spPr>
          <a:xfrm>
            <a:off x="4505325" y="5550109"/>
            <a:ext cx="3791182" cy="369332"/>
          </a:xfrm>
          <a:prstGeom prst="rect">
            <a:avLst/>
          </a:prstGeom>
          <a:noFill/>
        </p:spPr>
        <p:txBody>
          <a:bodyPr wrap="square" rtlCol="0">
            <a:spAutoFit/>
          </a:bodyPr>
          <a:lstStyle/>
          <a:p>
            <a:pPr algn="ctr"/>
            <a:r>
              <a:rPr lang="en-US" smtClean="0">
                <a:solidFill>
                  <a:schemeClr val="accent1">
                    <a:lumMod val="75000"/>
                  </a:schemeClr>
                </a:solidFill>
                <a:latin typeface="Times New Roman" panose="02020603050405020304" pitchFamily="18" charset="0"/>
                <a:cs typeface="Times New Roman" panose="02020603050405020304" pitchFamily="18" charset="0"/>
              </a:rPr>
              <a:t>Giáo viên: Hoàng Thị Minh Giang</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535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75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75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7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100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7CED72A-86C7-CF82-BA91-B7777DC52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27265"/>
            <a:ext cx="10610850" cy="6830735"/>
          </a:xfrm>
          <a:prstGeom prst="rect">
            <a:avLst/>
          </a:prstGeom>
        </p:spPr>
      </p:pic>
      <p:sp>
        <p:nvSpPr>
          <p:cNvPr id="3" name="TextBox 2">
            <a:extLst>
              <a:ext uri="{FF2B5EF4-FFF2-40B4-BE49-F238E27FC236}">
                <a16:creationId xmlns:a16="http://schemas.microsoft.com/office/drawing/2014/main" id="{B6DDE551-FA56-74D5-D02F-6D5930F9E163}"/>
              </a:ext>
            </a:extLst>
          </p:cNvPr>
          <p:cNvSpPr txBox="1"/>
          <p:nvPr/>
        </p:nvSpPr>
        <p:spPr>
          <a:xfrm>
            <a:off x="790575" y="152004"/>
            <a:ext cx="6098458" cy="1200329"/>
          </a:xfrm>
          <a:prstGeom prst="rect">
            <a:avLst/>
          </a:prstGeom>
          <a:noFill/>
        </p:spPr>
        <p:txBody>
          <a:bodyPr wrap="square">
            <a:spAutoFit/>
          </a:bodyPr>
          <a:lstStyle/>
          <a:p>
            <a:r>
              <a:rPr lang="en-US" b="0" i="0" dirty="0" err="1">
                <a:effectLst/>
                <a:latin typeface="Roboto" panose="02000000000000000000" pitchFamily="2" charset="0"/>
              </a:rPr>
              <a:t>Chuột</a:t>
            </a:r>
            <a:r>
              <a:rPr lang="en-US" b="0" i="0" dirty="0">
                <a:effectLst/>
                <a:latin typeface="Roboto" panose="02000000000000000000" pitchFamily="2" charset="0"/>
              </a:rPr>
              <a:t> </a:t>
            </a:r>
            <a:r>
              <a:rPr lang="en-US" b="0" i="0" dirty="0" err="1">
                <a:effectLst/>
                <a:latin typeface="Roboto" panose="02000000000000000000" pitchFamily="2" charset="0"/>
              </a:rPr>
              <a:t>nhắt</a:t>
            </a:r>
            <a:r>
              <a:rPr lang="en-US" b="0" i="0" dirty="0">
                <a:effectLst/>
                <a:latin typeface="Roboto" panose="02000000000000000000" pitchFamily="2" charset="0"/>
              </a:rPr>
              <a:t> </a:t>
            </a:r>
            <a:r>
              <a:rPr lang="en-US" b="0" i="0" dirty="0" err="1">
                <a:effectLst/>
                <a:latin typeface="Roboto" panose="02000000000000000000" pitchFamily="2" charset="0"/>
              </a:rPr>
              <a:t>chạy</a:t>
            </a:r>
            <a:r>
              <a:rPr lang="en-US" b="0" i="0" dirty="0">
                <a:effectLst/>
                <a:latin typeface="Roboto" panose="02000000000000000000" pitchFamily="2" charset="0"/>
              </a:rPr>
              <a:t> </a:t>
            </a:r>
            <a:r>
              <a:rPr lang="en-US" b="0" i="0" dirty="0" err="1">
                <a:effectLst/>
                <a:latin typeface="Roboto" panose="02000000000000000000" pitchFamily="2" charset="0"/>
              </a:rPr>
              <a:t>lại</a:t>
            </a:r>
            <a:r>
              <a:rPr lang="en-US" b="0" i="0" dirty="0">
                <a:effectLst/>
                <a:latin typeface="Roboto" panose="02000000000000000000" pitchFamily="2" charset="0"/>
              </a:rPr>
              <a:t> </a:t>
            </a:r>
            <a:r>
              <a:rPr lang="en-US" b="0" i="0" dirty="0" err="1">
                <a:effectLst/>
                <a:latin typeface="Roboto" panose="02000000000000000000" pitchFamily="2" charset="0"/>
              </a:rPr>
              <a:t>bắm</a:t>
            </a:r>
            <a:r>
              <a:rPr lang="en-US" b="0" i="0" dirty="0">
                <a:effectLst/>
                <a:latin typeface="Roboto" panose="02000000000000000000" pitchFamily="2" charset="0"/>
              </a:rPr>
              <a:t> </a:t>
            </a:r>
            <a:r>
              <a:rPr lang="en-US" b="0" i="0" dirty="0" err="1">
                <a:effectLst/>
                <a:latin typeface="Roboto" panose="02000000000000000000" pitchFamily="2" charset="0"/>
              </a:rPr>
              <a:t>đuôi</a:t>
            </a:r>
            <a:r>
              <a:rPr lang="en-US" b="0" i="0" dirty="0">
                <a:effectLst/>
                <a:latin typeface="Roboto" panose="02000000000000000000" pitchFamily="2" charset="0"/>
              </a:rPr>
              <a:t> </a:t>
            </a:r>
            <a:r>
              <a:rPr lang="en-US" b="0" i="0" dirty="0" err="1">
                <a:effectLst/>
                <a:latin typeface="Roboto" panose="02000000000000000000" pitchFamily="2" charset="0"/>
              </a:rPr>
              <a:t>Mèo</a:t>
            </a:r>
            <a:r>
              <a:rPr lang="en-US" b="0" i="0" dirty="0">
                <a:effectLst/>
                <a:latin typeface="Roboto" panose="02000000000000000000" pitchFamily="2" charset="0"/>
              </a:rPr>
              <a:t>, </a:t>
            </a:r>
            <a:r>
              <a:rPr lang="en-US" b="0" i="0" dirty="0" err="1">
                <a:effectLst/>
                <a:latin typeface="Roboto" panose="02000000000000000000" pitchFamily="2" charset="0"/>
              </a:rPr>
              <a:t>Mèo</a:t>
            </a:r>
            <a:r>
              <a:rPr lang="en-US" b="0" i="0" dirty="0">
                <a:effectLst/>
                <a:latin typeface="Roboto" panose="02000000000000000000" pitchFamily="2" charset="0"/>
              </a:rPr>
              <a:t> </a:t>
            </a:r>
            <a:r>
              <a:rPr lang="en-US" b="0" i="0" dirty="0" err="1">
                <a:effectLst/>
                <a:latin typeface="Roboto" panose="02000000000000000000" pitchFamily="2" charset="0"/>
              </a:rPr>
              <a:t>cắn</a:t>
            </a:r>
            <a:r>
              <a:rPr lang="en-US" b="0" i="0" dirty="0">
                <a:effectLst/>
                <a:latin typeface="Roboto" panose="02000000000000000000" pitchFamily="2" charset="0"/>
              </a:rPr>
              <a:t> </a:t>
            </a:r>
            <a:r>
              <a:rPr lang="en-US" b="0" i="0" dirty="0" err="1">
                <a:effectLst/>
                <a:latin typeface="Roboto" panose="02000000000000000000" pitchFamily="2" charset="0"/>
              </a:rPr>
              <a:t>đuôi</a:t>
            </a:r>
            <a:r>
              <a:rPr lang="en-US" b="0" i="0" dirty="0">
                <a:effectLst/>
                <a:latin typeface="Roboto" panose="02000000000000000000" pitchFamily="2" charset="0"/>
              </a:rPr>
              <a:t> </a:t>
            </a:r>
            <a:r>
              <a:rPr lang="en-US" b="0" i="0" dirty="0" err="1">
                <a:effectLst/>
                <a:latin typeface="Roboto" panose="02000000000000000000" pitchFamily="2" charset="0"/>
              </a:rPr>
              <a:t>Chó</a:t>
            </a:r>
            <a:r>
              <a:rPr lang="en-US" b="0" i="0" dirty="0">
                <a:effectLst/>
                <a:latin typeface="Roboto" panose="02000000000000000000" pitchFamily="2" charset="0"/>
              </a:rPr>
              <a:t>, </a:t>
            </a:r>
            <a:r>
              <a:rPr lang="en-US" b="0" i="0" dirty="0" err="1">
                <a:effectLst/>
                <a:latin typeface="Roboto" panose="02000000000000000000" pitchFamily="2" charset="0"/>
              </a:rPr>
              <a:t>Chó</a:t>
            </a:r>
            <a:r>
              <a:rPr lang="en-US" b="0" i="0" dirty="0">
                <a:effectLst/>
                <a:latin typeface="Roboto" panose="02000000000000000000" pitchFamily="2" charset="0"/>
              </a:rPr>
              <a:t> </a:t>
            </a:r>
            <a:r>
              <a:rPr lang="en-US" b="0" i="0" dirty="0" err="1">
                <a:effectLst/>
                <a:latin typeface="Roboto" panose="02000000000000000000" pitchFamily="2" charset="0"/>
              </a:rPr>
              <a:t>ngậm</a:t>
            </a:r>
            <a:r>
              <a:rPr lang="en-US" b="0" i="0" dirty="0">
                <a:effectLst/>
                <a:latin typeface="Roboto" panose="02000000000000000000" pitchFamily="2" charset="0"/>
              </a:rPr>
              <a:t> </a:t>
            </a:r>
            <a:r>
              <a:rPr lang="en-US" b="0" i="0" dirty="0" err="1">
                <a:effectLst/>
                <a:latin typeface="Roboto" panose="02000000000000000000" pitchFamily="2" charset="0"/>
              </a:rPr>
              <a:t>bím</a:t>
            </a:r>
            <a:r>
              <a:rPr lang="en-US" b="0" i="0" dirty="0">
                <a:effectLst/>
                <a:latin typeface="Roboto" panose="02000000000000000000" pitchFamily="2" charset="0"/>
              </a:rPr>
              <a:t> </a:t>
            </a:r>
            <a:r>
              <a:rPr lang="en-US" b="0" i="0" dirty="0" err="1">
                <a:effectLst/>
                <a:latin typeface="Roboto" panose="02000000000000000000" pitchFamily="2" charset="0"/>
              </a:rPr>
              <a:t>tóc</a:t>
            </a:r>
            <a:r>
              <a:rPr lang="en-US" b="0" i="0" dirty="0">
                <a:effectLst/>
                <a:latin typeface="Roboto" panose="02000000000000000000" pitchFamily="2" charset="0"/>
              </a:rPr>
              <a:t> </a:t>
            </a:r>
            <a:r>
              <a:rPr lang="en-US" b="0" i="0" dirty="0" err="1">
                <a:effectLst/>
                <a:latin typeface="Roboto" panose="02000000000000000000" pitchFamily="2" charset="0"/>
              </a:rPr>
              <a:t>cháu</a:t>
            </a:r>
            <a:r>
              <a:rPr lang="en-US" b="0" i="0" dirty="0">
                <a:effectLst/>
                <a:latin typeface="Roboto" panose="02000000000000000000" pitchFamily="2" charset="0"/>
              </a:rPr>
              <a:t> </a:t>
            </a:r>
            <a:r>
              <a:rPr lang="en-US" b="0" i="0" dirty="0" err="1">
                <a:effectLst/>
                <a:latin typeface="Roboto" panose="02000000000000000000" pitchFamily="2" charset="0"/>
              </a:rPr>
              <a:t>gái</a:t>
            </a:r>
            <a:r>
              <a:rPr lang="en-US" b="0" i="0" dirty="0">
                <a:effectLst/>
                <a:latin typeface="Roboto" panose="02000000000000000000" pitchFamily="2" charset="0"/>
              </a:rPr>
              <a:t>, </a:t>
            </a:r>
            <a:r>
              <a:rPr lang="en-US" b="0" i="0" dirty="0" err="1">
                <a:effectLst/>
                <a:latin typeface="Roboto" panose="02000000000000000000" pitchFamily="2" charset="0"/>
              </a:rPr>
              <a:t>cháu</a:t>
            </a:r>
            <a:r>
              <a:rPr lang="en-US" b="0" i="0" dirty="0">
                <a:effectLst/>
                <a:latin typeface="Roboto" panose="02000000000000000000" pitchFamily="2" charset="0"/>
              </a:rPr>
              <a:t> </a:t>
            </a:r>
            <a:r>
              <a:rPr lang="en-US" b="0" i="0" dirty="0" err="1">
                <a:effectLst/>
                <a:latin typeface="Roboto" panose="02000000000000000000" pitchFamily="2" charset="0"/>
              </a:rPr>
              <a:t>gái</a:t>
            </a:r>
            <a:r>
              <a:rPr lang="en-US" b="0" i="0" dirty="0">
                <a:effectLst/>
                <a:latin typeface="Roboto" panose="02000000000000000000" pitchFamily="2" charset="0"/>
              </a:rPr>
              <a:t> </a:t>
            </a:r>
            <a:r>
              <a:rPr lang="en-US" b="0" i="0" dirty="0" err="1">
                <a:effectLst/>
                <a:latin typeface="Roboto" panose="02000000000000000000" pitchFamily="2" charset="0"/>
              </a:rPr>
              <a:t>kéo</a:t>
            </a:r>
            <a:r>
              <a:rPr lang="en-US" b="0" i="0" dirty="0">
                <a:effectLst/>
                <a:latin typeface="Roboto" panose="02000000000000000000" pitchFamily="2" charset="0"/>
              </a:rPr>
              <a:t> </a:t>
            </a:r>
            <a:r>
              <a:rPr lang="en-US" b="0" i="0" dirty="0" err="1">
                <a:effectLst/>
                <a:latin typeface="Roboto" panose="02000000000000000000" pitchFamily="2" charset="0"/>
              </a:rPr>
              <a:t>áo</a:t>
            </a:r>
            <a:r>
              <a:rPr lang="en-US" b="0" i="0" dirty="0">
                <a:effectLst/>
                <a:latin typeface="Roboto" panose="02000000000000000000" pitchFamily="2" charset="0"/>
              </a:rPr>
              <a:t> </a:t>
            </a:r>
            <a:r>
              <a:rPr lang="en-US" b="0" i="0" dirty="0" err="1">
                <a:effectLst/>
                <a:latin typeface="Roboto" panose="02000000000000000000" pitchFamily="2" charset="0"/>
              </a:rPr>
              <a:t>bà</a:t>
            </a:r>
            <a:r>
              <a:rPr lang="en-US" b="0" i="0" dirty="0">
                <a:effectLst/>
                <a:latin typeface="Roboto" panose="02000000000000000000" pitchFamily="2" charset="0"/>
              </a:rPr>
              <a:t>, </a:t>
            </a:r>
            <a:r>
              <a:rPr lang="en-US" b="0" i="0" dirty="0" err="1">
                <a:effectLst/>
                <a:latin typeface="Roboto" panose="02000000000000000000" pitchFamily="2" charset="0"/>
              </a:rPr>
              <a:t>bà</a:t>
            </a:r>
            <a:r>
              <a:rPr lang="en-US" b="0" i="0" dirty="0">
                <a:effectLst/>
                <a:latin typeface="Roboto" panose="02000000000000000000" pitchFamily="2" charset="0"/>
              </a:rPr>
              <a:t> </a:t>
            </a:r>
            <a:r>
              <a:rPr lang="en-US" b="0" i="0" dirty="0" err="1">
                <a:effectLst/>
                <a:latin typeface="Roboto" panose="02000000000000000000" pitchFamily="2" charset="0"/>
              </a:rPr>
              <a:t>túm</a:t>
            </a:r>
            <a:r>
              <a:rPr lang="en-US" b="0" i="0" dirty="0">
                <a:effectLst/>
                <a:latin typeface="Roboto" panose="02000000000000000000" pitchFamily="2" charset="0"/>
              </a:rPr>
              <a:t> </a:t>
            </a:r>
            <a:r>
              <a:rPr lang="en-US" b="0" i="0" dirty="0" err="1">
                <a:effectLst/>
                <a:latin typeface="Roboto" panose="02000000000000000000" pitchFamily="2" charset="0"/>
              </a:rPr>
              <a:t>áo</a:t>
            </a:r>
            <a:r>
              <a:rPr lang="en-US" b="0" i="0" dirty="0">
                <a:effectLst/>
                <a:latin typeface="Roboto" panose="02000000000000000000" pitchFamily="2" charset="0"/>
              </a:rPr>
              <a:t> </a:t>
            </a:r>
            <a:r>
              <a:rPr lang="en-US" b="0" i="0" dirty="0" err="1">
                <a:effectLst/>
                <a:latin typeface="Roboto" panose="02000000000000000000" pitchFamily="2" charset="0"/>
              </a:rPr>
              <a:t>ông</a:t>
            </a:r>
            <a:r>
              <a:rPr lang="en-US" b="0" i="0" dirty="0">
                <a:effectLst/>
                <a:latin typeface="Roboto" panose="02000000000000000000" pitchFamily="2" charset="0"/>
              </a:rPr>
              <a:t>, </a:t>
            </a:r>
            <a:r>
              <a:rPr lang="en-US" b="0" i="0" dirty="0" err="1">
                <a:effectLst/>
                <a:latin typeface="Roboto" panose="02000000000000000000" pitchFamily="2" charset="0"/>
              </a:rPr>
              <a:t>ông</a:t>
            </a:r>
            <a:r>
              <a:rPr lang="en-US" b="0" i="0" dirty="0">
                <a:effectLst/>
                <a:latin typeface="Roboto" panose="02000000000000000000" pitchFamily="2" charset="0"/>
              </a:rPr>
              <a:t> </a:t>
            </a:r>
            <a:r>
              <a:rPr lang="en-US" b="0" i="0" dirty="0" err="1">
                <a:effectLst/>
                <a:latin typeface="Roboto" panose="02000000000000000000" pitchFamily="2" charset="0"/>
              </a:rPr>
              <a:t>nắm</a:t>
            </a:r>
            <a:r>
              <a:rPr lang="en-US" b="0" i="0" dirty="0">
                <a:effectLst/>
                <a:latin typeface="Roboto" panose="02000000000000000000" pitchFamily="2" charset="0"/>
              </a:rPr>
              <a:t> </a:t>
            </a:r>
            <a:r>
              <a:rPr lang="en-US" b="0" i="0" dirty="0" err="1">
                <a:effectLst/>
                <a:latin typeface="Roboto" panose="02000000000000000000" pitchFamily="2" charset="0"/>
              </a:rPr>
              <a:t>cây</a:t>
            </a:r>
            <a:r>
              <a:rPr lang="en-US" b="0" i="0" dirty="0">
                <a:effectLst/>
                <a:latin typeface="Roboto" panose="02000000000000000000" pitchFamily="2" charset="0"/>
              </a:rPr>
              <a:t> </a:t>
            </a:r>
            <a:r>
              <a:rPr lang="en-US" b="0" i="0" dirty="0" err="1">
                <a:effectLst/>
                <a:latin typeface="Roboto" panose="02000000000000000000" pitchFamily="2" charset="0"/>
              </a:rPr>
              <a:t>cải</a:t>
            </a:r>
            <a:r>
              <a:rPr lang="en-US" b="0" i="0" dirty="0">
                <a:effectLst/>
                <a:latin typeface="Roboto" panose="02000000000000000000" pitchFamily="2" charset="0"/>
              </a:rPr>
              <a:t>. </a:t>
            </a:r>
            <a:r>
              <a:rPr lang="en-US" b="0" i="0" dirty="0" err="1">
                <a:effectLst/>
                <a:latin typeface="Roboto" panose="02000000000000000000" pitchFamily="2" charset="0"/>
              </a:rPr>
              <a:t>Một</a:t>
            </a:r>
            <a:r>
              <a:rPr lang="en-US" b="0" i="0" dirty="0">
                <a:effectLst/>
                <a:latin typeface="Roboto" panose="02000000000000000000" pitchFamily="2" charset="0"/>
              </a:rPr>
              <a:t>, </a:t>
            </a:r>
            <a:r>
              <a:rPr lang="en-US" b="0" i="0" dirty="0" err="1">
                <a:effectLst/>
                <a:latin typeface="Roboto" panose="02000000000000000000" pitchFamily="2" charset="0"/>
              </a:rPr>
              <a:t>hai</a:t>
            </a:r>
            <a:r>
              <a:rPr lang="en-US" b="0" i="0" dirty="0">
                <a:effectLst/>
                <a:latin typeface="Roboto" panose="02000000000000000000" pitchFamily="2" charset="0"/>
              </a:rPr>
              <a:t>, </a:t>
            </a:r>
            <a:r>
              <a:rPr lang="en-US" b="0" i="0" dirty="0" err="1">
                <a:effectLst/>
                <a:latin typeface="Roboto" panose="02000000000000000000" pitchFamily="2" charset="0"/>
              </a:rPr>
              <a:t>ba</a:t>
            </a:r>
            <a:r>
              <a:rPr lang="en-US" b="0" i="0" dirty="0">
                <a:effectLst/>
                <a:latin typeface="Roboto" panose="02000000000000000000" pitchFamily="2" charset="0"/>
              </a:rPr>
              <a:t>… </a:t>
            </a:r>
            <a:r>
              <a:rPr lang="en-US" b="0" i="0" dirty="0" err="1">
                <a:effectLst/>
                <a:latin typeface="Roboto" panose="02000000000000000000" pitchFamily="2" charset="0"/>
              </a:rPr>
              <a:t>Cây</a:t>
            </a:r>
            <a:r>
              <a:rPr lang="en-US" b="0" i="0" dirty="0">
                <a:effectLst/>
                <a:latin typeface="Roboto" panose="02000000000000000000" pitchFamily="2" charset="0"/>
              </a:rPr>
              <a:t> </a:t>
            </a:r>
            <a:r>
              <a:rPr lang="en-US" b="0" i="0" dirty="0" err="1">
                <a:effectLst/>
                <a:latin typeface="Roboto" panose="02000000000000000000" pitchFamily="2" charset="0"/>
              </a:rPr>
              <a:t>cải</a:t>
            </a:r>
            <a:r>
              <a:rPr lang="en-US" b="0" i="0" dirty="0">
                <a:effectLst/>
                <a:latin typeface="Roboto" panose="02000000000000000000" pitchFamily="2" charset="0"/>
              </a:rPr>
              <a:t> </a:t>
            </a:r>
            <a:r>
              <a:rPr lang="en-US" b="0" i="0" dirty="0" err="1">
                <a:effectLst/>
                <a:latin typeface="Roboto" panose="02000000000000000000" pitchFamily="2" charset="0"/>
              </a:rPr>
              <a:t>gan</a:t>
            </a:r>
            <a:r>
              <a:rPr lang="en-US" b="0" i="0" dirty="0">
                <a:effectLst/>
                <a:latin typeface="Roboto" panose="02000000000000000000" pitchFamily="2" charset="0"/>
              </a:rPr>
              <a:t> </a:t>
            </a:r>
            <a:r>
              <a:rPr lang="en-US" b="0" i="0" dirty="0" err="1">
                <a:effectLst/>
                <a:latin typeface="Roboto" panose="02000000000000000000" pitchFamily="2" charset="0"/>
              </a:rPr>
              <a:t>lì</a:t>
            </a:r>
            <a:r>
              <a:rPr lang="en-US" b="0" i="0" dirty="0">
                <a:effectLst/>
                <a:latin typeface="Roboto" panose="02000000000000000000" pitchFamily="2" charset="0"/>
              </a:rPr>
              <a:t> </a:t>
            </a:r>
            <a:r>
              <a:rPr lang="en-US" b="0" i="0" dirty="0" err="1">
                <a:effectLst/>
                <a:latin typeface="Roboto" panose="02000000000000000000" pitchFamily="2" charset="0"/>
              </a:rPr>
              <a:t>đã</a:t>
            </a:r>
            <a:r>
              <a:rPr lang="en-US" b="0" i="0" dirty="0">
                <a:effectLst/>
                <a:latin typeface="Roboto" panose="02000000000000000000" pitchFamily="2" charset="0"/>
              </a:rPr>
              <a:t> </a:t>
            </a:r>
            <a:r>
              <a:rPr lang="en-US" b="0" i="0" dirty="0" err="1">
                <a:effectLst/>
                <a:latin typeface="Roboto" panose="02000000000000000000" pitchFamily="2" charset="0"/>
              </a:rPr>
              <a:t>bị</a:t>
            </a:r>
            <a:r>
              <a:rPr lang="en-US" b="0" i="0" dirty="0">
                <a:effectLst/>
                <a:latin typeface="Roboto" panose="02000000000000000000" pitchFamily="2" charset="0"/>
              </a:rPr>
              <a:t> </a:t>
            </a:r>
            <a:r>
              <a:rPr lang="en-US" b="0" i="0" dirty="0" err="1">
                <a:effectLst/>
                <a:latin typeface="Roboto" panose="02000000000000000000" pitchFamily="2" charset="0"/>
              </a:rPr>
              <a:t>kéo</a:t>
            </a:r>
            <a:r>
              <a:rPr lang="en-US" b="0" i="0" dirty="0">
                <a:effectLst/>
                <a:latin typeface="Roboto" panose="02000000000000000000" pitchFamily="2" charset="0"/>
              </a:rPr>
              <a:t> </a:t>
            </a:r>
            <a:r>
              <a:rPr lang="en-US" b="0" i="0" dirty="0" err="1">
                <a:effectLst/>
                <a:latin typeface="Roboto" panose="02000000000000000000" pitchFamily="2" charset="0"/>
              </a:rPr>
              <a:t>lên</a:t>
            </a:r>
            <a:r>
              <a:rPr lang="en-US" b="0" i="0" dirty="0">
                <a:effectLst/>
                <a:latin typeface="Roboto" panose="02000000000000000000" pitchFamily="2" charset="0"/>
              </a:rPr>
              <a:t> </a:t>
            </a:r>
            <a:r>
              <a:rPr lang="en-US" b="0" i="0" dirty="0" err="1">
                <a:effectLst/>
                <a:latin typeface="Roboto" panose="02000000000000000000" pitchFamily="2" charset="0"/>
              </a:rPr>
              <a:t>khỏi</a:t>
            </a:r>
            <a:r>
              <a:rPr lang="en-US" b="0" i="0" dirty="0">
                <a:effectLst/>
                <a:latin typeface="Roboto" panose="02000000000000000000" pitchFamily="2" charset="0"/>
              </a:rPr>
              <a:t> </a:t>
            </a:r>
            <a:r>
              <a:rPr lang="en-US" b="0" i="0" dirty="0" err="1">
                <a:effectLst/>
                <a:latin typeface="Roboto" panose="02000000000000000000" pitchFamily="2" charset="0"/>
              </a:rPr>
              <a:t>mặt</a:t>
            </a:r>
            <a:r>
              <a:rPr lang="en-US" b="0" i="0" dirty="0">
                <a:effectLst/>
                <a:latin typeface="Roboto" panose="02000000000000000000" pitchFamily="2" charset="0"/>
              </a:rPr>
              <a:t> </a:t>
            </a:r>
            <a:r>
              <a:rPr lang="en-US" b="0" i="0" dirty="0" err="1">
                <a:effectLst/>
                <a:latin typeface="Roboto" panose="02000000000000000000" pitchFamily="2" charset="0"/>
              </a:rPr>
              <a:t>đất</a:t>
            </a:r>
            <a:r>
              <a:rPr lang="en-US" b="0" i="0" dirty="0">
                <a:effectLst/>
                <a:latin typeface="Roboto" panose="02000000000000000000" pitchFamily="2" charset="0"/>
              </a:rPr>
              <a:t>.</a:t>
            </a:r>
            <a:endParaRPr lang="en-US" dirty="0"/>
          </a:p>
        </p:txBody>
      </p:sp>
    </p:spTree>
    <p:custDataLst>
      <p:tags r:id="rId1"/>
    </p:custDataLst>
    <p:extLst>
      <p:ext uri="{BB962C8B-B14F-4D97-AF65-F5344CB8AC3E}">
        <p14:creationId xmlns:p14="http://schemas.microsoft.com/office/powerpoint/2010/main" val="3188892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0C928-4C12-BFA8-BCB4-A4F8B25270E2}"/>
              </a:ext>
            </a:extLst>
          </p:cNvPr>
          <p:cNvPicPr>
            <a:picLocks noChangeAspect="1"/>
          </p:cNvPicPr>
          <p:nvPr/>
        </p:nvPicPr>
        <p:blipFill>
          <a:blip r:embed="rId5"/>
          <a:stretch>
            <a:fill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E22E9732-799B-AB07-76DB-B4397719ACC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93" t="9857" r="70115" b="47023"/>
          <a:stretch/>
        </p:blipFill>
        <p:spPr>
          <a:xfrm>
            <a:off x="2418191" y="3959060"/>
            <a:ext cx="2658305" cy="2784763"/>
          </a:xfrm>
          <a:prstGeom prst="rect">
            <a:avLst/>
          </a:prstGeom>
        </p:spPr>
      </p:pic>
      <p:pic>
        <p:nvPicPr>
          <p:cNvPr id="6" name="Picture 5">
            <a:extLst>
              <a:ext uri="{FF2B5EF4-FFF2-40B4-BE49-F238E27FC236}">
                <a16:creationId xmlns:a16="http://schemas.microsoft.com/office/drawing/2014/main" id="{30411F8E-B9BD-F530-6F72-28EF38A818E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394" t="429" r="47891" b="44865"/>
          <a:stretch/>
        </p:blipFill>
        <p:spPr>
          <a:xfrm flipH="1">
            <a:off x="-110100" y="1932420"/>
            <a:ext cx="2933700" cy="4383381"/>
          </a:xfrm>
          <a:prstGeom prst="rect">
            <a:avLst/>
          </a:prstGeom>
        </p:spPr>
      </p:pic>
      <p:pic>
        <p:nvPicPr>
          <p:cNvPr id="7" name="Picture 6">
            <a:extLst>
              <a:ext uri="{FF2B5EF4-FFF2-40B4-BE49-F238E27FC236}">
                <a16:creationId xmlns:a16="http://schemas.microsoft.com/office/drawing/2014/main" id="{7E249354-440F-AB53-0B84-90784A7A8C4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54843" t="8153" r="25158" b="48727"/>
          <a:stretch/>
        </p:blipFill>
        <p:spPr>
          <a:xfrm>
            <a:off x="4527633" y="3747430"/>
            <a:ext cx="2106761" cy="3208022"/>
          </a:xfrm>
          <a:prstGeom prst="rect">
            <a:avLst/>
          </a:prstGeom>
        </p:spPr>
      </p:pic>
      <p:pic>
        <p:nvPicPr>
          <p:cNvPr id="8" name="Picture 7">
            <a:extLst>
              <a:ext uri="{FF2B5EF4-FFF2-40B4-BE49-F238E27FC236}">
                <a16:creationId xmlns:a16="http://schemas.microsoft.com/office/drawing/2014/main" id="{C207F473-AB5B-ED10-AE88-AD41302268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78095" t="11063" r="1906" b="45817"/>
          <a:stretch/>
        </p:blipFill>
        <p:spPr>
          <a:xfrm rot="628530" flipH="1">
            <a:off x="803658" y="4513012"/>
            <a:ext cx="2132100" cy="2784763"/>
          </a:xfrm>
          <a:prstGeom prst="rect">
            <a:avLst/>
          </a:prstGeom>
        </p:spPr>
      </p:pic>
      <p:pic>
        <p:nvPicPr>
          <p:cNvPr id="9" name="Picture 8">
            <a:extLst>
              <a:ext uri="{FF2B5EF4-FFF2-40B4-BE49-F238E27FC236}">
                <a16:creationId xmlns:a16="http://schemas.microsoft.com/office/drawing/2014/main" id="{8A25D106-3424-54E4-EA2D-B0ACB0AD32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1700" t="55271" r="58301" b="1609"/>
          <a:stretch/>
        </p:blipFill>
        <p:spPr>
          <a:xfrm rot="1094956" flipH="1">
            <a:off x="2027792" y="1598413"/>
            <a:ext cx="1828799" cy="3293070"/>
          </a:xfrm>
          <a:prstGeom prst="rect">
            <a:avLst/>
          </a:prstGeom>
        </p:spPr>
      </p:pic>
      <p:pic>
        <p:nvPicPr>
          <p:cNvPr id="10" name="Picture 9">
            <a:extLst>
              <a:ext uri="{FF2B5EF4-FFF2-40B4-BE49-F238E27FC236}">
                <a16:creationId xmlns:a16="http://schemas.microsoft.com/office/drawing/2014/main" id="{0AE93A84-CA02-0256-D397-02995DE42B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41324" t="72283" r="51170" b="12142"/>
          <a:stretch/>
        </p:blipFill>
        <p:spPr>
          <a:xfrm>
            <a:off x="4066394" y="2898940"/>
            <a:ext cx="922477" cy="1379745"/>
          </a:xfrm>
          <a:prstGeom prst="rect">
            <a:avLst/>
          </a:prstGeom>
        </p:spPr>
      </p:pic>
      <p:pic>
        <p:nvPicPr>
          <p:cNvPr id="11" name="Picture 10">
            <a:extLst>
              <a:ext uri="{FF2B5EF4-FFF2-40B4-BE49-F238E27FC236}">
                <a16:creationId xmlns:a16="http://schemas.microsoft.com/office/drawing/2014/main" id="{1D8B4458-427C-FD97-F59D-EC1AEDF8C2A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5172" t="59882" r="77777" b="16178"/>
          <a:stretch/>
        </p:blipFill>
        <p:spPr>
          <a:xfrm>
            <a:off x="3858693" y="5202370"/>
            <a:ext cx="1268339" cy="1712717"/>
          </a:xfrm>
          <a:prstGeom prst="rect">
            <a:avLst/>
          </a:prstGeom>
        </p:spPr>
      </p:pic>
      <p:sp>
        <p:nvSpPr>
          <p:cNvPr id="13" name="TextBox 12">
            <a:extLst>
              <a:ext uri="{FF2B5EF4-FFF2-40B4-BE49-F238E27FC236}">
                <a16:creationId xmlns:a16="http://schemas.microsoft.com/office/drawing/2014/main" id="{568CB6AB-B858-6849-1D99-C9BD26A65F4F}"/>
              </a:ext>
            </a:extLst>
          </p:cNvPr>
          <p:cNvSpPr txBox="1"/>
          <p:nvPr/>
        </p:nvSpPr>
        <p:spPr>
          <a:xfrm>
            <a:off x="6601657" y="5854136"/>
            <a:ext cx="6448096" cy="923330"/>
          </a:xfrm>
          <a:prstGeom prst="rect">
            <a:avLst/>
          </a:prstGeom>
          <a:noFill/>
        </p:spPr>
        <p:txBody>
          <a:bodyPr wrap="square">
            <a:spAutoFit/>
          </a:bodyPr>
          <a:lstStyle/>
          <a:p>
            <a:pPr algn="l"/>
            <a:r>
              <a:rPr lang="vi-VN" b="0" i="0" dirty="0">
                <a:effectLst/>
                <a:latin typeface="Roboto" panose="02000000000000000000" pitchFamily="2" charset="0"/>
              </a:rPr>
              <a:t>Tất cả sung sướng, nhảy múa quanh cây cải:</a:t>
            </a:r>
          </a:p>
          <a:p>
            <a:pPr algn="l"/>
            <a:r>
              <a:rPr lang="vi-VN" b="0" i="0" dirty="0">
                <a:effectLst/>
                <a:latin typeface="Roboto" panose="02000000000000000000" pitchFamily="2" charset="0"/>
              </a:rPr>
              <a:t>“Nhổ cải lên! Nhổ cải lên!</a:t>
            </a:r>
          </a:p>
          <a:p>
            <a:pPr algn="l"/>
            <a:r>
              <a:rPr lang="vi-VN" b="0" i="0" dirty="0">
                <a:effectLst/>
                <a:latin typeface="Roboto" panose="02000000000000000000" pitchFamily="2" charset="0"/>
              </a:rPr>
              <a:t>Ái chà chà! Ái chà chà! Lên được rồi!”</a:t>
            </a:r>
          </a:p>
        </p:txBody>
      </p:sp>
    </p:spTree>
    <p:custDataLst>
      <p:tags r:id="rId1"/>
    </p:custDataLst>
    <p:extLst>
      <p:ext uri="{BB962C8B-B14F-4D97-AF65-F5344CB8AC3E}">
        <p14:creationId xmlns:p14="http://schemas.microsoft.com/office/powerpoint/2010/main" val="32013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200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par>
                                <p:cTn id="11" presetID="32" presetClass="emph" presetSubtype="0" fill="hold" nodeType="withEffect">
                                  <p:stCondLst>
                                    <p:cond delay="2000"/>
                                  </p:stCondLst>
                                  <p:childTnLst>
                                    <p:animRot by="120000">
                                      <p:cBhvr>
                                        <p:cTn id="12" dur="200" fill="hold">
                                          <p:stCondLst>
                                            <p:cond delay="0"/>
                                          </p:stCondLst>
                                        </p:cTn>
                                        <p:tgtEl>
                                          <p:spTgt spid="11"/>
                                        </p:tgtEl>
                                        <p:attrNameLst>
                                          <p:attrName>r</p:attrName>
                                        </p:attrNameLst>
                                      </p:cBhvr>
                                    </p:animRot>
                                    <p:animRot by="-240000">
                                      <p:cBhvr>
                                        <p:cTn id="13" dur="400" fill="hold">
                                          <p:stCondLst>
                                            <p:cond delay="400"/>
                                          </p:stCondLst>
                                        </p:cTn>
                                        <p:tgtEl>
                                          <p:spTgt spid="11"/>
                                        </p:tgtEl>
                                        <p:attrNameLst>
                                          <p:attrName>r</p:attrName>
                                        </p:attrNameLst>
                                      </p:cBhvr>
                                    </p:animRot>
                                    <p:animRot by="240000">
                                      <p:cBhvr>
                                        <p:cTn id="14" dur="400" fill="hold">
                                          <p:stCondLst>
                                            <p:cond delay="800"/>
                                          </p:stCondLst>
                                        </p:cTn>
                                        <p:tgtEl>
                                          <p:spTgt spid="11"/>
                                        </p:tgtEl>
                                        <p:attrNameLst>
                                          <p:attrName>r</p:attrName>
                                        </p:attrNameLst>
                                      </p:cBhvr>
                                    </p:animRot>
                                    <p:animRot by="-240000">
                                      <p:cBhvr>
                                        <p:cTn id="15" dur="400" fill="hold">
                                          <p:stCondLst>
                                            <p:cond delay="1200"/>
                                          </p:stCondLst>
                                        </p:cTn>
                                        <p:tgtEl>
                                          <p:spTgt spid="11"/>
                                        </p:tgtEl>
                                        <p:attrNameLst>
                                          <p:attrName>r</p:attrName>
                                        </p:attrNameLst>
                                      </p:cBhvr>
                                    </p:animRot>
                                    <p:animRot by="120000">
                                      <p:cBhvr>
                                        <p:cTn id="16" dur="400" fill="hold">
                                          <p:stCondLst>
                                            <p:cond delay="1600"/>
                                          </p:stCondLst>
                                        </p:cTn>
                                        <p:tgtEl>
                                          <p:spTgt spid="11"/>
                                        </p:tgtEl>
                                        <p:attrNameLst>
                                          <p:attrName>r</p:attrName>
                                        </p:attrNameLst>
                                      </p:cBhvr>
                                    </p:animRot>
                                  </p:childTnLst>
                                </p:cTn>
                              </p:par>
                              <p:par>
                                <p:cTn id="17" presetID="32" presetClass="emph" presetSubtype="0" fill="hold" nodeType="withEffect">
                                  <p:stCondLst>
                                    <p:cond delay="2000"/>
                                  </p:stCondLst>
                                  <p:childTnLst>
                                    <p:animRot by="120000">
                                      <p:cBhvr>
                                        <p:cTn id="18" dur="200" fill="hold">
                                          <p:stCondLst>
                                            <p:cond delay="0"/>
                                          </p:stCondLst>
                                        </p:cTn>
                                        <p:tgtEl>
                                          <p:spTgt spid="7"/>
                                        </p:tgtEl>
                                        <p:attrNameLst>
                                          <p:attrName>r</p:attrName>
                                        </p:attrNameLst>
                                      </p:cBhvr>
                                    </p:animRot>
                                    <p:animRot by="-240000">
                                      <p:cBhvr>
                                        <p:cTn id="19" dur="400" fill="hold">
                                          <p:stCondLst>
                                            <p:cond delay="400"/>
                                          </p:stCondLst>
                                        </p:cTn>
                                        <p:tgtEl>
                                          <p:spTgt spid="7"/>
                                        </p:tgtEl>
                                        <p:attrNameLst>
                                          <p:attrName>r</p:attrName>
                                        </p:attrNameLst>
                                      </p:cBhvr>
                                    </p:animRot>
                                    <p:animRot by="240000">
                                      <p:cBhvr>
                                        <p:cTn id="20" dur="400" fill="hold">
                                          <p:stCondLst>
                                            <p:cond delay="800"/>
                                          </p:stCondLst>
                                        </p:cTn>
                                        <p:tgtEl>
                                          <p:spTgt spid="7"/>
                                        </p:tgtEl>
                                        <p:attrNameLst>
                                          <p:attrName>r</p:attrName>
                                        </p:attrNameLst>
                                      </p:cBhvr>
                                    </p:animRot>
                                    <p:animRot by="-240000">
                                      <p:cBhvr>
                                        <p:cTn id="21" dur="400" fill="hold">
                                          <p:stCondLst>
                                            <p:cond delay="1200"/>
                                          </p:stCondLst>
                                        </p:cTn>
                                        <p:tgtEl>
                                          <p:spTgt spid="7"/>
                                        </p:tgtEl>
                                        <p:attrNameLst>
                                          <p:attrName>r</p:attrName>
                                        </p:attrNameLst>
                                      </p:cBhvr>
                                    </p:animRot>
                                    <p:animRot by="120000">
                                      <p:cBhvr>
                                        <p:cTn id="22" dur="400" fill="hold">
                                          <p:stCondLst>
                                            <p:cond delay="1600"/>
                                          </p:stCondLst>
                                        </p:cTn>
                                        <p:tgtEl>
                                          <p:spTgt spid="7"/>
                                        </p:tgtEl>
                                        <p:attrNameLst>
                                          <p:attrName>r</p:attrName>
                                        </p:attrNameLst>
                                      </p:cBhvr>
                                    </p:animRot>
                                  </p:childTnLst>
                                </p:cTn>
                              </p:par>
                              <p:par>
                                <p:cTn id="23" presetID="32" presetClass="emph" presetSubtype="0" fill="hold" nodeType="withEffect">
                                  <p:stCondLst>
                                    <p:cond delay="2000"/>
                                  </p:stCondLst>
                                  <p:childTnLst>
                                    <p:animRot by="120000">
                                      <p:cBhvr>
                                        <p:cTn id="24" dur="200" fill="hold">
                                          <p:stCondLst>
                                            <p:cond delay="0"/>
                                          </p:stCondLst>
                                        </p:cTn>
                                        <p:tgtEl>
                                          <p:spTgt spid="9"/>
                                        </p:tgtEl>
                                        <p:attrNameLst>
                                          <p:attrName>r</p:attrName>
                                        </p:attrNameLst>
                                      </p:cBhvr>
                                    </p:animRot>
                                    <p:animRot by="-240000">
                                      <p:cBhvr>
                                        <p:cTn id="25" dur="400" fill="hold">
                                          <p:stCondLst>
                                            <p:cond delay="400"/>
                                          </p:stCondLst>
                                        </p:cTn>
                                        <p:tgtEl>
                                          <p:spTgt spid="9"/>
                                        </p:tgtEl>
                                        <p:attrNameLst>
                                          <p:attrName>r</p:attrName>
                                        </p:attrNameLst>
                                      </p:cBhvr>
                                    </p:animRot>
                                    <p:animRot by="240000">
                                      <p:cBhvr>
                                        <p:cTn id="26" dur="400" fill="hold">
                                          <p:stCondLst>
                                            <p:cond delay="800"/>
                                          </p:stCondLst>
                                        </p:cTn>
                                        <p:tgtEl>
                                          <p:spTgt spid="9"/>
                                        </p:tgtEl>
                                        <p:attrNameLst>
                                          <p:attrName>r</p:attrName>
                                        </p:attrNameLst>
                                      </p:cBhvr>
                                    </p:animRot>
                                    <p:animRot by="-240000">
                                      <p:cBhvr>
                                        <p:cTn id="27" dur="400" fill="hold">
                                          <p:stCondLst>
                                            <p:cond delay="1200"/>
                                          </p:stCondLst>
                                        </p:cTn>
                                        <p:tgtEl>
                                          <p:spTgt spid="9"/>
                                        </p:tgtEl>
                                        <p:attrNameLst>
                                          <p:attrName>r</p:attrName>
                                        </p:attrNameLst>
                                      </p:cBhvr>
                                    </p:animRot>
                                    <p:animRot by="120000">
                                      <p:cBhvr>
                                        <p:cTn id="28" dur="400" fill="hold">
                                          <p:stCondLst>
                                            <p:cond delay="1600"/>
                                          </p:stCondLst>
                                        </p:cTn>
                                        <p:tgtEl>
                                          <p:spTgt spid="9"/>
                                        </p:tgtEl>
                                        <p:attrNameLst>
                                          <p:attrName>r</p:attrName>
                                        </p:attrNameLst>
                                      </p:cBhvr>
                                    </p:animRot>
                                  </p:childTnLst>
                                </p:cTn>
                              </p:par>
                              <p:par>
                                <p:cTn id="29" presetID="32" presetClass="emph" presetSubtype="0" fill="hold" nodeType="withEffect">
                                  <p:stCondLst>
                                    <p:cond delay="2000"/>
                                  </p:stCondLst>
                                  <p:childTnLst>
                                    <p:animRot by="120000">
                                      <p:cBhvr>
                                        <p:cTn id="30" dur="200" fill="hold">
                                          <p:stCondLst>
                                            <p:cond delay="0"/>
                                          </p:stCondLst>
                                        </p:cTn>
                                        <p:tgtEl>
                                          <p:spTgt spid="10"/>
                                        </p:tgtEl>
                                        <p:attrNameLst>
                                          <p:attrName>r</p:attrName>
                                        </p:attrNameLst>
                                      </p:cBhvr>
                                    </p:animRot>
                                    <p:animRot by="-240000">
                                      <p:cBhvr>
                                        <p:cTn id="31" dur="400" fill="hold">
                                          <p:stCondLst>
                                            <p:cond delay="400"/>
                                          </p:stCondLst>
                                        </p:cTn>
                                        <p:tgtEl>
                                          <p:spTgt spid="10"/>
                                        </p:tgtEl>
                                        <p:attrNameLst>
                                          <p:attrName>r</p:attrName>
                                        </p:attrNameLst>
                                      </p:cBhvr>
                                    </p:animRot>
                                    <p:animRot by="240000">
                                      <p:cBhvr>
                                        <p:cTn id="32" dur="400" fill="hold">
                                          <p:stCondLst>
                                            <p:cond delay="800"/>
                                          </p:stCondLst>
                                        </p:cTn>
                                        <p:tgtEl>
                                          <p:spTgt spid="10"/>
                                        </p:tgtEl>
                                        <p:attrNameLst>
                                          <p:attrName>r</p:attrName>
                                        </p:attrNameLst>
                                      </p:cBhvr>
                                    </p:animRot>
                                    <p:animRot by="-240000">
                                      <p:cBhvr>
                                        <p:cTn id="33" dur="400" fill="hold">
                                          <p:stCondLst>
                                            <p:cond delay="1200"/>
                                          </p:stCondLst>
                                        </p:cTn>
                                        <p:tgtEl>
                                          <p:spTgt spid="10"/>
                                        </p:tgtEl>
                                        <p:attrNameLst>
                                          <p:attrName>r</p:attrName>
                                        </p:attrNameLst>
                                      </p:cBhvr>
                                    </p:animRot>
                                    <p:animRot by="120000">
                                      <p:cBhvr>
                                        <p:cTn id="34" dur="400" fill="hold">
                                          <p:stCondLst>
                                            <p:cond delay="1600"/>
                                          </p:stCondLst>
                                        </p:cTn>
                                        <p:tgtEl>
                                          <p:spTgt spid="10"/>
                                        </p:tgtEl>
                                        <p:attrNameLst>
                                          <p:attrName>r</p:attrName>
                                        </p:attrNameLst>
                                      </p:cBhvr>
                                    </p:animRot>
                                  </p:childTnLst>
                                </p:cTn>
                              </p:par>
                              <p:par>
                                <p:cTn id="35" presetID="32" presetClass="emph" presetSubtype="0" fill="hold" nodeType="withEffect">
                                  <p:stCondLst>
                                    <p:cond delay="2000"/>
                                  </p:stCondLst>
                                  <p:childTnLst>
                                    <p:animRot by="120000">
                                      <p:cBhvr>
                                        <p:cTn id="36" dur="200" fill="hold">
                                          <p:stCondLst>
                                            <p:cond delay="0"/>
                                          </p:stCondLst>
                                        </p:cTn>
                                        <p:tgtEl>
                                          <p:spTgt spid="8"/>
                                        </p:tgtEl>
                                        <p:attrNameLst>
                                          <p:attrName>r</p:attrName>
                                        </p:attrNameLst>
                                      </p:cBhvr>
                                    </p:animRot>
                                    <p:animRot by="-240000">
                                      <p:cBhvr>
                                        <p:cTn id="37" dur="400" fill="hold">
                                          <p:stCondLst>
                                            <p:cond delay="400"/>
                                          </p:stCondLst>
                                        </p:cTn>
                                        <p:tgtEl>
                                          <p:spTgt spid="8"/>
                                        </p:tgtEl>
                                        <p:attrNameLst>
                                          <p:attrName>r</p:attrName>
                                        </p:attrNameLst>
                                      </p:cBhvr>
                                    </p:animRot>
                                    <p:animRot by="240000">
                                      <p:cBhvr>
                                        <p:cTn id="38" dur="400" fill="hold">
                                          <p:stCondLst>
                                            <p:cond delay="800"/>
                                          </p:stCondLst>
                                        </p:cTn>
                                        <p:tgtEl>
                                          <p:spTgt spid="8"/>
                                        </p:tgtEl>
                                        <p:attrNameLst>
                                          <p:attrName>r</p:attrName>
                                        </p:attrNameLst>
                                      </p:cBhvr>
                                    </p:animRot>
                                    <p:animRot by="-240000">
                                      <p:cBhvr>
                                        <p:cTn id="39" dur="400" fill="hold">
                                          <p:stCondLst>
                                            <p:cond delay="1200"/>
                                          </p:stCondLst>
                                        </p:cTn>
                                        <p:tgtEl>
                                          <p:spTgt spid="8"/>
                                        </p:tgtEl>
                                        <p:attrNameLst>
                                          <p:attrName>r</p:attrName>
                                        </p:attrNameLst>
                                      </p:cBhvr>
                                    </p:animRot>
                                    <p:animRot by="120000">
                                      <p:cBhvr>
                                        <p:cTn id="4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BA91976-DA63-87DE-C1C7-A17202435C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AAE71F-0989-35F9-6B23-1F3832238430}"/>
              </a:ext>
            </a:extLst>
          </p:cNvPr>
          <p:cNvSpPr txBox="1"/>
          <p:nvPr/>
        </p:nvSpPr>
        <p:spPr>
          <a:xfrm>
            <a:off x="457200" y="298066"/>
            <a:ext cx="2816942" cy="646331"/>
          </a:xfrm>
          <a:prstGeom prst="rect">
            <a:avLst/>
          </a:prstGeom>
          <a:noFill/>
        </p:spPr>
        <p:txBody>
          <a:bodyPr wrap="square" rtlCol="0">
            <a:spAutoFit/>
          </a:bodyPr>
          <a:lstStyle/>
          <a:p>
            <a:r>
              <a:rPr lang="en-US" dirty="0" err="1">
                <a:solidFill>
                  <a:schemeClr val="accent1">
                    <a:lumMod val="75000"/>
                  </a:schemeClr>
                </a:solidFill>
                <a:latin typeface="Times New Roman" panose="02020603050405020304" pitchFamily="18" charset="0"/>
                <a:cs typeface="Times New Roman" panose="02020603050405020304" pitchFamily="18" charset="0"/>
              </a:rPr>
              <a:t>Mục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đích-yêu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cầu</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8CDBD2-EE3C-FF37-1019-2F26C9E3CD00}"/>
              </a:ext>
            </a:extLst>
          </p:cNvPr>
          <p:cNvSpPr txBox="1"/>
          <p:nvPr/>
        </p:nvSpPr>
        <p:spPr>
          <a:xfrm>
            <a:off x="575187" y="740777"/>
            <a:ext cx="2816942" cy="646331"/>
          </a:xfrm>
          <a:prstGeom prst="rect">
            <a:avLst/>
          </a:prstGeom>
          <a:noFill/>
        </p:spPr>
        <p:txBody>
          <a:bodyPr wrap="square" rtlCol="0">
            <a:spAutoFit/>
          </a:bodyPr>
          <a:lstStyle/>
          <a:p>
            <a:r>
              <a:rPr lang="en-US" dirty="0" err="1">
                <a:solidFill>
                  <a:schemeClr val="accent1">
                    <a:lumMod val="75000"/>
                  </a:schemeClr>
                </a:solidFill>
                <a:latin typeface="Times New Roman" panose="02020603050405020304" pitchFamily="18" charset="0"/>
                <a:cs typeface="Times New Roman" panose="02020603050405020304" pitchFamily="18" charset="0"/>
              </a:rPr>
              <a:t>Kiến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925B4D-78E5-22B9-E163-6FE4C2726BA5}"/>
              </a:ext>
            </a:extLst>
          </p:cNvPr>
          <p:cNvSpPr txBox="1"/>
          <p:nvPr/>
        </p:nvSpPr>
        <p:spPr>
          <a:xfrm>
            <a:off x="260555" y="1051511"/>
            <a:ext cx="11253019" cy="1962076"/>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78F930D-0636-100E-2F64-67ACCD9B8AA1}"/>
              </a:ext>
            </a:extLst>
          </p:cNvPr>
          <p:cNvSpPr txBox="1"/>
          <p:nvPr/>
        </p:nvSpPr>
        <p:spPr>
          <a:xfrm>
            <a:off x="575187" y="2728169"/>
            <a:ext cx="2816942" cy="646331"/>
          </a:xfrm>
          <a:prstGeom prst="rect">
            <a:avLst/>
          </a:prstGeom>
          <a:noFill/>
        </p:spPr>
        <p:txBody>
          <a:bodyPr wrap="square" rtlCol="0">
            <a:spAutoFit/>
          </a:bodyPr>
          <a:lstStyle/>
          <a:p>
            <a:r>
              <a:rPr lang="en-US" dirty="0" err="1">
                <a:solidFill>
                  <a:schemeClr val="accent1">
                    <a:lumMod val="75000"/>
                  </a:schemeClr>
                </a:solidFill>
                <a:latin typeface="Times New Roman" panose="02020603050405020304" pitchFamily="18" charset="0"/>
                <a:cs typeface="Times New Roman" panose="02020603050405020304" pitchFamily="18" charset="0"/>
              </a:rPr>
              <a:t>Kỹ</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năng</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97FCAF-ED2C-F44E-D5D1-8A6A29242CC6}"/>
              </a:ext>
            </a:extLst>
          </p:cNvPr>
          <p:cNvSpPr txBox="1"/>
          <p:nvPr/>
        </p:nvSpPr>
        <p:spPr>
          <a:xfrm>
            <a:off x="260555" y="3120701"/>
            <a:ext cx="10810568" cy="1643527"/>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BF7DCF-9271-0111-31FC-B1EA3831EC43}"/>
              </a:ext>
            </a:extLst>
          </p:cNvPr>
          <p:cNvSpPr txBox="1"/>
          <p:nvPr/>
        </p:nvSpPr>
        <p:spPr>
          <a:xfrm>
            <a:off x="260554" y="4859673"/>
            <a:ext cx="10697497" cy="1366528"/>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đểtạo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tabLst>
                <a:tab pos="40894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747DA44-95B6-0253-FFFB-3703CCB387C4}"/>
              </a:ext>
            </a:extLst>
          </p:cNvPr>
          <p:cNvSpPr txBox="1"/>
          <p:nvPr/>
        </p:nvSpPr>
        <p:spPr>
          <a:xfrm>
            <a:off x="575187" y="4488785"/>
            <a:ext cx="2816942" cy="646331"/>
          </a:xfrm>
          <a:prstGeom prst="rect">
            <a:avLst/>
          </a:prstGeom>
          <a:noFill/>
        </p:spPr>
        <p:txBody>
          <a:bodyPr wrap="square" rtlCol="0">
            <a:sp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Thái </a:t>
            </a:r>
            <a:r>
              <a:rPr lang="en-US" dirty="0" err="1">
                <a:solidFill>
                  <a:schemeClr val="accent1">
                    <a:lumMod val="75000"/>
                  </a:schemeClr>
                </a:solidFill>
                <a:latin typeface="Times New Roman" panose="02020603050405020304" pitchFamily="18" charset="0"/>
                <a:cs typeface="Times New Roman" panose="02020603050405020304" pitchFamily="18" charset="0"/>
              </a:rPr>
              <a:t>độ</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50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4EADC-6322-5C4E-AC60-0E424B54B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0" cy="6858148"/>
          </a:xfrm>
          <a:prstGeom prst="rect">
            <a:avLst/>
          </a:prstGeom>
        </p:spPr>
      </p:pic>
      <p:pic>
        <p:nvPicPr>
          <p:cNvPr id="7" name="Picture 6">
            <a:extLst>
              <a:ext uri="{FF2B5EF4-FFF2-40B4-BE49-F238E27FC236}">
                <a16:creationId xmlns:a16="http://schemas.microsoft.com/office/drawing/2014/main" id="{B2ACFD3D-DFEA-E60B-3897-D4E2D3AF28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394" t="429" r="47891" b="44865"/>
          <a:stretch/>
        </p:blipFill>
        <p:spPr>
          <a:xfrm flipH="1">
            <a:off x="-418260" y="2653408"/>
            <a:ext cx="2933700" cy="4383381"/>
          </a:xfrm>
          <a:prstGeom prst="rect">
            <a:avLst/>
          </a:prstGeom>
        </p:spPr>
      </p:pic>
      <p:pic>
        <p:nvPicPr>
          <p:cNvPr id="1026" name="Picture 2" descr="Hình ảnh Con Gà Trống, Thiết Kế mẫu, Hình ảnh PNG, ảnh và Nền - Lovepik">
            <a:extLst>
              <a:ext uri="{FF2B5EF4-FFF2-40B4-BE49-F238E27FC236}">
                <a16:creationId xmlns:a16="http://schemas.microsoft.com/office/drawing/2014/main" id="{27E6DF9E-E2EE-55D4-FC9F-536381E08D4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15869" y="5102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âu Hình ảnh PNG | Vector Và Các Tập Tin PSD | Tải Về Miễn Phí Trên Pngtree">
            <a:extLst>
              <a:ext uri="{FF2B5EF4-FFF2-40B4-BE49-F238E27FC236}">
                <a16:creationId xmlns:a16="http://schemas.microsoft.com/office/drawing/2014/main" id="{73A46068-3905-FF87-ADB3-EA5F4AC9CA3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994" y="93651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ịt Con Dễ Thương Trên Nền Trắng | Công cụ đồ họa PSD Tải xuống miễn phí -  Pikbest">
            <a:extLst>
              <a:ext uri="{FF2B5EF4-FFF2-40B4-BE49-F238E27FC236}">
                <a16:creationId xmlns:a16="http://schemas.microsoft.com/office/drawing/2014/main" id="{7017FE19-43D7-DD63-F0FD-DC579AE6F134}"/>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871757" y="32449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râu Hình ảnh PNG | Vector Và Các Tập Tin PSD | Tải Về Miễn Phí Trên Pngtree">
            <a:extLst>
              <a:ext uri="{FF2B5EF4-FFF2-40B4-BE49-F238E27FC236}">
                <a16:creationId xmlns:a16="http://schemas.microsoft.com/office/drawing/2014/main" id="{A9C70711-697A-CEE3-EBF0-427107DE7610}"/>
              </a:ext>
            </a:extLst>
          </p:cNvPr>
          <p:cNvPicPr>
            <a:picLocks noChangeAspect="1" noChangeArrowheads="1"/>
          </p:cNvPicPr>
          <p:nvPr/>
        </p:nvPicPr>
        <p:blipFill>
          <a:blip r:embed="rId13">
            <a:biLevel thresh="75000"/>
            <a:extLst>
              <a:ext uri="{BEBA8EAE-BF5A-486C-A8C5-ECC9F3942E4B}">
                <a14:imgProps xmlns:a14="http://schemas.microsoft.com/office/drawing/2010/main">
                  <a14:imgLayer r:embed="rId10">
                    <a14:imgEffect>
                      <a14:backgroundRemoval t="10000" b="90000" l="10000" r="90000"/>
                    </a14:imgEffect>
                    <a14:imgEffect>
                      <a14:colorTemperature colorTemp="112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07016" y="26549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E8DCCF9-A8D2-A0A5-9E21-D6FA94E61632}"/>
              </a:ext>
            </a:extLst>
          </p:cNvPr>
          <p:cNvPicPr>
            <a:picLocks noChangeAspect="1"/>
          </p:cNvPicPr>
          <p:nvPr/>
        </p:nvPicPr>
        <p:blipFill>
          <a:blip r:embed="rId14">
            <a:biLevel thresh="75000"/>
            <a:extLst>
              <a:ext uri="{BEBA8EAE-BF5A-486C-A8C5-ECC9F3942E4B}">
                <a14:imgProps xmlns:a14="http://schemas.microsoft.com/office/drawing/2010/main">
                  <a14:imgLayer r:embed="rId1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15090"/>
          <a:stretch/>
        </p:blipFill>
        <p:spPr>
          <a:xfrm>
            <a:off x="738436" y="3290146"/>
            <a:ext cx="2935829" cy="3726977"/>
          </a:xfrm>
          <a:prstGeom prst="rect">
            <a:avLst/>
          </a:prstGeom>
        </p:spPr>
      </p:pic>
      <p:pic>
        <p:nvPicPr>
          <p:cNvPr id="19" name="Picture 18">
            <a:extLst>
              <a:ext uri="{FF2B5EF4-FFF2-40B4-BE49-F238E27FC236}">
                <a16:creationId xmlns:a16="http://schemas.microsoft.com/office/drawing/2014/main" id="{70FF2950-4066-6AFB-C162-CA45D5DF77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86220" y="3446408"/>
            <a:ext cx="2098396" cy="3214973"/>
          </a:xfrm>
          <a:prstGeom prst="rect">
            <a:avLst/>
          </a:prstGeom>
        </p:spPr>
      </p:pic>
      <p:pic>
        <p:nvPicPr>
          <p:cNvPr id="20" name="Picture 19">
            <a:extLst>
              <a:ext uri="{FF2B5EF4-FFF2-40B4-BE49-F238E27FC236}">
                <a16:creationId xmlns:a16="http://schemas.microsoft.com/office/drawing/2014/main" id="{F8BB5B07-4780-B899-1059-88FC844D23EF}"/>
              </a:ext>
            </a:extLst>
          </p:cNvPr>
          <p:cNvPicPr>
            <a:picLocks noChangeAspect="1"/>
          </p:cNvPicPr>
          <p:nvPr/>
        </p:nvPicPr>
        <p:blipFill>
          <a:blip r:embed="rId17">
            <a:biLevel thresh="75000"/>
            <a:extLst>
              <a:ext uri="{BEBA8EAE-BF5A-486C-A8C5-ECC9F3942E4B}">
                <a14:imgProps xmlns:a14="http://schemas.microsoft.com/office/drawing/2010/main">
                  <a14:imgLayer r:embed="rId18">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55798" y="3467665"/>
            <a:ext cx="2098396" cy="3214973"/>
          </a:xfrm>
          <a:prstGeom prst="rect">
            <a:avLst/>
          </a:prstGeom>
        </p:spPr>
      </p:pic>
      <p:pic>
        <p:nvPicPr>
          <p:cNvPr id="22" name="Picture 21">
            <a:extLst>
              <a:ext uri="{FF2B5EF4-FFF2-40B4-BE49-F238E27FC236}">
                <a16:creationId xmlns:a16="http://schemas.microsoft.com/office/drawing/2014/main" id="{0AC23BAC-1C41-ADC8-9EA0-C175281E1063}"/>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52499" b="50105"/>
          <a:stretch/>
        </p:blipFill>
        <p:spPr>
          <a:xfrm>
            <a:off x="6029374" y="3856586"/>
            <a:ext cx="1188795" cy="1820215"/>
          </a:xfrm>
          <a:prstGeom prst="rect">
            <a:avLst/>
          </a:prstGeom>
        </p:spPr>
      </p:pic>
      <p:pic>
        <p:nvPicPr>
          <p:cNvPr id="24" name="Picture 23">
            <a:extLst>
              <a:ext uri="{FF2B5EF4-FFF2-40B4-BE49-F238E27FC236}">
                <a16:creationId xmlns:a16="http://schemas.microsoft.com/office/drawing/2014/main" id="{E879F3C5-2C12-D1B0-5E25-C5D7280EF94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02231" y="4629346"/>
            <a:ext cx="2502674" cy="3648128"/>
          </a:xfrm>
          <a:prstGeom prst="rect">
            <a:avLst/>
          </a:prstGeom>
        </p:spPr>
      </p:pic>
      <p:pic>
        <p:nvPicPr>
          <p:cNvPr id="26" name="Picture 25">
            <a:extLst>
              <a:ext uri="{FF2B5EF4-FFF2-40B4-BE49-F238E27FC236}">
                <a16:creationId xmlns:a16="http://schemas.microsoft.com/office/drawing/2014/main" id="{C51F4A47-099B-F0DF-D23C-1DD479346BF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47099" y="465225"/>
            <a:ext cx="2310160" cy="3080214"/>
          </a:xfrm>
          <a:prstGeom prst="rect">
            <a:avLst/>
          </a:prstGeom>
        </p:spPr>
      </p:pic>
      <p:pic>
        <p:nvPicPr>
          <p:cNvPr id="28" name="Picture 27">
            <a:extLst>
              <a:ext uri="{FF2B5EF4-FFF2-40B4-BE49-F238E27FC236}">
                <a16:creationId xmlns:a16="http://schemas.microsoft.com/office/drawing/2014/main" id="{881320CE-F362-BC5D-E711-E044BE45F2B2}"/>
              </a:ext>
            </a:extLst>
          </p:cNvPr>
          <p:cNvPicPr>
            <a:picLocks noChangeAspect="1"/>
          </p:cNvPicPr>
          <p:nvPr/>
        </p:nvPicPr>
        <p:blipFill>
          <a:blip r:embed="rId23">
            <a:biLevel thresh="75000"/>
            <a:extLst>
              <a:ext uri="{BEBA8EAE-BF5A-486C-A8C5-ECC9F3942E4B}">
                <a14:imgProps xmlns:a14="http://schemas.microsoft.com/office/drawing/2010/main">
                  <a14:imgLayer r:embed="rId2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4060" y="3615930"/>
            <a:ext cx="2310160" cy="3080214"/>
          </a:xfrm>
          <a:prstGeom prst="rect">
            <a:avLst/>
          </a:prstGeom>
        </p:spPr>
      </p:pic>
      <p:pic>
        <p:nvPicPr>
          <p:cNvPr id="30" name="Picture 29">
            <a:extLst>
              <a:ext uri="{FF2B5EF4-FFF2-40B4-BE49-F238E27FC236}">
                <a16:creationId xmlns:a16="http://schemas.microsoft.com/office/drawing/2014/main" id="{C7969C44-000E-CE0A-21DF-C0E61B331D50}"/>
              </a:ext>
            </a:extLst>
          </p:cNvPr>
          <p:cNvPicPr>
            <a:picLocks noChangeAspect="1"/>
          </p:cNvPicPr>
          <p:nvPr/>
        </p:nvPicPr>
        <p:blipFill>
          <a:blip r:embed="rId25">
            <a:extLst>
              <a:ext uri="{28A0092B-C50C-407E-A947-70E740481C1C}">
                <a14:useLocalDpi xmlns:a14="http://schemas.microsoft.com/office/drawing/2010/main" val="0"/>
              </a:ext>
            </a:extLst>
          </a:blip>
          <a:srcRect l="25391" t="26541" b="29999"/>
          <a:stretch/>
        </p:blipFill>
        <p:spPr>
          <a:xfrm>
            <a:off x="2220104" y="1825963"/>
            <a:ext cx="1544041" cy="1623158"/>
          </a:xfrm>
          <a:prstGeom prst="rect">
            <a:avLst/>
          </a:prstGeom>
        </p:spPr>
      </p:pic>
      <p:pic>
        <p:nvPicPr>
          <p:cNvPr id="31" name="Picture 30">
            <a:extLst>
              <a:ext uri="{FF2B5EF4-FFF2-40B4-BE49-F238E27FC236}">
                <a16:creationId xmlns:a16="http://schemas.microsoft.com/office/drawing/2014/main" id="{C0DE4BE8-A1AE-26BC-85D3-D5CC379CAA12}"/>
              </a:ext>
            </a:extLst>
          </p:cNvPr>
          <p:cNvPicPr>
            <a:picLocks noChangeAspect="1"/>
          </p:cNvPicPr>
          <p:nvPr/>
        </p:nvPicPr>
        <p:blipFill>
          <a:blip r:embed="rId26">
            <a:biLevel thresh="75000"/>
            <a:extLst>
              <a:ext uri="{BEBA8EAE-BF5A-486C-A8C5-ECC9F3942E4B}">
                <a14:imgProps xmlns:a14="http://schemas.microsoft.com/office/drawing/2010/main">
                  <a14:imgLayer r:embed="rId27">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5391" t="26541" b="29999"/>
          <a:stretch/>
        </p:blipFill>
        <p:spPr>
          <a:xfrm>
            <a:off x="2078182" y="431994"/>
            <a:ext cx="1544041" cy="1623158"/>
          </a:xfrm>
          <a:prstGeom prst="rect">
            <a:avLst/>
          </a:prstGeom>
        </p:spPr>
      </p:pic>
      <p:pic>
        <p:nvPicPr>
          <p:cNvPr id="33" name="Picture 32">
            <a:extLst>
              <a:ext uri="{FF2B5EF4-FFF2-40B4-BE49-F238E27FC236}">
                <a16:creationId xmlns:a16="http://schemas.microsoft.com/office/drawing/2014/main" id="{10DE8257-F95D-0EBA-36F2-2E4FB09C2CA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63760" y="1295870"/>
            <a:ext cx="962567" cy="1636364"/>
          </a:xfrm>
          <a:prstGeom prst="rect">
            <a:avLst/>
          </a:prstGeom>
        </p:spPr>
      </p:pic>
      <p:pic>
        <p:nvPicPr>
          <p:cNvPr id="34" name="Picture 33">
            <a:extLst>
              <a:ext uri="{FF2B5EF4-FFF2-40B4-BE49-F238E27FC236}">
                <a16:creationId xmlns:a16="http://schemas.microsoft.com/office/drawing/2014/main" id="{69218296-EB40-F381-8754-9635C5C416BC}"/>
              </a:ext>
            </a:extLst>
          </p:cNvPr>
          <p:cNvPicPr>
            <a:picLocks noChangeAspect="1"/>
          </p:cNvPicPr>
          <p:nvPr/>
        </p:nvPicPr>
        <p:blipFill>
          <a:blip r:embed="rId29">
            <a:biLevel thresh="75000"/>
            <a:extLst>
              <a:ext uri="{BEBA8EAE-BF5A-486C-A8C5-ECC9F3942E4B}">
                <a14:imgProps xmlns:a14="http://schemas.microsoft.com/office/drawing/2010/main">
                  <a14:imgLayer r:embed="rId30">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92393" y="1443276"/>
            <a:ext cx="962567" cy="1636364"/>
          </a:xfrm>
          <a:prstGeom prst="rect">
            <a:avLst/>
          </a:prstGeom>
        </p:spPr>
      </p:pic>
    </p:spTree>
    <p:custDataLst>
      <p:tags r:id="rId1"/>
    </p:custDataLst>
    <p:extLst>
      <p:ext uri="{BB962C8B-B14F-4D97-AF65-F5344CB8AC3E}">
        <p14:creationId xmlns:p14="http://schemas.microsoft.com/office/powerpoint/2010/main" val="25199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49F57-4A8C-9708-1202-34A146525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7" y="0"/>
            <a:ext cx="5722374" cy="8126988"/>
          </a:xfrm>
          <a:prstGeom prst="rect">
            <a:avLst/>
          </a:prstGeom>
        </p:spPr>
      </p:pic>
      <p:pic>
        <p:nvPicPr>
          <p:cNvPr id="18" name="Picture 17">
            <a:extLst>
              <a:ext uri="{FF2B5EF4-FFF2-40B4-BE49-F238E27FC236}">
                <a16:creationId xmlns:a16="http://schemas.microsoft.com/office/drawing/2014/main" id="{6365FCE5-C210-3965-A9D5-41F149013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149" y="0"/>
            <a:ext cx="5722374" cy="8178226"/>
          </a:xfrm>
          <a:prstGeom prst="rect">
            <a:avLst/>
          </a:prstGeom>
        </p:spPr>
      </p:pic>
      <p:sp>
        <p:nvSpPr>
          <p:cNvPr id="4" name="TextBox 3">
            <a:extLst>
              <a:ext uri="{FF2B5EF4-FFF2-40B4-BE49-F238E27FC236}">
                <a16:creationId xmlns:a16="http://schemas.microsoft.com/office/drawing/2014/main" id="{1B89B5F9-C3E7-0C83-AC2D-CF5FC1EECB19}"/>
              </a:ext>
            </a:extLst>
          </p:cNvPr>
          <p:cNvSpPr txBox="1"/>
          <p:nvPr/>
        </p:nvSpPr>
        <p:spPr>
          <a:xfrm>
            <a:off x="18435" y="164209"/>
            <a:ext cx="5615449" cy="1477328"/>
          </a:xfrm>
          <a:prstGeom prst="rect">
            <a:avLst/>
          </a:prstGeom>
          <a:noFill/>
        </p:spPr>
        <p:txBody>
          <a:bodyPr wrap="square">
            <a:spAutoFit/>
          </a:bodyPr>
          <a:lstStyle/>
          <a:p>
            <a:r>
              <a:rPr lang="vi-VN" b="0" i="0" dirty="0">
                <a:effectLst/>
                <a:latin typeface="Roboto" panose="02000000000000000000" pitchFamily="2" charset="0"/>
              </a:rPr>
              <a:t>Vào mùa thu, ông già mang về một cây củ cải nhỏ và trồng trong vườn. Ngày ngày, ông ra sức chăm chút cho cây. Sáng nào ông cũng cho cây cải uống một gáo nước. Chiều nào ông cũng bắt sâu, nhỏ cỏ cho cây. </a:t>
            </a:r>
            <a:endParaRPr lang="en-US" dirty="0"/>
          </a:p>
        </p:txBody>
      </p:sp>
      <p:sp>
        <p:nvSpPr>
          <p:cNvPr id="6" name="TextBox 5">
            <a:extLst>
              <a:ext uri="{FF2B5EF4-FFF2-40B4-BE49-F238E27FC236}">
                <a16:creationId xmlns:a16="http://schemas.microsoft.com/office/drawing/2014/main" id="{7EEFD6CA-A12F-B21D-9B4C-51BD2DEFB1B6}"/>
              </a:ext>
            </a:extLst>
          </p:cNvPr>
          <p:cNvSpPr txBox="1"/>
          <p:nvPr/>
        </p:nvSpPr>
        <p:spPr>
          <a:xfrm>
            <a:off x="6052985" y="164209"/>
            <a:ext cx="6120580" cy="923330"/>
          </a:xfrm>
          <a:prstGeom prst="rect">
            <a:avLst/>
          </a:prstGeom>
          <a:noFill/>
        </p:spPr>
        <p:txBody>
          <a:bodyPr wrap="square">
            <a:spAutoFit/>
          </a:bodyPr>
          <a:lstStyle/>
          <a:p>
            <a:r>
              <a:rPr lang="vi-VN" b="0" i="0" dirty="0">
                <a:effectLst/>
                <a:latin typeface="Roboto" panose="02000000000000000000" pitchFamily="2" charset="0"/>
              </a:rPr>
              <a:t>Cây cải cũng không phụ lòng tốt của ông, nó lớn nhanh như thổi. Chẳng bao lâu nó đã trở thành một cây cải khổng lồ, to chưa từng thấy.</a:t>
            </a:r>
            <a:endParaRPr lang="en-US" dirty="0"/>
          </a:p>
        </p:txBody>
      </p:sp>
    </p:spTree>
    <p:custDataLst>
      <p:tags r:id="rId1"/>
    </p:custDataLst>
    <p:extLst>
      <p:ext uri="{BB962C8B-B14F-4D97-AF65-F5344CB8AC3E}">
        <p14:creationId xmlns:p14="http://schemas.microsoft.com/office/powerpoint/2010/main" val="1924126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556DE-30AA-AA7F-78AD-C51453B7B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5" y="6428"/>
            <a:ext cx="10306050" cy="6851572"/>
          </a:xfrm>
          <a:prstGeom prst="rect">
            <a:avLst/>
          </a:prstGeom>
        </p:spPr>
      </p:pic>
      <p:sp>
        <p:nvSpPr>
          <p:cNvPr id="6" name="TextBox 5">
            <a:extLst>
              <a:ext uri="{FF2B5EF4-FFF2-40B4-BE49-F238E27FC236}">
                <a16:creationId xmlns:a16="http://schemas.microsoft.com/office/drawing/2014/main" id="{D77B05C5-6B30-7AFA-7E0C-8B2A1A21E54C}"/>
              </a:ext>
            </a:extLst>
          </p:cNvPr>
          <p:cNvSpPr txBox="1"/>
          <p:nvPr/>
        </p:nvSpPr>
        <p:spPr>
          <a:xfrm>
            <a:off x="942975" y="129881"/>
            <a:ext cx="6098458" cy="1200329"/>
          </a:xfrm>
          <a:prstGeom prst="rect">
            <a:avLst/>
          </a:prstGeom>
          <a:noFill/>
        </p:spPr>
        <p:txBody>
          <a:bodyPr wrap="square">
            <a:spAutoFit/>
          </a:bodyPr>
          <a:lstStyle/>
          <a:p>
            <a:pPr algn="l"/>
            <a:r>
              <a:rPr lang="vi-VN" b="0" i="0" dirty="0">
                <a:effectLst/>
                <a:latin typeface="Roboto" panose="02000000000000000000" pitchFamily="2" charset="0"/>
              </a:rPr>
              <a:t>Một buổi sáng, ông già ra vườn định nhổ củ cải về cho bà cháu và cháu gái. Ông nhổ mãi, nhổ mãi mà cây cải vẫn không hề nhúc nhích. Ông gọi bà già:</a:t>
            </a:r>
          </a:p>
          <a:p>
            <a:pPr algn="l"/>
            <a:r>
              <a:rPr lang="vi-VN" b="0" i="0" dirty="0">
                <a:effectLst/>
                <a:latin typeface="Roboto" panose="02000000000000000000" pitchFamily="2" charset="0"/>
              </a:rPr>
              <a:t>- Bà nó ơi! Mau lại đây! Mau giúp tôi nhỏ củ cải!</a:t>
            </a:r>
          </a:p>
        </p:txBody>
      </p:sp>
    </p:spTree>
    <p:custDataLst>
      <p:tags r:id="rId1"/>
    </p:custDataLst>
    <p:extLst>
      <p:ext uri="{BB962C8B-B14F-4D97-AF65-F5344CB8AC3E}">
        <p14:creationId xmlns:p14="http://schemas.microsoft.com/office/powerpoint/2010/main" val="201916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FB5108-FA14-2A1F-B0C9-2A6221C8D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 y="0"/>
            <a:ext cx="10496550" cy="6865944"/>
          </a:xfrm>
          <a:prstGeom prst="rect">
            <a:avLst/>
          </a:prstGeom>
        </p:spPr>
      </p:pic>
      <p:sp>
        <p:nvSpPr>
          <p:cNvPr id="3" name="TextBox 2">
            <a:extLst>
              <a:ext uri="{FF2B5EF4-FFF2-40B4-BE49-F238E27FC236}">
                <a16:creationId xmlns:a16="http://schemas.microsoft.com/office/drawing/2014/main" id="{0BF514E0-EFF9-F5EB-C7F5-364FEA338915}"/>
              </a:ext>
            </a:extLst>
          </p:cNvPr>
          <p:cNvSpPr txBox="1"/>
          <p:nvPr/>
        </p:nvSpPr>
        <p:spPr>
          <a:xfrm>
            <a:off x="847725" y="0"/>
            <a:ext cx="6098458" cy="1200329"/>
          </a:xfrm>
          <a:prstGeom prst="rect">
            <a:avLst/>
          </a:prstGeom>
          <a:noFill/>
        </p:spPr>
        <p:txBody>
          <a:bodyPr wrap="square">
            <a:spAutoFit/>
          </a:bodyPr>
          <a:lstStyle/>
          <a:p>
            <a:pPr algn="l"/>
            <a:r>
              <a:rPr lang="vi-VN" b="0" i="0" dirty="0">
                <a:effectLst/>
                <a:latin typeface="Roboto" panose="02000000000000000000" pitchFamily="2" charset="0"/>
              </a:rPr>
              <a:t>Bà già chạy ra túm áo ông, ông nắm cây cải nhổ mãi, nhổ mãi vẫn không được. Bà già gọi cháu gái:</a:t>
            </a:r>
          </a:p>
          <a:p>
            <a:pPr algn="l"/>
            <a:r>
              <a:rPr lang="vi-VN" b="0" i="0" dirty="0">
                <a:effectLst/>
                <a:latin typeface="Roboto" panose="02000000000000000000" pitchFamily="2" charset="0"/>
              </a:rPr>
              <a:t>- Cháu gái ơi! Cháu gái ơi! Lại đây giúp ông bà nhổ củ cải với nào!</a:t>
            </a:r>
          </a:p>
        </p:txBody>
      </p:sp>
    </p:spTree>
    <p:custDataLst>
      <p:tags r:id="rId1"/>
    </p:custDataLst>
    <p:extLst>
      <p:ext uri="{BB962C8B-B14F-4D97-AF65-F5344CB8AC3E}">
        <p14:creationId xmlns:p14="http://schemas.microsoft.com/office/powerpoint/2010/main" val="194931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894A2B-33DC-6630-4870-6D1812C19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27265"/>
            <a:ext cx="10610850" cy="6830735"/>
          </a:xfrm>
          <a:prstGeom prst="rect">
            <a:avLst/>
          </a:prstGeom>
        </p:spPr>
      </p:pic>
      <p:sp>
        <p:nvSpPr>
          <p:cNvPr id="3" name="TextBox 2">
            <a:extLst>
              <a:ext uri="{FF2B5EF4-FFF2-40B4-BE49-F238E27FC236}">
                <a16:creationId xmlns:a16="http://schemas.microsoft.com/office/drawing/2014/main" id="{0DE36CFB-B5B4-402A-D6F1-904F7E95AA83}"/>
              </a:ext>
            </a:extLst>
          </p:cNvPr>
          <p:cNvSpPr txBox="1"/>
          <p:nvPr/>
        </p:nvSpPr>
        <p:spPr>
          <a:xfrm>
            <a:off x="790575" y="152004"/>
            <a:ext cx="6098458" cy="1200329"/>
          </a:xfrm>
          <a:prstGeom prst="rect">
            <a:avLst/>
          </a:prstGeom>
          <a:noFill/>
        </p:spPr>
        <p:txBody>
          <a:bodyPr wrap="square">
            <a:spAutoFit/>
          </a:bodyPr>
          <a:lstStyle/>
          <a:p>
            <a:pPr algn="l"/>
            <a:r>
              <a:rPr lang="vi-VN" b="0" i="0" dirty="0">
                <a:effectLst/>
                <a:latin typeface="Roboto" panose="02000000000000000000" pitchFamily="2" charset="0"/>
              </a:rPr>
              <a:t>Cháu gái liền chạy lại kéo áo bà, bà túm áo ông, ông nắm cây cải nhổ mãi, nhổ mãi chẳng ăn thua gì. Cháu gái gọi Chó con:</a:t>
            </a:r>
          </a:p>
          <a:p>
            <a:pPr algn="l"/>
            <a:r>
              <a:rPr lang="vi-VN" b="0" i="0" dirty="0">
                <a:effectLst/>
                <a:latin typeface="Roboto" panose="02000000000000000000" pitchFamily="2" charset="0"/>
              </a:rPr>
              <a:t>- Chó con ơi! Mau lại đây! Mau giúp tôi nhổ củ cải nào!</a:t>
            </a:r>
          </a:p>
        </p:txBody>
      </p:sp>
    </p:spTree>
    <p:custDataLst>
      <p:tags r:id="rId1"/>
    </p:custDataLst>
    <p:extLst>
      <p:ext uri="{BB962C8B-B14F-4D97-AF65-F5344CB8AC3E}">
        <p14:creationId xmlns:p14="http://schemas.microsoft.com/office/powerpoint/2010/main" val="247023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EE653F-C040-AC60-B7E4-7667A825B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10840"/>
            <a:ext cx="10401300" cy="6847160"/>
          </a:xfrm>
          <a:prstGeom prst="rect">
            <a:avLst/>
          </a:prstGeom>
        </p:spPr>
      </p:pic>
      <p:sp>
        <p:nvSpPr>
          <p:cNvPr id="4" name="TextBox 3">
            <a:extLst>
              <a:ext uri="{FF2B5EF4-FFF2-40B4-BE49-F238E27FC236}">
                <a16:creationId xmlns:a16="http://schemas.microsoft.com/office/drawing/2014/main" id="{054B1B9C-31D9-6CBE-35BA-0811FAD5C7EB}"/>
              </a:ext>
            </a:extLst>
          </p:cNvPr>
          <p:cNvSpPr txBox="1"/>
          <p:nvPr/>
        </p:nvSpPr>
        <p:spPr>
          <a:xfrm>
            <a:off x="895350" y="10840"/>
            <a:ext cx="6098458" cy="1200329"/>
          </a:xfrm>
          <a:prstGeom prst="rect">
            <a:avLst/>
          </a:prstGeom>
          <a:noFill/>
        </p:spPr>
        <p:txBody>
          <a:bodyPr wrap="square">
            <a:spAutoFit/>
          </a:bodyPr>
          <a:lstStyle/>
          <a:p>
            <a:pPr algn="l"/>
            <a:r>
              <a:rPr lang="vi-VN" b="0" i="0" dirty="0">
                <a:effectLst/>
                <a:latin typeface="Roboto" panose="02000000000000000000" pitchFamily="2" charset="0"/>
              </a:rPr>
              <a:t>Chó con chạy lại ngậm lấy bím tóc của cháu gái. Cháu gái kéo áo bà, bà túm áo ông, ông nắm cây cải. Kéo mãi, nhổ mãi mà cây cải vẫn trơ trơ. Chó con gọi mèo con:</a:t>
            </a:r>
          </a:p>
          <a:p>
            <a:pPr algn="l"/>
            <a:r>
              <a:rPr lang="vi-VN" b="0" i="0" dirty="0">
                <a:effectLst/>
                <a:latin typeface="Roboto" panose="02000000000000000000" pitchFamily="2" charset="0"/>
              </a:rPr>
              <a:t>- Mèo con ơi! Mau lại đây! Mau giúp tôi nhổ củ cải!</a:t>
            </a:r>
          </a:p>
        </p:txBody>
      </p:sp>
    </p:spTree>
    <p:custDataLst>
      <p:tags r:id="rId1"/>
    </p:custDataLst>
    <p:extLst>
      <p:ext uri="{BB962C8B-B14F-4D97-AF65-F5344CB8AC3E}">
        <p14:creationId xmlns:p14="http://schemas.microsoft.com/office/powerpoint/2010/main" val="278041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B21D61E-AACB-4E16-9D9A-CBDF5D0B3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0"/>
            <a:ext cx="10668000" cy="6867525"/>
          </a:xfrm>
          <a:prstGeom prst="rect">
            <a:avLst/>
          </a:prstGeom>
        </p:spPr>
      </p:pic>
      <p:sp>
        <p:nvSpPr>
          <p:cNvPr id="3" name="TextBox 2">
            <a:extLst>
              <a:ext uri="{FF2B5EF4-FFF2-40B4-BE49-F238E27FC236}">
                <a16:creationId xmlns:a16="http://schemas.microsoft.com/office/drawing/2014/main" id="{08349D4A-244D-F535-6658-007A42FC5F5D}"/>
              </a:ext>
            </a:extLst>
          </p:cNvPr>
          <p:cNvSpPr txBox="1"/>
          <p:nvPr/>
        </p:nvSpPr>
        <p:spPr>
          <a:xfrm>
            <a:off x="762000" y="0"/>
            <a:ext cx="6098458" cy="1477328"/>
          </a:xfrm>
          <a:prstGeom prst="rect">
            <a:avLst/>
          </a:prstGeom>
          <a:noFill/>
        </p:spPr>
        <p:txBody>
          <a:bodyPr wrap="square">
            <a:spAutoFit/>
          </a:bodyPr>
          <a:lstStyle/>
          <a:p>
            <a:pPr algn="l"/>
            <a:r>
              <a:rPr lang="vi-VN" b="0" i="0" dirty="0">
                <a:effectLst/>
                <a:latin typeface="Roboto" panose="02000000000000000000" pitchFamily="2" charset="0"/>
              </a:rPr>
              <a:t>Mèo con chạy lại cắn đuôi Chó con, Chó con ngậm bím tóc cháu gái, cháu gái kéo áo bà, bà túm áo ông, ông nắm cây cải. Kéo mãi, nhổ mãi mà cây cải vẫn ì ra. Mèo con gọi Chuột nhắt:</a:t>
            </a:r>
          </a:p>
          <a:p>
            <a:pPr algn="l"/>
            <a:r>
              <a:rPr lang="vi-VN" b="0" i="0" dirty="0">
                <a:effectLst/>
                <a:latin typeface="Roboto" panose="02000000000000000000" pitchFamily="2" charset="0"/>
              </a:rPr>
              <a:t>- Chuột nhắt ơi! Mau lại đây! Mau giúp tôi nhổ củ cải!</a:t>
            </a:r>
          </a:p>
        </p:txBody>
      </p:sp>
    </p:spTree>
    <p:custDataLst>
      <p:tags r:id="rId1"/>
    </p:custDataLst>
    <p:extLst>
      <p:ext uri="{BB962C8B-B14F-4D97-AF65-F5344CB8AC3E}">
        <p14:creationId xmlns:p14="http://schemas.microsoft.com/office/powerpoint/2010/main" val="5408769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17AABD07-460D-4264-86BE-53E2DD7F57E0}"/>
  <p:tag name="ISPRING_RESOURCE_FOLDER" val="C:\Users\dieu linh\Desktop\nam hoc 2024-2025\nhổ củ cải\pp nhổ củ cải\"/>
  <p:tag name="ISPRING_PRESENTATION_PATH" val="C:\Users\dieu linh\Desktop\nam hoc 2024-2025\nhổ củ cải\pp nhổ củ cải.pptx"/>
  <p:tag name="ISPRING_PROJECT_VERSION" val="9.3"/>
  <p:tag name="ISPRING_PROJECT_FOLDER_UPDATED" val="1"/>
  <p:tag name="ISPRING_SCREEN_RECS_UPDATED" val="C:\Users\dieu linh\Desktop\nam hoc 2024-2025\nhổ củ cải\pp nhổ củ cải\"/>
  <p:tag name="FLASHSPRING_ZOOM_TAG" val="69"/>
  <p:tag name="ISPRING_PRESENTATION_INFO_2" val="&lt;?xml version=&quot;1.0&quot; encoding=&quot;UTF-8&quot; standalone=&quot;no&quot; ?&gt;&#10;&lt;presentation2&gt;&#10;&#10;  &lt;slides&gt;&#10;    &lt;slide id=&quot;{4E7CB79A-1522-4D97-96F8-A228E65D5C0A}&quot; pptId=&quot;268&quot;/&gt;&#10;    &lt;slide id=&quot;{E18A55AE-A1DC-4BB8-B709-34AC3E3A8602}&quot; pptId=&quot;270&quot;/&gt;&#10;    &lt;slide id=&quot;{6D9BD9CE-7B89-4B62-96AD-4DE7D5E5EE92}&quot; pptId=&quot;266&quot;/&gt;&#10;    &lt;slide id=&quot;{715124CB-73B5-493E-8237-AFEE19E51778}&quot; pptId=&quot;256&quot;/&gt;&#10;    &lt;slide id=&quot;{FCF004DF-69E8-4082-8141-002680CE72FF}&quot; pptId=&quot;265&quot;/&gt;&#10;    &lt;slide id=&quot;{7B0C22B2-FFEB-403E-8583-DAC848A98427}&quot; pptId=&quot;263&quot;/&gt;&#10;    &lt;slide id=&quot;{2B70F987-6C5B-4AC6-BD72-CCFA054A4BE5}&quot; pptId=&quot;262&quot;/&gt;&#10;    &lt;slide id=&quot;{81C05675-35F7-4873-B1ED-8C39F1F7EDDB}&quot; pptId=&quot;260&quot;/&gt;&#10;    &lt;slide id=&quot;{324B0593-2A97-48D3-834E-7CB32E1A2A62}&quot; pptId=&quot;257&quot;/&gt;&#10;    &lt;slide id=&quot;{1C5BF045-074A-48C8-A211-DA6754F854CA}&quot; pptId=&quot;258&quot;/&gt;&#10;    &lt;slide id=&quot;{17E03616-DEBB-4700-A2B3-7AA76F5F0574}&quot; pptId=&quot;269&quot;/&gt;&#10;  &lt;/slides&gt;&#10;&#10;  &lt;narration&gt;&#10;    &lt;audioTracks&gt;&#10;      &lt;audioTrack muted=&quot;false&quot; name=&quot;Audio 1&quot; resource=&quot;85145fb9&quot; slideId=&quot;{E18A55AE-A1DC-4BB8-B709-34AC3E3A8602}&quot; startTime=&quot;0&quot; stepIndex=&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324B0593-2A97-48D3-834E-7CB32E1A2A62}"/>
  <p:tag name="GENSWF_ADVANCE_TIME" val="5.000"/>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1C5BF045-074A-48C8-A211-DA6754F854CA}"/>
  <p:tag name="GENSWF_ADVANCE_TIME" val="5.000"/>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17E03616-DEBB-4700-A2B3-7AA76F5F0574}"/>
  <p:tag name="GENSWF_ADVANCE_TIME" val="5.000"/>
  <p:tag name="TIMING" val="|0.00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4E7CB79A-1522-4D97-96F8-A228E65D5C0A}"/>
  <p:tag name="GENSWF_ADVANCE_TIME" val="7.001"/>
  <p:tag name="TIMING" val="|0.001|2.75|1.75|0.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E18A55AE-A1DC-4BB8-B709-34AC3E3A8602}"/>
  <p:tag name="GENSWF_ADVANCE_TIME" val="72.29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6D9BD9CE-7B89-4B62-96AD-4DE7D5E5EE92}"/>
  <p:tag name="GENSWF_ADVANCE_TIME" val="8.501"/>
  <p:tag name="TIMING" val="|0.001|2|0.5|2|2"/>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715124CB-73B5-493E-8237-AFEE19E51778}"/>
  <p:tag name="GENSWF_ADVANCE_TIME" val="5.000"/>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FCF004DF-69E8-4082-8141-002680CE72FF}"/>
  <p:tag name="GENSWF_ADVANCE_TIME" val="5.000"/>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7B0C22B2-FFEB-403E-8583-DAC848A98427}"/>
  <p:tag name="GENSWF_ADVANCE_TIME" val="5.000"/>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2B70F987-6C5B-4AC6-BD72-CCFA054A4BE5}"/>
  <p:tag name="GENSWF_ADVANCE_TIME" val="5.000"/>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81C05675-35F7-4873-B1ED-8C39F1F7EDDB}"/>
  <p:tag name="GENSWF_ADVANCE_TIME" val="5.000"/>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707</Words>
  <Application>Microsoft Office PowerPoint</Application>
  <PresentationFormat>Widescreen</PresentationFormat>
  <Paragraphs>45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dieu linh</dc:creator>
  <cp:lastModifiedBy>Administrator</cp:lastModifiedBy>
  <cp:revision>9</cp:revision>
  <dcterms:created xsi:type="dcterms:W3CDTF">2024-10-15T05:03:33Z</dcterms:created>
  <dcterms:modified xsi:type="dcterms:W3CDTF">2025-04-16T05:29:08Z</dcterms:modified>
</cp:coreProperties>
</file>