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sldIdLst>
    <p:sldId id="263" r:id="rId3"/>
    <p:sldId id="266" r:id="rId4"/>
    <p:sldId id="270" r:id="rId5"/>
    <p:sldId id="271" r:id="rId6"/>
    <p:sldId id="273" r:id="rId7"/>
    <p:sldId id="272" r:id="rId8"/>
    <p:sldId id="262" r:id="rId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FF99"/>
    <a:srgbClr val="1601AF"/>
    <a:srgbClr val="F517E5"/>
    <a:srgbClr val="3337D1"/>
    <a:srgbClr val="1BF12F"/>
    <a:srgbClr val="FA3CD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8" d="100"/>
          <a:sy n="88" d="100"/>
        </p:scale>
        <p:origin x="1464" y="27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viewProps" Target="viewProps.xml"/><Relationship Id="rId5" Type="http://schemas.openxmlformats.org/officeDocument/2006/relationships/slide" Target="slides/slide3.xml"/><Relationship Id="rId10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F90305-B3A3-4C30-83DF-1F54291711E3}" type="datetimeFigureOut">
              <a:rPr lang="en-US" smtClean="0"/>
              <a:pPr/>
              <a:t>1/4/2025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8AD33D-D6DC-457C-B6EC-A531B536D52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F90305-B3A3-4C30-83DF-1F54291711E3}" type="datetimeFigureOut">
              <a:rPr lang="en-US" smtClean="0"/>
              <a:pPr/>
              <a:t>1/4/2025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8AD33D-D6DC-457C-B6EC-A531B536D52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F90305-B3A3-4C30-83DF-1F54291711E3}" type="datetimeFigureOut">
              <a:rPr lang="en-US" smtClean="0"/>
              <a:pPr/>
              <a:t>1/4/2025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8AD33D-D6DC-457C-B6EC-A531B536D52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A165488-38AD-4016-BCCD-504B888560CB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128526683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4086B54-3717-4468-B771-9B4994133BC6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122530554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EDE535C-9AE4-4AC8-8299-35E244C29EAE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43676299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12C4991-8E2D-43FA-B899-C15671894B1F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99237408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62B2B76-EB32-4339-926A-424C8A359ED5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420639692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0D1BBEE-CB6E-410B-BBE9-AA52E5915B71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246702671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A25BE30-98C2-451B-99E2-D77C61AA43FB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207166059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64F1E3E-818B-47BC-9AA3-3B567B3D1B62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3615198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F90305-B3A3-4C30-83DF-1F54291711E3}" type="datetimeFigureOut">
              <a:rPr lang="en-US" smtClean="0"/>
              <a:pPr/>
              <a:t>1/4/2025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8AD33D-D6DC-457C-B6EC-A531B536D52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690F553-B8B0-4A74-9D90-977F663C29DD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171236543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3776643-7D25-4037-993F-6D8B7082759D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177910423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E2CC5E5-D22B-4608-B493-7517E0F8E361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38282818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F90305-B3A3-4C30-83DF-1F54291711E3}" type="datetimeFigureOut">
              <a:rPr lang="en-US" smtClean="0"/>
              <a:pPr/>
              <a:t>1/4/2025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8AD33D-D6DC-457C-B6EC-A531B536D52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F90305-B3A3-4C30-83DF-1F54291711E3}" type="datetimeFigureOut">
              <a:rPr lang="en-US" smtClean="0"/>
              <a:pPr/>
              <a:t>1/4/2025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8AD33D-D6DC-457C-B6EC-A531B536D52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F90305-B3A3-4C30-83DF-1F54291711E3}" type="datetimeFigureOut">
              <a:rPr lang="en-US" smtClean="0"/>
              <a:pPr/>
              <a:t>1/4/2025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8AD33D-D6DC-457C-B6EC-A531B536D52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F90305-B3A3-4C30-83DF-1F54291711E3}" type="datetimeFigureOut">
              <a:rPr lang="en-US" smtClean="0"/>
              <a:pPr/>
              <a:t>1/4/2025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8AD33D-D6DC-457C-B6EC-A531B536D52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F90305-B3A3-4C30-83DF-1F54291711E3}" type="datetimeFigureOut">
              <a:rPr lang="en-US" smtClean="0"/>
              <a:pPr/>
              <a:t>1/4/2025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8AD33D-D6DC-457C-B6EC-A531B536D52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F90305-B3A3-4C30-83DF-1F54291711E3}" type="datetimeFigureOut">
              <a:rPr lang="en-US" smtClean="0"/>
              <a:pPr/>
              <a:t>1/4/2025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8AD33D-D6DC-457C-B6EC-A531B536D52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F90305-B3A3-4C30-83DF-1F54291711E3}" type="datetimeFigureOut">
              <a:rPr lang="en-US" smtClean="0"/>
              <a:pPr/>
              <a:t>1/4/2025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8AD33D-D6DC-457C-B6EC-A531B536D52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F90305-B3A3-4C30-83DF-1F54291711E3}" type="datetimeFigureOut">
              <a:rPr lang="en-US" smtClean="0"/>
              <a:pPr/>
              <a:t>1/4/2025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8AD33D-D6DC-457C-B6EC-A531B536D52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FFFF"/>
            </a:gs>
            <a:gs pos="50000">
              <a:srgbClr val="FFFFFF"/>
            </a:gs>
            <a:gs pos="100000">
              <a:srgbClr val="00FFFF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vi-VN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vi-VN" smtClean="0"/>
              <a:t>Click to edit Master text styles</a:t>
            </a:r>
          </a:p>
          <a:p>
            <a:pPr lvl="1"/>
            <a:r>
              <a:rPr lang="en-US" altLang="vi-VN" smtClean="0"/>
              <a:t>Second level</a:t>
            </a:r>
          </a:p>
          <a:p>
            <a:pPr lvl="2"/>
            <a:r>
              <a:rPr lang="en-US" altLang="vi-VN" smtClean="0"/>
              <a:t>Third level</a:t>
            </a:r>
          </a:p>
          <a:p>
            <a:pPr lvl="3"/>
            <a:r>
              <a:rPr lang="en-US" altLang="vi-VN" smtClean="0"/>
              <a:t>Fourth level</a:t>
            </a:r>
          </a:p>
          <a:p>
            <a:pPr lvl="4"/>
            <a:r>
              <a:rPr lang="en-US" altLang="vi-VN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fld id="{4E5E3A88-01CA-4835-A1D6-FD8922259472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27065937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slideLayout" Target="../slideLayouts/slideLayout18.xml"/><Relationship Id="rId1" Type="http://schemas.openxmlformats.org/officeDocument/2006/relationships/audio" Target="file:///D:\Documents\Downloads\M&#250;a%20cho%20me%20xem.MID" TargetMode="External"/><Relationship Id="rId6" Type="http://schemas.openxmlformats.org/officeDocument/2006/relationships/image" Target="../media/image6.png"/><Relationship Id="rId5" Type="http://schemas.openxmlformats.org/officeDocument/2006/relationships/image" Target="../media/image5.gif"/><Relationship Id="rId4" Type="http://schemas.openxmlformats.org/officeDocument/2006/relationships/image" Target="../media/image4.gi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8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8.png"/><Relationship Id="rId4" Type="http://schemas.openxmlformats.org/officeDocument/2006/relationships/image" Target="../media/image7.jp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609600" y="-381000"/>
            <a:ext cx="10364851" cy="723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1219200" y="1798638"/>
            <a:ext cx="6096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vi-VN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ỦY BAN NHÂN DÂN QUẬN LONG BIÊN    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vi-VN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 MẦM </a:t>
            </a:r>
            <a:r>
              <a:rPr lang="en-US" altLang="vi-VN" sz="24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NON </a:t>
            </a:r>
            <a:r>
              <a:rPr lang="vi-VN" altLang="vi-VN" sz="2400" b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 QUẤT</a:t>
            </a:r>
            <a:endParaRPr lang="en-US" altLang="vi-VN" sz="2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371600" y="3055203"/>
            <a:ext cx="6477000" cy="830997"/>
          </a:xfrm>
          <a:prstGeom prst="rect">
            <a:avLst/>
          </a:prstGeom>
          <a:noFill/>
        </p:spPr>
        <p:txBody>
          <a:bodyPr wrap="square" lIns="91440" tIns="45720" rIns="91440" bIns="45720">
            <a:prstTxWarp prst="textArchUp">
              <a:avLst/>
            </a:prstTxWarp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6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GIÁO ÁN ÂM NHẠC</a:t>
            </a:r>
            <a:endParaRPr lang="en-US" sz="60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524000" y="4267200"/>
            <a:ext cx="6096000" cy="1050905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Dạy hát: “</a:t>
            </a:r>
            <a:r>
              <a:rPr lang="vi-VN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Là con mèo</a:t>
            </a:r>
            <a:r>
              <a:rPr lang="en-US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”</a:t>
            </a:r>
            <a:endParaRPr lang="vi-VN" sz="24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vi-VN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TCAN</a:t>
            </a:r>
            <a:r>
              <a:rPr lang="en-US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: “</a:t>
            </a:r>
            <a:r>
              <a:rPr lang="vi-VN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AI ĐOÁN GIỎI</a:t>
            </a:r>
            <a:r>
              <a:rPr lang="en-US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”</a:t>
            </a:r>
          </a:p>
        </p:txBody>
      </p:sp>
      <p:sp>
        <p:nvSpPr>
          <p:cNvPr id="8" name="Rectangle 7"/>
          <p:cNvSpPr/>
          <p:nvPr/>
        </p:nvSpPr>
        <p:spPr>
          <a:xfrm>
            <a:off x="4876800" y="5715000"/>
            <a:ext cx="4440857" cy="4001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0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latin typeface="Times New Roman" pitchFamily="18" charset="0"/>
                <a:cs typeface="Times New Roman" pitchFamily="18" charset="0"/>
              </a:rPr>
              <a:t>Người dạy</a:t>
            </a:r>
            <a:r>
              <a:rPr lang="en-US" sz="2000" b="1" cap="none" spc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latin typeface="Times New Roman" pitchFamily="18" charset="0"/>
                <a:cs typeface="Times New Roman" pitchFamily="18" charset="0"/>
              </a:rPr>
              <a:t>:  </a:t>
            </a:r>
            <a:r>
              <a:rPr lang="vi-VN" sz="2000" b="1" cap="none" spc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latin typeface="Times New Roman" pitchFamily="18" charset="0"/>
                <a:cs typeface="Times New Roman" pitchFamily="18" charset="0"/>
              </a:rPr>
              <a:t>Trịnh Thị Hồng Nhung</a:t>
            </a:r>
            <a:endParaRPr lang="en-US" sz="20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133600" y="3429000"/>
            <a:ext cx="4876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Chủ</a:t>
            </a:r>
            <a:r>
              <a:rPr lang="en-US" sz="3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32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đề</a:t>
            </a:r>
            <a:r>
              <a:rPr lang="en-US" sz="3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: </a:t>
            </a:r>
            <a:r>
              <a:rPr lang="vi-VN" sz="3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Động vật</a:t>
            </a:r>
            <a:endParaRPr lang="en-US" sz="32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0"/>
            <a:ext cx="5334000" cy="944562"/>
          </a:xfrm>
        </p:spPr>
        <p:txBody>
          <a:bodyPr/>
          <a:lstStyle/>
          <a:p>
            <a:r>
              <a:rPr lang="vi-VN" b="1" dirty="0">
                <a:solidFill>
                  <a:srgbClr val="FF0000"/>
                </a:solidFill>
              </a:rPr>
              <a:t>I.Mục đích, yêu cầu: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4482" y="990601"/>
            <a:ext cx="2366682" cy="6858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vi-VN" dirty="0" smtClean="0">
                <a:solidFill>
                  <a:srgbClr val="F517E5"/>
                </a:solidFill>
                <a:latin typeface="+mj-lt"/>
              </a:rPr>
              <a:t>1. Kiến thức:</a:t>
            </a:r>
            <a:endParaRPr lang="vi-VN" dirty="0">
              <a:solidFill>
                <a:srgbClr val="F517E5"/>
              </a:solidFill>
              <a:latin typeface="+mj-lt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33400" y="1676400"/>
            <a:ext cx="67056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dirty="0"/>
              <a:t>- Trẻ biết tên bài hát </a:t>
            </a:r>
            <a:r>
              <a:rPr lang="vi-VN" dirty="0" smtClean="0"/>
              <a:t>“Là con mèo” .</a:t>
            </a:r>
            <a:endParaRPr lang="vi-VN" dirty="0"/>
          </a:p>
          <a:p>
            <a:r>
              <a:rPr lang="vi-VN" dirty="0" smtClean="0"/>
              <a:t>Hiểu </a:t>
            </a:r>
            <a:r>
              <a:rPr lang="vi-VN" dirty="0"/>
              <a:t>nội dung bài hát nói về </a:t>
            </a:r>
            <a:r>
              <a:rPr lang="vi-VN" b="1" dirty="0">
                <a:solidFill>
                  <a:srgbClr val="444444"/>
                </a:solidFill>
                <a:latin typeface="Roboto"/>
              </a:rPr>
              <a:t> </a:t>
            </a:r>
            <a:r>
              <a:rPr lang="vi-VN" b="1" dirty="0">
                <a:solidFill>
                  <a:schemeClr val="tx1">
                    <a:lumMod val="85000"/>
                    <a:lumOff val="15000"/>
                  </a:schemeClr>
                </a:solidFill>
                <a:latin typeface="Roboto"/>
              </a:rPr>
              <a:t>là chú mèo thì có tiếng kêu ‘meo meo’, bạn nào mà khóc thì chính là chú mèo, còn nếu bạn nào ngoan thì được là em búp </a:t>
            </a:r>
            <a:r>
              <a:rPr lang="vi-VN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Roboto"/>
              </a:rPr>
              <a:t>bê</a:t>
            </a:r>
            <a:endParaRPr lang="vi-VN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marL="285750" indent="-285750">
              <a:buFontTx/>
              <a:buChar char="-"/>
            </a:pPr>
            <a:r>
              <a:rPr lang="vi-VN" dirty="0" smtClean="0"/>
              <a:t>Biết chơi TCAN: Ai đoán giỏi</a:t>
            </a:r>
            <a:endParaRPr lang="vi-VN" dirty="0"/>
          </a:p>
        </p:txBody>
      </p:sp>
      <p:sp>
        <p:nvSpPr>
          <p:cNvPr id="5" name="TextBox 4"/>
          <p:cNvSpPr txBox="1"/>
          <p:nvPr/>
        </p:nvSpPr>
        <p:spPr>
          <a:xfrm>
            <a:off x="35859" y="2667000"/>
            <a:ext cx="2667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vi-VN" sz="3200" dirty="0" smtClean="0">
              <a:solidFill>
                <a:srgbClr val="3337D1"/>
              </a:solidFill>
              <a:latin typeface="+mj-lt"/>
            </a:endParaRPr>
          </a:p>
          <a:p>
            <a:r>
              <a:rPr lang="vi-VN" sz="3200" dirty="0" smtClean="0">
                <a:solidFill>
                  <a:srgbClr val="3337D1"/>
                </a:solidFill>
                <a:latin typeface="+mj-lt"/>
              </a:rPr>
              <a:t>2. Kĩ năng:</a:t>
            </a:r>
            <a:endParaRPr lang="vi-VN" sz="3200" dirty="0">
              <a:solidFill>
                <a:srgbClr val="3337D1"/>
              </a:solidFill>
              <a:latin typeface="+mj-lt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57200" y="3352800"/>
            <a:ext cx="7010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vi-VN" dirty="0" smtClean="0"/>
          </a:p>
          <a:p>
            <a:r>
              <a:rPr lang="vi-VN" dirty="0" smtClean="0"/>
              <a:t>- </a:t>
            </a:r>
            <a:r>
              <a:rPr lang="vi-VN" dirty="0"/>
              <a:t>Rèn kĩ năng hát</a:t>
            </a:r>
            <a:r>
              <a:rPr lang="vi-VN" dirty="0" smtClean="0"/>
              <a:t> </a:t>
            </a:r>
            <a:r>
              <a:rPr lang="vi-VN" dirty="0"/>
              <a:t>theo bài hát </a:t>
            </a:r>
            <a:r>
              <a:rPr lang="vi-VN" dirty="0" smtClean="0"/>
              <a:t>“Là con mèo”.</a:t>
            </a:r>
            <a:endParaRPr lang="vi-VN" dirty="0"/>
          </a:p>
          <a:p>
            <a:r>
              <a:rPr lang="vi-VN" dirty="0"/>
              <a:t>- Phát triển ngôn ngữ mạch lạc cho trẻ, phát triển cảm xúc cho trẻ.</a:t>
            </a:r>
          </a:p>
          <a:p>
            <a:r>
              <a:rPr lang="vi-VN" dirty="0"/>
              <a:t>- Rèn cho trẻ tính mạnh dạn tự tin khi biểu diễn trước tập thể.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0" y="4343400"/>
            <a:ext cx="233082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vi-VN" sz="3200" dirty="0" smtClean="0">
              <a:solidFill>
                <a:srgbClr val="00B050"/>
              </a:solidFill>
              <a:latin typeface="+mj-lt"/>
            </a:endParaRPr>
          </a:p>
          <a:p>
            <a:r>
              <a:rPr lang="vi-VN" sz="3200" dirty="0" smtClean="0">
                <a:solidFill>
                  <a:srgbClr val="00B050"/>
                </a:solidFill>
                <a:latin typeface="+mj-lt"/>
              </a:rPr>
              <a:t>3. Giáo dục:</a:t>
            </a:r>
            <a:endParaRPr lang="vi-VN" sz="3200" dirty="0">
              <a:solidFill>
                <a:srgbClr val="00B050"/>
              </a:solidFill>
              <a:latin typeface="+mj-lt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81000" y="5029200"/>
            <a:ext cx="7010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dirty="0"/>
              <a:t> </a:t>
            </a:r>
            <a:endParaRPr lang="vi-VN" dirty="0" smtClean="0"/>
          </a:p>
          <a:p>
            <a:r>
              <a:rPr lang="vi-VN" dirty="0" smtClean="0"/>
              <a:t>- </a:t>
            </a:r>
            <a:r>
              <a:rPr lang="vi-VN" dirty="0"/>
              <a:t>Hứng thú </a:t>
            </a:r>
            <a:r>
              <a:rPr lang="vi-VN" dirty="0" smtClean="0"/>
              <a:t>chơi TCAN Ai đoán giỏi</a:t>
            </a:r>
            <a:endParaRPr lang="vi-VN" dirty="0"/>
          </a:p>
          <a:p>
            <a:r>
              <a:rPr lang="vi-VN" dirty="0"/>
              <a:t>- Trẻ thích thú, vui tươi tự tin thể hiện vận động theo bài hát.</a:t>
            </a:r>
          </a:p>
          <a:p>
            <a:r>
              <a:rPr lang="vi-VN" dirty="0"/>
              <a:t>- Giáo dục trẻ biết lễ phép chào hỏi người lớn trong gia đình.</a:t>
            </a:r>
          </a:p>
        </p:txBody>
      </p:sp>
    </p:spTree>
    <p:extLst>
      <p:ext uri="{BB962C8B-B14F-4D97-AF65-F5344CB8AC3E}">
        <p14:creationId xmlns:p14="http://schemas.microsoft.com/office/powerpoint/2010/main" val="21414819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2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2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7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0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3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98" name="Group 24"/>
          <p:cNvGrpSpPr>
            <a:grpSpLocks/>
          </p:cNvGrpSpPr>
          <p:nvPr/>
        </p:nvGrpSpPr>
        <p:grpSpPr bwMode="auto">
          <a:xfrm>
            <a:off x="0" y="-228600"/>
            <a:ext cx="9144000" cy="6858000"/>
            <a:chOff x="0" y="0"/>
            <a:chExt cx="5760" cy="4320"/>
          </a:xfrm>
        </p:grpSpPr>
        <p:pic>
          <p:nvPicPr>
            <p:cNvPr id="4100" name="Picture 25" descr="nhom5"/>
            <p:cNvPicPr>
              <a:picLocks noChangeAspect="1" noChangeArrowheads="1" noCrop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4410" y="-522"/>
              <a:ext cx="336" cy="13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101" name="Picture 26" descr="nhom5"/>
            <p:cNvPicPr>
              <a:picLocks noChangeAspect="1" noChangeArrowheads="1" noCrop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24" y="336"/>
              <a:ext cx="336" cy="13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102" name="Picture 27" descr="nhom5"/>
            <p:cNvPicPr>
              <a:picLocks noChangeAspect="1" noChangeArrowheads="1" noCrop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3210" y="-522"/>
              <a:ext cx="336" cy="13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103" name="Picture 28" descr="nhom5"/>
            <p:cNvPicPr>
              <a:picLocks noChangeAspect="1" noChangeArrowheads="1" noCrop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2010" y="-522"/>
              <a:ext cx="336" cy="13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104" name="Picture 29" descr="nhom5"/>
            <p:cNvPicPr>
              <a:picLocks noChangeAspect="1" noChangeArrowheads="1" noCrop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24" y="1440"/>
              <a:ext cx="336" cy="13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105" name="Picture 30" descr="nhom5"/>
            <p:cNvPicPr>
              <a:picLocks noChangeAspect="1" noChangeArrowheads="1" noCrop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858" y="-522"/>
              <a:ext cx="336" cy="13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106" name="Picture 31" descr="nhom5"/>
            <p:cNvPicPr>
              <a:picLocks noChangeAspect="1" noChangeArrowheads="1" noCrop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24" y="2592"/>
              <a:ext cx="336" cy="13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107" name="Picture 32" descr="nhom5"/>
            <p:cNvPicPr>
              <a:picLocks noChangeAspect="1" noChangeArrowheads="1" noCrop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1872"/>
              <a:ext cx="336" cy="13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108" name="Picture 33" descr="nhom5"/>
            <p:cNvPicPr>
              <a:picLocks noChangeAspect="1" noChangeArrowheads="1" noCrop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2940"/>
              <a:ext cx="336" cy="13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109" name="Picture 34" descr="nhom5"/>
            <p:cNvPicPr>
              <a:picLocks noChangeAspect="1" noChangeArrowheads="1" noCrop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384"/>
              <a:ext cx="336" cy="13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110" name="Picture 35" descr="nhom5"/>
            <p:cNvPicPr>
              <a:picLocks noChangeAspect="1" noChangeArrowheads="1" noCrop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1056"/>
              <a:ext cx="336" cy="13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111" name="Picture 36" descr="nhom5"/>
            <p:cNvPicPr>
              <a:picLocks noChangeAspect="1" noChangeArrowheads="1" noCrop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4554" y="3462"/>
              <a:ext cx="336" cy="13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112" name="Picture 37" descr="nhom5"/>
            <p:cNvPicPr>
              <a:picLocks noChangeAspect="1" noChangeArrowheads="1" noCrop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3402" y="3462"/>
              <a:ext cx="336" cy="13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113" name="Picture 38" descr="nhom5"/>
            <p:cNvPicPr>
              <a:picLocks noChangeAspect="1" noChangeArrowheads="1" noCrop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1002" y="3462"/>
              <a:ext cx="336" cy="13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114" name="Picture 39" descr="nhom5"/>
            <p:cNvPicPr>
              <a:picLocks noChangeAspect="1" noChangeArrowheads="1" noCrop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2250" y="3462"/>
              <a:ext cx="336" cy="13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115" name="Picture 40" descr="nhom4"/>
            <p:cNvPicPr>
              <a:picLocks noChangeAspect="1" noChangeArrowheads="1" noCrop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32" y="0"/>
              <a:ext cx="385" cy="6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116" name="Picture 41" descr="nhom4"/>
            <p:cNvPicPr>
              <a:picLocks noChangeAspect="1" noChangeArrowheads="1" noCrop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336" cy="6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117" name="Picture 42" descr="nhom4"/>
            <p:cNvPicPr>
              <a:picLocks noChangeAspect="1" noChangeArrowheads="1" noCrop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0532867">
              <a:off x="5403" y="3342"/>
              <a:ext cx="357" cy="9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118" name="Picture 43" descr="nhom4"/>
            <p:cNvPicPr>
              <a:picLocks noChangeAspect="1" noChangeArrowheads="1" noCrop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0800000">
              <a:off x="144" y="3360"/>
              <a:ext cx="351" cy="9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4099" name="WordArt 45"/>
          <p:cNvSpPr>
            <a:spLocks noChangeArrowheads="1" noChangeShapeType="1" noTextEdit="1"/>
          </p:cNvSpPr>
          <p:nvPr/>
        </p:nvSpPr>
        <p:spPr bwMode="auto">
          <a:xfrm>
            <a:off x="1066800" y="2057400"/>
            <a:ext cx="6781800" cy="8477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600" b="0" i="0" u="none" strike="noStrike" kern="10" cap="none" spc="0" normalizeH="0" baseline="0" noProof="0" smtClean="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FF00FF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Phần 1 : Gây hứng thú </a:t>
            </a:r>
          </a:p>
        </p:txBody>
      </p:sp>
    </p:spTree>
    <p:extLst>
      <p:ext uri="{BB962C8B-B14F-4D97-AF65-F5344CB8AC3E}">
        <p14:creationId xmlns:p14="http://schemas.microsoft.com/office/powerpoint/2010/main" val="24355039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146" name="Group 4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pic>
          <p:nvPicPr>
            <p:cNvPr id="6153" name="Picture 5" descr="nhom5"/>
            <p:cNvPicPr>
              <a:picLocks noChangeAspect="1" noChangeArrowheads="1" noCrop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4410" y="-522"/>
              <a:ext cx="336" cy="13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154" name="Picture 6" descr="nhom5"/>
            <p:cNvPicPr>
              <a:picLocks noChangeAspect="1" noChangeArrowheads="1" noCrop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24" y="336"/>
              <a:ext cx="336" cy="13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155" name="Picture 7" descr="nhom5"/>
            <p:cNvPicPr>
              <a:picLocks noChangeAspect="1" noChangeArrowheads="1" noCrop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3210" y="-522"/>
              <a:ext cx="336" cy="13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156" name="Picture 8" descr="nhom5"/>
            <p:cNvPicPr>
              <a:picLocks noChangeAspect="1" noChangeArrowheads="1" noCrop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2010" y="-522"/>
              <a:ext cx="336" cy="13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157" name="Picture 9" descr="nhom5"/>
            <p:cNvPicPr>
              <a:picLocks noChangeAspect="1" noChangeArrowheads="1" noCrop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24" y="1440"/>
              <a:ext cx="336" cy="13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158" name="Picture 10" descr="nhom5"/>
            <p:cNvPicPr>
              <a:picLocks noChangeAspect="1" noChangeArrowheads="1" noCrop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858" y="-522"/>
              <a:ext cx="336" cy="13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159" name="Picture 11" descr="nhom5"/>
            <p:cNvPicPr>
              <a:picLocks noChangeAspect="1" noChangeArrowheads="1" noCrop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24" y="2592"/>
              <a:ext cx="336" cy="13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160" name="Picture 12" descr="nhom5"/>
            <p:cNvPicPr>
              <a:picLocks noChangeAspect="1" noChangeArrowheads="1" noCrop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1872"/>
              <a:ext cx="336" cy="13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161" name="Picture 13" descr="nhom5"/>
            <p:cNvPicPr>
              <a:picLocks noChangeAspect="1" noChangeArrowheads="1" noCrop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2940"/>
              <a:ext cx="336" cy="13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162" name="Picture 14" descr="nhom5"/>
            <p:cNvPicPr>
              <a:picLocks noChangeAspect="1" noChangeArrowheads="1" noCrop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384"/>
              <a:ext cx="336" cy="13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163" name="Picture 15" descr="nhom5"/>
            <p:cNvPicPr>
              <a:picLocks noChangeAspect="1" noChangeArrowheads="1" noCrop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1056"/>
              <a:ext cx="336" cy="13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164" name="Picture 16" descr="nhom5"/>
            <p:cNvPicPr>
              <a:picLocks noChangeAspect="1" noChangeArrowheads="1" noCrop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4554" y="3462"/>
              <a:ext cx="336" cy="13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165" name="Picture 17" descr="nhom5"/>
            <p:cNvPicPr>
              <a:picLocks noChangeAspect="1" noChangeArrowheads="1" noCrop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3402" y="3462"/>
              <a:ext cx="336" cy="13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166" name="Picture 18" descr="nhom5"/>
            <p:cNvPicPr>
              <a:picLocks noChangeAspect="1" noChangeArrowheads="1" noCrop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1002" y="3462"/>
              <a:ext cx="336" cy="13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167" name="Picture 19" descr="nhom5"/>
            <p:cNvPicPr>
              <a:picLocks noChangeAspect="1" noChangeArrowheads="1" noCrop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2250" y="3462"/>
              <a:ext cx="336" cy="13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168" name="Picture 20" descr="nhom4"/>
            <p:cNvPicPr>
              <a:picLocks noChangeAspect="1" noChangeArrowheads="1" noCrop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32" y="0"/>
              <a:ext cx="385" cy="6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169" name="Picture 21" descr="nhom4"/>
            <p:cNvPicPr>
              <a:picLocks noChangeAspect="1" noChangeArrowheads="1" noCrop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336" cy="6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170" name="Picture 22" descr="nhom4"/>
            <p:cNvPicPr>
              <a:picLocks noChangeAspect="1" noChangeArrowheads="1" noCrop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0532867">
              <a:off x="5403" y="3342"/>
              <a:ext cx="357" cy="9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171" name="Picture 23" descr="nhom4"/>
            <p:cNvPicPr>
              <a:picLocks noChangeAspect="1" noChangeArrowheads="1" noCrop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0800000">
              <a:off x="144" y="3360"/>
              <a:ext cx="351" cy="9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6147" name="WordArt 24"/>
          <p:cNvSpPr>
            <a:spLocks noChangeArrowheads="1" noChangeShapeType="1" noTextEdit="1"/>
          </p:cNvSpPr>
          <p:nvPr/>
        </p:nvSpPr>
        <p:spPr bwMode="auto">
          <a:xfrm>
            <a:off x="1981200" y="1752600"/>
            <a:ext cx="5181600" cy="5429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600" b="0" i="0" u="none" strike="noStrike" kern="10" cap="none" spc="0" normalizeH="0" baseline="0" noProof="0" smtClean="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FF00FF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Phần 2 : Ca hát </a:t>
            </a:r>
          </a:p>
        </p:txBody>
      </p:sp>
      <p:pic>
        <p:nvPicPr>
          <p:cNvPr id="6148" name="Picture 29" descr="k_anhdong_amnhac[1]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3048000"/>
            <a:ext cx="1752600" cy="289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9" name="Picture 30" descr="k_anhdong_amnhac[1]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3048000"/>
            <a:ext cx="1912938" cy="289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0" name="Picture 31" descr="k_anhdong_amnhac[1]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538" y="3068638"/>
            <a:ext cx="2016125" cy="289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1" name="Picture 32" descr="k_anhdong_amnhac[1]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3663" y="3048000"/>
            <a:ext cx="2016125" cy="289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53" name="Múa cho me xem.MID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32766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241352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8945" fill="hold"/>
                                        <p:tgtEl>
                                          <p:spTgt spid="515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153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219200" y="685800"/>
            <a:ext cx="10380278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6000" dirty="0" smtClean="0">
                <a:solidFill>
                  <a:srgbClr val="FF0000"/>
                </a:solidFill>
              </a:rPr>
              <a:t>Là con mèo</a:t>
            </a:r>
          </a:p>
          <a:p>
            <a:r>
              <a:rPr lang="vi-VN" sz="6000" dirty="0">
                <a:solidFill>
                  <a:srgbClr val="FF0000"/>
                </a:solidFill>
              </a:rPr>
              <a:t> </a:t>
            </a:r>
            <a:r>
              <a:rPr lang="vi-VN" sz="6000" dirty="0" smtClean="0">
                <a:solidFill>
                  <a:srgbClr val="FF0000"/>
                </a:solidFill>
              </a:rPr>
              <a:t>    </a:t>
            </a:r>
            <a:r>
              <a:rPr lang="vi-VN" sz="6000" dirty="0">
                <a:solidFill>
                  <a:srgbClr val="FF0000"/>
                </a:solidFill>
              </a:rPr>
              <a:t>Tác giả: Mộng Lân </a:t>
            </a:r>
            <a:r>
              <a:rPr lang="vi-VN" sz="6000" dirty="0" smtClean="0">
                <a:solidFill>
                  <a:srgbClr val="FF0000"/>
                </a:solidFill>
              </a:rPr>
              <a:t>            </a:t>
            </a:r>
            <a:endParaRPr lang="vi-VN" sz="6000" dirty="0">
              <a:solidFill>
                <a:srgbClr val="FF0000"/>
              </a:solidFill>
            </a:endParaRPr>
          </a:p>
        </p:txBody>
      </p:sp>
      <p:pic>
        <p:nvPicPr>
          <p:cNvPr id="4" name="la-con-meo-beat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98425" y="98425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01847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0256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539750" y="260350"/>
            <a:ext cx="8229600" cy="1368425"/>
          </a:xfrm>
        </p:spPr>
        <p:txBody>
          <a:bodyPr/>
          <a:lstStyle/>
          <a:p>
            <a:pPr eaLnBrk="1" hangingPunct="1"/>
            <a:r>
              <a:rPr lang="en-US" altLang="vi-VN" sz="4000" dirty="0" err="1" smtClean="0">
                <a:solidFill>
                  <a:srgbClr val="FF33CC"/>
                </a:solidFill>
                <a:latin typeface="Times New Roman" panose="02020603050405020304" pitchFamily="18" charset="0"/>
              </a:rPr>
              <a:t>Phân</a:t>
            </a:r>
            <a:r>
              <a:rPr lang="en-US" altLang="vi-VN" sz="4000" dirty="0" smtClean="0">
                <a:solidFill>
                  <a:srgbClr val="FF33CC"/>
                </a:solidFill>
                <a:latin typeface="Times New Roman" panose="02020603050405020304" pitchFamily="18" charset="0"/>
              </a:rPr>
              <a:t> 3 : </a:t>
            </a:r>
            <a:r>
              <a:rPr lang="vi-VN" altLang="vi-VN" sz="4000" dirty="0" smtClean="0">
                <a:solidFill>
                  <a:srgbClr val="FF33CC"/>
                </a:solidFill>
                <a:latin typeface="Times New Roman" panose="02020603050405020304" pitchFamily="18" charset="0"/>
              </a:rPr>
              <a:t>Ai đoán giỏi</a:t>
            </a:r>
            <a:endParaRPr lang="en-US" altLang="vi-VN" sz="4000" dirty="0" smtClean="0">
              <a:solidFill>
                <a:srgbClr val="FF33CC"/>
              </a:solidFill>
              <a:latin typeface="Times New Roman" panose="02020603050405020304" pitchFamily="18" charset="0"/>
            </a:endParaRPr>
          </a:p>
        </p:txBody>
      </p:sp>
      <p:sp>
        <p:nvSpPr>
          <p:cNvPr id="8195" name="AutoShape 5" descr="nhac-thieu-nhi-tieng-anh"/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vi-VN" altLang="vi-VN" sz="18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8196" name="AutoShape 7" descr="nhac-thieu-nhi-tieng-anh"/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vi-VN" altLang="vi-VN" sz="18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8197" name="AutoShape 9" descr="nhac-thieu-nhi-tieng-anh"/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vi-VN" altLang="vi-VN" sz="18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8198" name="AutoShape 11" descr="nhac-thieu-nhi-tieng-anh"/>
          <p:cNvSpPr>
            <a:spLocks noChangeAspect="1" noChangeArrowheads="1"/>
          </p:cNvSpPr>
          <p:nvPr/>
        </p:nvSpPr>
        <p:spPr bwMode="auto">
          <a:xfrm>
            <a:off x="155575" y="460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vi-VN" altLang="vi-VN" sz="18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8199" name="AutoShape 13" descr="nhac-thieu-nhi-tieng-anh"/>
          <p:cNvSpPr>
            <a:spLocks noChangeAspect="1" noChangeArrowheads="1"/>
          </p:cNvSpPr>
          <p:nvPr/>
        </p:nvSpPr>
        <p:spPr bwMode="auto">
          <a:xfrm>
            <a:off x="155575" y="460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vi-VN" altLang="vi-VN" sz="18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8200" name="AutoShape 15" descr="nhac-thieu-nhi-tieng-anh"/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vi-VN" altLang="vi-VN" sz="18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8201" name="Picture 17" descr="3c923cf5540c3d0e6e108a67d6887187_1430726817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5938" y="1928813"/>
            <a:ext cx="5013325" cy="4164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668764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33284741-Thank-You-Abstract-Floral-Background-Callygraphy-THANK-YOU-hand-lettering-handmade-calligraphy-Stock-Vector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-152400" y="0"/>
            <a:ext cx="9372600" cy="6858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1570</TotalTime>
  <Words>196</Words>
  <Application>Microsoft Office PowerPoint</Application>
  <PresentationFormat>On-screen Show (4:3)</PresentationFormat>
  <Paragraphs>29</Paragraphs>
  <Slides>7</Slides>
  <Notes>0</Notes>
  <HiddenSlides>0</HiddenSlides>
  <MMClips>2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7</vt:i4>
      </vt:variant>
    </vt:vector>
  </HeadingPairs>
  <TitlesOfParts>
    <vt:vector size="13" baseType="lpstr">
      <vt:lpstr>Arial</vt:lpstr>
      <vt:lpstr>Calibri</vt:lpstr>
      <vt:lpstr>Roboto</vt:lpstr>
      <vt:lpstr>Times New Roman</vt:lpstr>
      <vt:lpstr>Office Theme</vt:lpstr>
      <vt:lpstr>Default Design</vt:lpstr>
      <vt:lpstr>PowerPoint Presentation</vt:lpstr>
      <vt:lpstr>I.Mục đích, yêu cầu:</vt:lpstr>
      <vt:lpstr>PowerPoint Presentation</vt:lpstr>
      <vt:lpstr>PowerPoint Presentation</vt:lpstr>
      <vt:lpstr>PowerPoint Presentation</vt:lpstr>
      <vt:lpstr>Phân 3 : Ai đoán giỏi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MayTinhDucDung</dc:creator>
  <cp:lastModifiedBy>Administrator</cp:lastModifiedBy>
  <cp:revision>91</cp:revision>
  <dcterms:created xsi:type="dcterms:W3CDTF">2017-10-12T12:19:45Z</dcterms:created>
  <dcterms:modified xsi:type="dcterms:W3CDTF">2025-04-01T04:31:58Z</dcterms:modified>
</cp:coreProperties>
</file>