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Wingdings 3" panose="05040102010807070707" pitchFamily="18" charset="2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93" d="100"/>
          <a:sy n="93" d="100"/>
        </p:scale>
        <p:origin x="1638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98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88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5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59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0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9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2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39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25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6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0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4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9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NBTN  “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Nguyễn Thị Phương Hiếu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1999821" y="5791200"/>
            <a:ext cx="51443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Doan-Tau-Nho-Xiu-Hop-C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4763" y="5233988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386379" y="1315641"/>
            <a:ext cx="8088560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977701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TRONG CÁC HOẠT ĐỘNG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09491" y="1219200"/>
            <a:ext cx="85282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  <p:pic>
        <p:nvPicPr>
          <p:cNvPr id="3" name="Doan-Tau-Nho-Xiu-Hop-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38100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1038949" y="2438400"/>
            <a:ext cx="706610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  <p:sp>
        <p:nvSpPr>
          <p:cNvPr id="5" name="Rectangle 4"/>
          <p:cNvSpPr/>
          <p:nvPr/>
        </p:nvSpPr>
        <p:spPr>
          <a:xfrm>
            <a:off x="3254471" y="5338465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6758" y="5750004"/>
            <a:ext cx="3078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793726" y="5486400"/>
            <a:ext cx="31245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70" y="0"/>
            <a:ext cx="9074933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6096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359307" y="1676400"/>
            <a:ext cx="40286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87</Words>
  <Application>Microsoft Office PowerPoint</Application>
  <PresentationFormat>On-screen Show (4:3)</PresentationFormat>
  <Paragraphs>19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Wingdings 3</vt:lpstr>
      <vt:lpstr>Times New Roman</vt:lpstr>
      <vt:lpstr>Arial</vt:lpstr>
      <vt:lpstr>Century Gothic</vt:lpstr>
      <vt:lpstr>1_Office Theme</vt:lpstr>
      <vt:lpstr>2_Office Theme</vt:lpstr>
      <vt:lpstr>Ion</vt:lpstr>
      <vt:lpstr>   Đề tài: NBTN  “Tàu hỏa” Chủ đề: Giao thông Lứa tuổi: 24-36 tháng GV: Nguyễn Thị Phương Hiếu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</cp:revision>
  <dcterms:created xsi:type="dcterms:W3CDTF">2006-08-16T00:00:00Z</dcterms:created>
  <dcterms:modified xsi:type="dcterms:W3CDTF">2025-02-03T04:26:44Z</dcterms:modified>
</cp:coreProperties>
</file>