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722" r:id="rId2"/>
  </p:sldMasterIdLst>
  <p:sldIdLst>
    <p:sldId id="256" r:id="rId3"/>
    <p:sldId id="261" r:id="rId4"/>
    <p:sldId id="262" r:id="rId5"/>
    <p:sldId id="268" r:id="rId6"/>
    <p:sldId id="270" r:id="rId7"/>
    <p:sldId id="257" r:id="rId8"/>
    <p:sldId id="272" r:id="rId9"/>
    <p:sldId id="274" r:id="rId10"/>
    <p:sldId id="276" r:id="rId11"/>
    <p:sldId id="258" r:id="rId12"/>
    <p:sldId id="278" r:id="rId13"/>
    <p:sldId id="267" r:id="rId14"/>
    <p:sldId id="280" r:id="rId15"/>
    <p:sldId id="265" r:id="rId16"/>
    <p:sldId id="288" r:id="rId17"/>
    <p:sldId id="297" r:id="rId18"/>
    <p:sldId id="290" r:id="rId19"/>
  </p:sldIdLst>
  <p:sldSz cx="9144000" cy="6858000" type="screen4x3"/>
  <p:notesSz cx="6858000" cy="9144000"/>
  <p:custDataLst>
    <p:tags r:id="rId20"/>
  </p:custDataLst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18FA"/>
    <a:srgbClr val="FF0066"/>
    <a:srgbClr val="CC00CC"/>
    <a:srgbClr val="FF3300"/>
    <a:srgbClr val="009900"/>
    <a:srgbClr val="005426"/>
    <a:srgbClr val="5DEC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1074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698E33-A971-4D72-9AC5-FBE9FB4FFF7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/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698E33-A971-4D72-9AC5-FBE9FB4FFF7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/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698E33-A971-4D72-9AC5-FBE9FB4FFF7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/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698E33-A971-4D72-9AC5-FBE9FB4FFF7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/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698E33-A971-4D72-9AC5-FBE9FB4FFF7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/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698E33-A971-4D72-9AC5-FBE9FB4FFF7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/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698E33-A971-4D72-9AC5-FBE9FB4FFF7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/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698E33-A971-4D72-9AC5-FBE9FB4FFF7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/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1191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698E33-A971-4D72-9AC5-FBE9FB4FFF7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/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8950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698E33-A971-4D72-9AC5-FBE9FB4FFF7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/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0348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698E33-A971-4D72-9AC5-FBE9FB4FFF7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/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391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698E33-A971-4D72-9AC5-FBE9FB4FFF7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/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5715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698E33-A971-4D72-9AC5-FBE9FB4FFF7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/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4476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698E33-A971-4D72-9AC5-FBE9FB4FFF7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/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0483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698E33-A971-4D72-9AC5-FBE9FB4FFF7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/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0408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698E33-A971-4D72-9AC5-FBE9FB4FFF7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/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5719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698E33-A971-4D72-9AC5-FBE9FB4FFF7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/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218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698E33-A971-4D72-9AC5-FBE9FB4FFF7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/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1115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698E33-A971-4D72-9AC5-FBE9FB4FFF7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/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7371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698E33-A971-4D72-9AC5-FBE9FB4FFF7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/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6805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698E33-A971-4D72-9AC5-FBE9FB4FFF7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/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0481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698E33-A971-4D72-9AC5-FBE9FB4FFF7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/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476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698E33-A971-4D72-9AC5-FBE9FB4FFF7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/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7296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698E33-A971-4D72-9AC5-FBE9FB4FFF7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/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9106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698E33-A971-4D72-9AC5-FBE9FB4FFF7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/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7963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698E33-A971-4D72-9AC5-FBE9FB4FFF7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/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0457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698E33-A971-4D72-9AC5-FBE9FB4FFF7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/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0751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698E33-A971-4D72-9AC5-FBE9FB4FFF7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/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961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698E33-A971-4D72-9AC5-FBE9FB4FFF7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/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8160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698E33-A971-4D72-9AC5-FBE9FB4FFF7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/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1463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698E33-A971-4D72-9AC5-FBE9FB4FFF7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/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3611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698E33-A971-4D72-9AC5-FBE9FB4FFF7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/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1463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698E33-A971-4D72-9AC5-FBE9FB4FFF7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/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744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698E33-A971-4D72-9AC5-FBE9FB4FFF7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/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64743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698E33-A971-4D72-9AC5-FBE9FB4FFF7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/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7006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698E33-A971-4D72-9AC5-FBE9FB4FFF7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/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698E33-A971-4D72-9AC5-FBE9FB4FFF7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/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698E33-A971-4D72-9AC5-FBE9FB4FFF7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/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698E33-A971-4D72-9AC5-FBE9FB4FFF7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/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698E33-A971-4D72-9AC5-FBE9FB4FFF7E}" type="datetimeFigureOut">
              <a:rPr lang="en-US" smtClean="0"/>
              <a:pPr>
                <a:defRPr/>
              </a:pPr>
              <a:t>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/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85503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698E33-A971-4D72-9AC5-FBE9FB4FFF7E}" type="datetimeFigureOut">
              <a:rPr lang="en-US" smtClean="0"/>
              <a:pPr>
                <a:defRPr/>
              </a:pPr>
              <a:t>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/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2980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698E33-A971-4D72-9AC5-FBE9FB4FFF7E}" type="datetimeFigureOut">
              <a:rPr lang="en-US" smtClean="0"/>
              <a:pPr>
                <a:defRPr/>
              </a:pPr>
              <a:t>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/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90241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698E33-A971-4D72-9AC5-FBE9FB4FFF7E}" type="datetimeFigureOut">
              <a:rPr lang="en-US" smtClean="0"/>
              <a:pPr>
                <a:defRPr/>
              </a:pPr>
              <a:t>2/8/2025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/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36210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698E33-A971-4D72-9AC5-FBE9FB4FFF7E}" type="datetimeFigureOut">
              <a:rPr lang="en-US" smtClean="0"/>
              <a:pPr>
                <a:defRPr/>
              </a:pPr>
              <a:t>2/8/2025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/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687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698E33-A971-4D72-9AC5-FBE9FB4FFF7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/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78154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698E33-A971-4D72-9AC5-FBE9FB4FFF7E}" type="datetimeFigureOut">
              <a:rPr lang="en-US" smtClean="0"/>
              <a:pPr>
                <a:defRPr/>
              </a:pPr>
              <a:t>2/8/2025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/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81186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698E33-A971-4D72-9AC5-FBE9FB4FFF7E}" type="datetimeFigureOut">
              <a:rPr lang="en-US" smtClean="0"/>
              <a:pPr>
                <a:defRPr/>
              </a:pPr>
              <a:t>2/8/2025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/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6762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698E33-A971-4D72-9AC5-FBE9FB4FFF7E}" type="datetimeFigureOut">
              <a:rPr lang="en-US" smtClean="0"/>
              <a:pPr>
                <a:defRPr/>
              </a:pPr>
              <a:t>2/8/2025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/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47164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73049"/>
            <a:ext cx="3008313" cy="1162051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435103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698E33-A971-4D72-9AC5-FBE9FB4FFF7E}" type="datetimeFigureOut">
              <a:rPr lang="en-US" smtClean="0"/>
              <a:pPr>
                <a:defRPr/>
              </a:pPr>
              <a:t>2/8/2025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/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36853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698E33-A971-4D72-9AC5-FBE9FB4FFF7E}" type="datetimeFigureOut">
              <a:rPr lang="en-US" smtClean="0"/>
              <a:pPr>
                <a:defRPr/>
              </a:pPr>
              <a:t>2/8/2025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/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39231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698E33-A971-4D72-9AC5-FBE9FB4FFF7E}" type="datetimeFigureOut">
              <a:rPr lang="en-US" smtClean="0"/>
              <a:pPr>
                <a:defRPr/>
              </a:pPr>
              <a:t>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/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43571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698E33-A971-4D72-9AC5-FBE9FB4FFF7E}" type="datetimeFigureOut">
              <a:rPr lang="en-US" smtClean="0"/>
              <a:pPr>
                <a:defRPr/>
              </a:pPr>
              <a:t>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/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679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698E33-A971-4D72-9AC5-FBE9FB4FFF7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/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436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698E33-A971-4D72-9AC5-FBE9FB4FFF7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/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623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698E33-A971-4D72-9AC5-FBE9FB4FFF7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/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289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698E33-A971-4D72-9AC5-FBE9FB4FFF7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/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911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vi-VN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vi-VN" dirty="0"/>
              <a:t>Click to edit Master text styles</a:t>
            </a:r>
          </a:p>
          <a:p>
            <a:pPr lvl="1"/>
            <a:r>
              <a:rPr lang="en-US" altLang="vi-VN" dirty="0"/>
              <a:t>Second level</a:t>
            </a:r>
          </a:p>
          <a:p>
            <a:pPr lvl="2"/>
            <a:r>
              <a:rPr lang="en-US" altLang="vi-VN" dirty="0"/>
              <a:t>Third level</a:t>
            </a:r>
          </a:p>
          <a:p>
            <a:pPr lvl="3"/>
            <a:r>
              <a:rPr lang="en-US" altLang="vi-VN" dirty="0"/>
              <a:t>Fourth level</a:t>
            </a:r>
          </a:p>
          <a:p>
            <a:pPr lvl="4"/>
            <a:r>
              <a:rPr lang="en-US" altLang="vi-VN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698E33-A971-4D72-9AC5-FBE9FB4FFF7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altLang="vi-VN" dirty="0"/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894" r:id="rId2"/>
    <p:sldLayoutId id="2147483893" r:id="rId3"/>
    <p:sldLayoutId id="2147483892" r:id="rId4"/>
    <p:sldLayoutId id="2147483877" r:id="rId5"/>
    <p:sldLayoutId id="2147483876" r:id="rId6"/>
    <p:sldLayoutId id="2147483873" r:id="rId7"/>
    <p:sldLayoutId id="2147483872" r:id="rId8"/>
    <p:sldLayoutId id="2147483861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69" r:id="rId15"/>
    <p:sldLayoutId id="2147483891" r:id="rId16"/>
    <p:sldLayoutId id="2147483890" r:id="rId17"/>
    <p:sldLayoutId id="2147483889" r:id="rId18"/>
    <p:sldLayoutId id="2147483887" r:id="rId19"/>
    <p:sldLayoutId id="2147483886" r:id="rId20"/>
    <p:sldLayoutId id="2147483885" r:id="rId21"/>
    <p:sldLayoutId id="2147483884" r:id="rId22"/>
    <p:sldLayoutId id="2147483883" r:id="rId23"/>
    <p:sldLayoutId id="2147483882" r:id="rId24"/>
    <p:sldLayoutId id="2147483881" r:id="rId25"/>
    <p:sldLayoutId id="2147483880" r:id="rId26"/>
    <p:sldLayoutId id="2147483879" r:id="rId27"/>
    <p:sldLayoutId id="2147483878" r:id="rId28"/>
    <p:sldLayoutId id="2147483875" r:id="rId29"/>
    <p:sldLayoutId id="2147483874" r:id="rId30"/>
    <p:sldLayoutId id="2147483871" r:id="rId31"/>
    <p:sldLayoutId id="2147483870" r:id="rId32"/>
    <p:sldLayoutId id="2147483869" r:id="rId33"/>
    <p:sldLayoutId id="2147483868" r:id="rId34"/>
    <p:sldLayoutId id="2147483867" r:id="rId35"/>
    <p:sldLayoutId id="2147483866" r:id="rId36"/>
    <p:sldLayoutId id="2147483865" r:id="rId37"/>
    <p:sldLayoutId id="2147483864" r:id="rId38"/>
    <p:sldLayoutId id="2147483863" r:id="rId39"/>
    <p:sldLayoutId id="2147483862" r:id="rId40"/>
    <p:sldLayoutId id="2147483709" r:id="rId41"/>
    <p:sldLayoutId id="2147483710" r:id="rId42"/>
    <p:sldLayoutId id="2147483711" r:id="rId43"/>
    <p:sldLayoutId id="2147483712" r:id="rId44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vi-VN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vi-VN" dirty="0"/>
              <a:t>Click to edit Master text styles</a:t>
            </a:r>
          </a:p>
          <a:p>
            <a:pPr lvl="1"/>
            <a:r>
              <a:rPr lang="en-US" altLang="vi-VN" dirty="0"/>
              <a:t>Second level</a:t>
            </a:r>
          </a:p>
          <a:p>
            <a:pPr lvl="2"/>
            <a:r>
              <a:rPr lang="en-US" altLang="vi-VN" dirty="0"/>
              <a:t>Third level</a:t>
            </a:r>
          </a:p>
          <a:p>
            <a:pPr lvl="3"/>
            <a:r>
              <a:rPr lang="en-US" altLang="vi-VN" dirty="0"/>
              <a:t>Fourth level</a:t>
            </a:r>
          </a:p>
          <a:p>
            <a:pPr lvl="4"/>
            <a:r>
              <a:rPr lang="en-US" altLang="vi-VN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A698E33-A971-4D72-9AC5-FBE9FB4FFF7E}" type="datetimeFigureOut">
              <a:rPr lang="en-US" smtClean="0"/>
              <a:pPr>
                <a:defRPr/>
              </a:pPr>
              <a:t>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altLang="vi-VN" dirty="0"/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286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888" r:id="rId8"/>
    <p:sldLayoutId id="2147483789" r:id="rId9"/>
    <p:sldLayoutId id="2147483790" r:id="rId10"/>
    <p:sldLayoutId id="2147483791" r:id="rId11"/>
    <p:sldLayoutId id="2147483792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NULL"/><Relationship Id="rId3" Type="http://schemas.openxmlformats.org/officeDocument/2006/relationships/image" Target="../media/image2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2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3.png"/><Relationship Id="rId9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3.png"/><Relationship Id="rId9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CC9887F1-5E46-42CC-8D97-35D61F7767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7" y="0"/>
            <a:ext cx="920259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04800" y="1730376"/>
            <a:ext cx="9525000" cy="1470025"/>
          </a:xfrm>
        </p:spPr>
        <p:txBody>
          <a:bodyPr vert="horz" wrap="square" lIns="91440" tIns="45720" rIns="91440" bIns="45720" numCol="1" anchor="ctr" anchorCtr="0" compatLnSpc="1"/>
          <a:lstStyle/>
          <a:p>
            <a:pPr eaLnBrk="1" hangingPunct="1">
              <a:buClrTx/>
              <a:buSzTx/>
              <a:buFontTx/>
              <a:buNone/>
            </a:pPr>
            <a:r>
              <a:rPr lang="en-US" altLang="vi-VN" sz="4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vi-VN" sz="4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vi-VN" sz="4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vi-VN" sz="4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vi-VN" sz="4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vi-VN" sz="4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vi-VN" sz="3600" b="1" dirty="0">
                <a:solidFill>
                  <a:srgbClr val="2818FA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phát triển nhận thức</a:t>
            </a:r>
            <a:br>
              <a:rPr lang="en-US" altLang="vi-VN" sz="3600" b="1" dirty="0">
                <a:solidFill>
                  <a:srgbClr val="2818FA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vi-VN" sz="3600" b="1" dirty="0">
                <a:solidFill>
                  <a:srgbClr val="2818FA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 biết phân biệt hình vuông, hình tròn</a:t>
            </a:r>
            <a:endParaRPr lang="en-US" altLang="vi-VN" sz="3600" b="1" dirty="0">
              <a:solidFill>
                <a:srgbClr val="2818FA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52400"/>
            <a:ext cx="9144000" cy="1295400"/>
          </a:xfrm>
        </p:spPr>
        <p:txBody>
          <a:bodyPr vert="horz" wrap="square" lIns="91440" tIns="45720" rIns="91440" bIns="45720" numCol="1" rtlCol="0" anchor="t" anchorCtr="0" compatLnSpc="1"/>
          <a:lstStyle/>
          <a:p>
            <a:pPr eaLnBrk="1" hangingPunct="1">
              <a:buClrTx/>
              <a:buSzTx/>
            </a:pPr>
            <a:r>
              <a:rPr sz="2400" b="1" kern="1200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PHÒNG GIÁO DỤC VÀ ĐÀO TẠO QUẬN LONG BIÊN </a:t>
            </a:r>
          </a:p>
          <a:p>
            <a:pPr eaLnBrk="1" hangingPunct="1">
              <a:buClrTx/>
              <a:buSzTx/>
            </a:pPr>
            <a:r>
              <a:rPr sz="2400" b="1" kern="1200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MẦM NON </a:t>
            </a:r>
            <a:r>
              <a:rPr sz="2400" b="1" kern="1200" dirty="0" smtClean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</a:t>
            </a:r>
            <a:r>
              <a:rPr lang="en-US" sz="2400" b="1" kern="1200" dirty="0" smtClean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 QUẤT</a:t>
            </a:r>
            <a:endParaRPr sz="2400" b="1" kern="1200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4" name="Oval 3"/>
          <p:cNvSpPr/>
          <p:nvPr/>
        </p:nvSpPr>
        <p:spPr>
          <a:xfrm>
            <a:off x="9677400" y="5409241"/>
            <a:ext cx="1447800" cy="1470025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058400" y="4392612"/>
            <a:ext cx="1295400" cy="12192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itle 1"/>
          <p:cNvSpPr txBox="1"/>
          <p:nvPr/>
        </p:nvSpPr>
        <p:spPr>
          <a:xfrm>
            <a:off x="10677" y="3657601"/>
            <a:ext cx="9133323" cy="1470025"/>
          </a:xfrm>
          <a:prstGeom prst="rect">
            <a:avLst/>
          </a:prstGeom>
        </p:spPr>
        <p:txBody>
          <a:bodyPr anchor="ctr"/>
          <a:lstStyle/>
          <a:p>
            <a:pPr algn="ctr" eaLnBrk="1" hangingPunct="1">
              <a:buNone/>
            </a:pPr>
            <a:r>
              <a:rPr sz="4000" b="1" i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24 tháng-36 tháng</a:t>
            </a:r>
            <a:endParaRPr sz="4000" b="1" i="1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62200" y="4648200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LỚP: NHÀ TRẺ D1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6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grpId="0" nodeType="withEffect">
                                  <p:stCondLst>
                                    <p:cond delay="6800"/>
                                  </p:stCondLst>
                                  <p:childTnLst>
                                    <p:animMotion origin="layout" path="M 0.00973 -0.08912 L -0.5125 0.12523 " pathEditMode="relative" rAng="0" ptsTypes="AA">
                                      <p:cBhvr>
                                        <p:cTn id="21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11" y="10718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grpId="0" nodeType="withEffect">
                                  <p:stCondLst>
                                    <p:cond delay="6800"/>
                                  </p:stCondLst>
                                  <p:childTnLst>
                                    <p:animMotion origin="layout" path="M 0 -0.00301 L -0.3125 -0.08148 " pathEditMode="relative" rAng="0" ptsTypes="AA">
                                      <p:cBhvr>
                                        <p:cTn id="23" dur="3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25" y="-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allAtOnce"/>
      <p:bldP spid="4" grpId="0" animBg="1"/>
      <p:bldP spid="5" grpId="0" animBg="1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22CAF16-97F0-4510-9B6A-0093EBC87B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291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617B597-6435-46C8-9097-6B0EA08EDF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6308" y="3257758"/>
            <a:ext cx="1830217" cy="183021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9217CB8-25C2-4153-8F49-65579ABFD5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8807" y="3123371"/>
            <a:ext cx="2098991" cy="20989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18BB0E0-A8B6-43B0-A7F2-83FD69A62E82}"/>
              </a:ext>
            </a:extLst>
          </p:cNvPr>
          <p:cNvSpPr txBox="1"/>
          <p:nvPr/>
        </p:nvSpPr>
        <p:spPr>
          <a:xfrm>
            <a:off x="2488095" y="982549"/>
            <a:ext cx="5219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FF0000"/>
                </a:solidFill>
                <a:latin typeface="Calibri"/>
              </a:rPr>
              <a:t>HÌNH VUÔNG, HÌNH TRÒN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44BFA37-F150-4BAB-A302-BE59B0DA1001}"/>
              </a:ext>
            </a:extLst>
          </p:cNvPr>
          <p:cNvSpPr/>
          <p:nvPr/>
        </p:nvSpPr>
        <p:spPr>
          <a:xfrm>
            <a:off x="4502719" y="3082753"/>
            <a:ext cx="138564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vi-VN" sz="4050" b="1" dirty="0">
              <a:ln w="22225">
                <a:solidFill>
                  <a:srgbClr val="C0504D"/>
                </a:solidFill>
                <a:prstDash val="solid"/>
              </a:ln>
              <a:solidFill>
                <a:srgbClr val="C0504D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611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C4ABE89-A890-43F1-95A0-56F3CEC6F0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533400" y="2286001"/>
            <a:ext cx="7620000" cy="280076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Hoạt động 3: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</a:t>
            </a:r>
            <a:r>
              <a:rPr kumimoji="0" lang="en-US" altLang="vi-V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Trò</a:t>
            </a:r>
            <a:r>
              <a:rPr kumimoji="0" lang="en-US" alt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vi-V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chơi</a:t>
            </a:r>
            <a:r>
              <a:rPr kumimoji="0" lang="en-US" alt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Nhìn</a:t>
            </a:r>
            <a:r>
              <a:rPr kumimoji="0" lang="en-US" alt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</a:t>
            </a:r>
            <a:r>
              <a:rPr kumimoji="0" lang="en-US" altLang="vi-V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nhanh</a:t>
            </a:r>
            <a:r>
              <a:rPr kumimoji="0" lang="en-US" alt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vi-V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đoán</a:t>
            </a:r>
            <a:r>
              <a:rPr kumimoji="0" lang="en-US" alt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vi-V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đúng</a:t>
            </a:r>
            <a:endParaRPr kumimoji="0" lang="en-US" altLang="vi-VN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  <p:sndAc>
          <p:stSnd>
            <p:snd r:embed="rId2" name="applause.wav"/>
          </p:stSnd>
        </p:sndAc>
      </p:transition>
    </mc:Choice>
    <mc:Fallback xmlns="">
      <p:transition spd="slow">
        <p:randomBar dir="vert"/>
        <p:sndAc>
          <p:stSnd>
            <p:snd r:embed="rId8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9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9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90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9">
            <a:extLst>
              <a:ext uri="{FF2B5EF4-FFF2-40B4-BE49-F238E27FC236}">
                <a16:creationId xmlns:a16="http://schemas.microsoft.com/office/drawing/2014/main" xmlns="" id="{1A68174A-307D-4FE5-895F-A28AD6ABB9EC}"/>
              </a:ext>
            </a:extLst>
          </p:cNvPr>
          <p:cNvSpPr/>
          <p:nvPr/>
        </p:nvSpPr>
        <p:spPr>
          <a:xfrm>
            <a:off x="457200" y="5766947"/>
            <a:ext cx="8382000" cy="6096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Bé hãy </a:t>
            </a:r>
            <a:r>
              <a:rPr kumimoji="0" lang="en-US" altLang="vi-V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chọn</a:t>
            </a:r>
            <a:r>
              <a:rPr kumimoji="0" lang="en-US" alt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altLang="vi-V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hình</a:t>
            </a:r>
            <a:r>
              <a:rPr kumimoji="0" lang="en-US" alt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altLang="vi-V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vuông</a:t>
            </a:r>
            <a:r>
              <a:rPr kumimoji="0" lang="en-US" alt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altLang="vi-V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nào</a:t>
            </a:r>
            <a:r>
              <a:rPr kumimoji="0" lang="en-US" alt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0553756-A1E3-4F1B-8D45-A72B547F49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0" y="990601"/>
            <a:ext cx="1548518" cy="14509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FCF8DD3-E016-437F-AFE4-C81AFED8D0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3843341"/>
            <a:ext cx="1548518" cy="14509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D1F323C-99F9-4871-B24D-639C50C1BF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481454"/>
            <a:ext cx="1548518" cy="14509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EF8AD72-F57D-4E38-8E57-0392713F07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134" y="609600"/>
            <a:ext cx="1524132" cy="14448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AA29963-4DE1-4141-B530-0C7DB2EB01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0" y="3843340"/>
            <a:ext cx="1524132" cy="14448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E8FDA51-1A28-49D8-AEF5-9E3F6BFBA9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6134" y="3364744"/>
            <a:ext cx="2005758" cy="14387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673BF47-12C1-4608-80B0-1975522DE3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29805" y="5160203"/>
            <a:ext cx="1353429" cy="141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273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6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219200" y="454873"/>
            <a:ext cx="1524000" cy="14478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57200" y="5766947"/>
            <a:ext cx="8382000" cy="6096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Bé hãy </a:t>
            </a:r>
            <a:r>
              <a:rPr kumimoji="0" lang="en-US" altLang="vi-V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chọn</a:t>
            </a:r>
            <a:r>
              <a:rPr kumimoji="0" lang="en-US" alt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altLang="vi-V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hình</a:t>
            </a:r>
            <a:r>
              <a:rPr kumimoji="0" lang="en-US" alt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tròn nào?</a:t>
            </a:r>
          </a:p>
        </p:txBody>
      </p:sp>
      <p:sp>
        <p:nvSpPr>
          <p:cNvPr id="11" name="Isosceles Triangle 10"/>
          <p:cNvSpPr/>
          <p:nvPr/>
        </p:nvSpPr>
        <p:spPr>
          <a:xfrm>
            <a:off x="3779841" y="254762"/>
            <a:ext cx="1981200" cy="141763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54898" y="3615311"/>
            <a:ext cx="1905000" cy="1268413"/>
          </a:xfrm>
          <a:prstGeom prst="rect">
            <a:avLst/>
          </a:prstGeom>
          <a:solidFill>
            <a:srgbClr val="CC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781800" y="3418368"/>
            <a:ext cx="1524000" cy="142716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C23E4CF-13D9-4E39-82C4-A224CB398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2997235"/>
            <a:ext cx="1524132" cy="144487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4DF9F82-1FCF-46B8-AEA0-ED30831DEC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7934" y="463740"/>
            <a:ext cx="1524132" cy="14448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C1C6AFA-4F31-4873-B809-A58B380D71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9087" y="5181601"/>
            <a:ext cx="1353429" cy="14143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6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325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3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  <p:bldP spid="13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2F2273B-E571-4675-A6C7-8654070D07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3494" cy="6937744"/>
          </a:xfrm>
          <a:prstGeom prst="rect">
            <a:avLst/>
          </a:prstGeom>
        </p:spPr>
      </p:pic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1828800" y="1683768"/>
            <a:ext cx="5638800" cy="163121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</a:t>
            </a:r>
            <a:r>
              <a:rPr kumimoji="0" lang="en-US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Trò</a:t>
            </a: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chơi</a:t>
            </a: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vi-VN" sz="4000" b="1" dirty="0" err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Nhanh</a:t>
            </a:r>
            <a:r>
              <a:rPr lang="en-US" altLang="vi-VN" sz="4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tay</a:t>
            </a:r>
            <a:r>
              <a:rPr lang="en-US" altLang="vi-VN" sz="4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, </a:t>
            </a:r>
            <a:r>
              <a:rPr lang="en-US" altLang="vi-VN" sz="4000" b="1" dirty="0" err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nhanh</a:t>
            </a:r>
            <a:r>
              <a:rPr lang="en-US" altLang="vi-VN" sz="4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mắt</a:t>
            </a:r>
            <a:endParaRPr kumimoji="0" lang="en-US" alt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8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2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2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2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F3EB706-B090-4640-B22E-D124FA4EB7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581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4D76BDF-E37B-4F92-8C7D-639EA7EE5B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2" y="5510274"/>
            <a:ext cx="1385005" cy="13077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5203141-46D6-4064-A2E0-7914EFF5FE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206" y="5518325"/>
            <a:ext cx="1395669" cy="13077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B85E838-2CC6-48B1-8E07-3F42103F16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840" y="1186447"/>
            <a:ext cx="1261652" cy="12590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6480CDA-CBB9-481C-8D0B-B6F5134C99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4518" y="157712"/>
            <a:ext cx="1259067" cy="12590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86D403E-ACD0-41A9-9DEB-C83E806105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09800" y="409526"/>
            <a:ext cx="1106510" cy="10848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0B0613F1-6F0E-435E-BA19-442A1EEDBF4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38061" y="2003024"/>
            <a:ext cx="1387601" cy="125906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9F6DAC0C-E7B2-4928-9D14-F7766642389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396" y="157714"/>
            <a:ext cx="1342518" cy="125906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CA891991-4EEE-4BF7-99EB-C58B3BBF4EF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986" y="2048211"/>
            <a:ext cx="1606063" cy="160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1782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F3EB706-B090-4640-B22E-D124FA4EB7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52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4D76BDF-E37B-4F92-8C7D-639EA7EE5B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2" y="5488755"/>
            <a:ext cx="1385005" cy="13077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5203141-46D6-4064-A2E0-7914EFF5FE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1425" y="5488754"/>
            <a:ext cx="1395669" cy="13077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B85E838-2CC6-48B1-8E07-3F42103F16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92351"/>
            <a:ext cx="1514074" cy="15109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6480CDA-CBB9-481C-8D0B-B6F5134C99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72600" y="-64205"/>
            <a:ext cx="1480984" cy="14809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86D403E-ACD0-41A9-9DEB-C83E806105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49260" y="196152"/>
            <a:ext cx="1333908" cy="130775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0B0613F1-6F0E-435E-BA19-442A1EEDBF4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66096" y="990601"/>
            <a:ext cx="1574208" cy="142838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9F6DAC0C-E7B2-4928-9D14-F7766642389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0752" y="18253"/>
            <a:ext cx="1584124" cy="14856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CA891991-4EEE-4BF7-99EB-C58B3BBF4EF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414" y="764089"/>
            <a:ext cx="1814810" cy="1814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0618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59259E-6 L -0.19843 0.58403 " pathEditMode="relative" rAng="0" ptsTypes="AA">
                                      <p:cBhvr>
                                        <p:cTn id="6" dur="4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31" y="29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51 0.02685 L -0.19392 0.44514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31" y="2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4 -0.00023 L -0.325 0.5180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33" y="2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44444E-6 L 0.65886 0.47547 " pathEditMode="relative" rAng="0" ptsTypes="AA">
                                      <p:cBhvr>
                                        <p:cTn id="18" dur="3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934" y="2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11111E-6 L 0.0217 0.67917 " pathEditMode="relative" rAng="0" ptsTypes="AA">
                                      <p:cBhvr>
                                        <p:cTn id="22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6" y="33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7037E-7 L 0.02691 0.63356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7" y="3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9EAEFBF-CF6B-4746-BEB7-B434F72F45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860"/>
            <a:ext cx="9144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C8BDA29-4EBD-45F6-8FFB-7A4A5CB1901B}"/>
              </a:ext>
            </a:extLst>
          </p:cNvPr>
          <p:cNvSpPr txBox="1"/>
          <p:nvPr/>
        </p:nvSpPr>
        <p:spPr>
          <a:xfrm>
            <a:off x="1905000" y="2362200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992C0A7-05C9-4A03-8BAF-E8DDB76EDECF}"/>
              </a:ext>
            </a:extLst>
          </p:cNvPr>
          <p:cNvSpPr txBox="1"/>
          <p:nvPr/>
        </p:nvSpPr>
        <p:spPr>
          <a:xfrm>
            <a:off x="1066800" y="2362201"/>
            <a:ext cx="70104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+mj-lt"/>
              </a:rPr>
              <a:t>Bài học đến đây là kết thúc rồi</a:t>
            </a:r>
          </a:p>
          <a:p>
            <a:pPr algn="ctr"/>
            <a:r>
              <a:rPr lang="vi-VN" sz="3200" b="1" dirty="0">
                <a:solidFill>
                  <a:srgbClr val="FF0000"/>
                </a:solidFill>
                <a:latin typeface="+mj-lt"/>
              </a:rPr>
              <a:t>Chúc các con chăm ngoan học giỏi</a:t>
            </a:r>
            <a:r>
              <a:rPr lang="vi-VN" sz="4400" b="1" dirty="0">
                <a:solidFill>
                  <a:srgbClr val="FF0000"/>
                </a:solidFill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18261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6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5134B08-D75B-439E-AA7A-A7647E3087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45600" cy="6934200"/>
          </a:xfrm>
          <a:prstGeom prst="rect">
            <a:avLst/>
          </a:prstGeom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xmlns="" id="{A3C98569-C8E7-4936-96AF-458EAB9E4B6C}"/>
              </a:ext>
            </a:extLst>
          </p:cNvPr>
          <p:cNvSpPr/>
          <p:nvPr/>
        </p:nvSpPr>
        <p:spPr>
          <a:xfrm>
            <a:off x="1308100" y="533400"/>
            <a:ext cx="6629400" cy="76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Mục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đích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–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Yêu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cầu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076" name="TextBox 3">
            <a:extLst>
              <a:ext uri="{FF2B5EF4-FFF2-40B4-BE49-F238E27FC236}">
                <a16:creationId xmlns:a16="http://schemas.microsoft.com/office/drawing/2014/main" xmlns="" id="{B17B20A5-0476-4556-8C21-C5798C901E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443842"/>
            <a:ext cx="777240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rgbClr val="FF0000"/>
                </a:solidFill>
              </a:rPr>
              <a:t>1.Kiến </a:t>
            </a:r>
            <a:r>
              <a:rPr lang="en-US" altLang="vi-VN" sz="2800" b="1" dirty="0" err="1">
                <a:solidFill>
                  <a:srgbClr val="FF0000"/>
                </a:solidFill>
              </a:rPr>
              <a:t>thức</a:t>
            </a:r>
            <a:r>
              <a:rPr lang="en-US" altLang="vi-VN" sz="2800" dirty="0">
                <a:solidFill>
                  <a:srgbClr val="FF0000"/>
                </a:solidFill>
              </a:rPr>
              <a:t>:  </a:t>
            </a:r>
            <a:r>
              <a:rPr lang="en-US" altLang="vi-VN" sz="2800" dirty="0" err="1">
                <a:solidFill>
                  <a:srgbClr val="FF0000"/>
                </a:solidFill>
              </a:rPr>
              <a:t>Trẻ</a:t>
            </a:r>
            <a:r>
              <a:rPr lang="en-US" altLang="vi-VN" sz="2800" dirty="0">
                <a:solidFill>
                  <a:srgbClr val="FF0000"/>
                </a:solidFill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</a:rPr>
              <a:t>nhận</a:t>
            </a:r>
            <a:r>
              <a:rPr lang="en-US" altLang="vi-VN" sz="2800" dirty="0">
                <a:solidFill>
                  <a:srgbClr val="FF0000"/>
                </a:solidFill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</a:rPr>
              <a:t>biết</a:t>
            </a:r>
            <a:r>
              <a:rPr lang="en-US" altLang="vi-VN" sz="2800" dirty="0">
                <a:solidFill>
                  <a:srgbClr val="FF0000"/>
                </a:solidFill>
              </a:rPr>
              <a:t>, </a:t>
            </a:r>
            <a:r>
              <a:rPr lang="en-US" altLang="vi-VN" sz="2800" dirty="0" err="1">
                <a:solidFill>
                  <a:srgbClr val="FF0000"/>
                </a:solidFill>
              </a:rPr>
              <a:t>gọi</a:t>
            </a:r>
            <a:r>
              <a:rPr lang="en-US" altLang="vi-VN" sz="2800" dirty="0">
                <a:solidFill>
                  <a:srgbClr val="FF0000"/>
                </a:solidFill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</a:rPr>
              <a:t>tên</a:t>
            </a:r>
            <a:r>
              <a:rPr lang="en-US" altLang="vi-VN" sz="2800" dirty="0">
                <a:solidFill>
                  <a:srgbClr val="FF0000"/>
                </a:solidFill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</a:rPr>
              <a:t>hình</a:t>
            </a:r>
            <a:r>
              <a:rPr lang="en-US" altLang="vi-VN" sz="2800" dirty="0">
                <a:solidFill>
                  <a:srgbClr val="FF0000"/>
                </a:solidFill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</a:rPr>
              <a:t>vuông</a:t>
            </a:r>
            <a:r>
              <a:rPr lang="en-US" altLang="vi-VN" sz="2800" dirty="0">
                <a:solidFill>
                  <a:srgbClr val="FF0000"/>
                </a:solidFill>
              </a:rPr>
              <a:t>, </a:t>
            </a:r>
            <a:r>
              <a:rPr lang="en-US" altLang="vi-VN" sz="2800" dirty="0" err="1">
                <a:solidFill>
                  <a:srgbClr val="FF0000"/>
                </a:solidFill>
              </a:rPr>
              <a:t>hình</a:t>
            </a:r>
            <a:r>
              <a:rPr lang="en-US" altLang="vi-VN" sz="2800" dirty="0">
                <a:solidFill>
                  <a:srgbClr val="FF0000"/>
                </a:solidFill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</a:rPr>
              <a:t>tròn</a:t>
            </a:r>
            <a:r>
              <a:rPr lang="en-US" altLang="vi-VN" sz="2800" dirty="0">
                <a:solidFill>
                  <a:srgbClr val="FF0000"/>
                </a:solidFill>
              </a:rPr>
              <a:t>. </a:t>
            </a:r>
            <a:r>
              <a:rPr lang="en-US" altLang="vi-VN" sz="2800" dirty="0" err="1">
                <a:solidFill>
                  <a:srgbClr val="FF0000"/>
                </a:solidFill>
              </a:rPr>
              <a:t>Biết</a:t>
            </a:r>
            <a:r>
              <a:rPr lang="en-US" altLang="vi-VN" sz="2800" dirty="0">
                <a:solidFill>
                  <a:srgbClr val="FF0000"/>
                </a:solidFill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</a:rPr>
              <a:t>phân</a:t>
            </a:r>
            <a:r>
              <a:rPr lang="en-US" altLang="vi-VN" sz="2800" dirty="0">
                <a:solidFill>
                  <a:srgbClr val="FF0000"/>
                </a:solidFill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</a:rPr>
              <a:t>biệt</a:t>
            </a:r>
            <a:r>
              <a:rPr lang="en-US" altLang="vi-VN" sz="2800" dirty="0">
                <a:solidFill>
                  <a:srgbClr val="FF0000"/>
                </a:solidFill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</a:rPr>
              <a:t>hình</a:t>
            </a:r>
            <a:r>
              <a:rPr lang="en-US" altLang="vi-VN" sz="2800" dirty="0">
                <a:solidFill>
                  <a:srgbClr val="FF0000"/>
                </a:solidFill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</a:rPr>
              <a:t>vuông</a:t>
            </a:r>
            <a:r>
              <a:rPr lang="en-US" altLang="vi-VN" sz="2800" dirty="0">
                <a:solidFill>
                  <a:srgbClr val="FF0000"/>
                </a:solidFill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</a:rPr>
              <a:t>có</a:t>
            </a:r>
            <a:r>
              <a:rPr lang="en-US" altLang="vi-VN" sz="2800" dirty="0">
                <a:solidFill>
                  <a:srgbClr val="FF0000"/>
                </a:solidFill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</a:rPr>
              <a:t>góc</a:t>
            </a:r>
            <a:r>
              <a:rPr lang="en-US" altLang="vi-VN" sz="2800" dirty="0">
                <a:solidFill>
                  <a:srgbClr val="FF0000"/>
                </a:solidFill>
              </a:rPr>
              <a:t>, </a:t>
            </a:r>
            <a:r>
              <a:rPr lang="en-US" altLang="vi-VN" sz="2800" dirty="0" err="1">
                <a:solidFill>
                  <a:srgbClr val="FF0000"/>
                </a:solidFill>
              </a:rPr>
              <a:t>cạnh</a:t>
            </a:r>
            <a:r>
              <a:rPr lang="en-US" altLang="vi-VN" sz="2800" dirty="0">
                <a:solidFill>
                  <a:srgbClr val="FF0000"/>
                </a:solidFill>
              </a:rPr>
              <a:t>, </a:t>
            </a:r>
            <a:r>
              <a:rPr lang="en-US" altLang="vi-VN" sz="2800" dirty="0" err="1">
                <a:solidFill>
                  <a:srgbClr val="FF0000"/>
                </a:solidFill>
              </a:rPr>
              <a:t>không</a:t>
            </a:r>
            <a:r>
              <a:rPr lang="en-US" altLang="vi-VN" sz="2800" dirty="0">
                <a:solidFill>
                  <a:srgbClr val="FF0000"/>
                </a:solidFill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</a:rPr>
              <a:t>lăn</a:t>
            </a:r>
            <a:r>
              <a:rPr lang="en-US" altLang="vi-VN" sz="2800" dirty="0">
                <a:solidFill>
                  <a:srgbClr val="FF0000"/>
                </a:solidFill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</a:rPr>
              <a:t>được</a:t>
            </a:r>
            <a:r>
              <a:rPr lang="en-US" altLang="vi-VN" sz="2800" dirty="0">
                <a:solidFill>
                  <a:srgbClr val="FF0000"/>
                </a:solidFill>
              </a:rPr>
              <a:t>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dirty="0" err="1">
                <a:solidFill>
                  <a:srgbClr val="FF0000"/>
                </a:solidFill>
              </a:rPr>
              <a:t>Hình</a:t>
            </a:r>
            <a:r>
              <a:rPr lang="en-US" altLang="vi-VN" sz="2800" dirty="0">
                <a:solidFill>
                  <a:srgbClr val="FF0000"/>
                </a:solidFill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</a:rPr>
              <a:t>tròn</a:t>
            </a:r>
            <a:r>
              <a:rPr lang="en-US" altLang="vi-VN" sz="2800" dirty="0">
                <a:solidFill>
                  <a:srgbClr val="FF0000"/>
                </a:solidFill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</a:rPr>
              <a:t>có</a:t>
            </a:r>
            <a:r>
              <a:rPr lang="en-US" altLang="vi-VN" sz="2800" dirty="0">
                <a:solidFill>
                  <a:srgbClr val="FF0000"/>
                </a:solidFill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</a:rPr>
              <a:t>đường</a:t>
            </a:r>
            <a:r>
              <a:rPr lang="en-US" altLang="vi-VN" sz="2800" dirty="0">
                <a:solidFill>
                  <a:srgbClr val="FF0000"/>
                </a:solidFill>
              </a:rPr>
              <a:t> bao </a:t>
            </a:r>
            <a:r>
              <a:rPr lang="en-US" altLang="vi-VN" sz="2800" dirty="0" err="1">
                <a:solidFill>
                  <a:srgbClr val="FF0000"/>
                </a:solidFill>
              </a:rPr>
              <a:t>cong</a:t>
            </a:r>
            <a:r>
              <a:rPr lang="en-US" altLang="vi-VN" sz="2800" dirty="0">
                <a:solidFill>
                  <a:srgbClr val="FF0000"/>
                </a:solidFill>
              </a:rPr>
              <a:t>, </a:t>
            </a:r>
            <a:r>
              <a:rPr lang="en-US" altLang="vi-VN" sz="2800" dirty="0" err="1">
                <a:solidFill>
                  <a:srgbClr val="FF0000"/>
                </a:solidFill>
              </a:rPr>
              <a:t>nhẵn</a:t>
            </a:r>
            <a:r>
              <a:rPr lang="en-US" altLang="vi-VN" sz="2800" dirty="0">
                <a:solidFill>
                  <a:srgbClr val="FF0000"/>
                </a:solidFill>
              </a:rPr>
              <a:t>, </a:t>
            </a:r>
            <a:r>
              <a:rPr lang="en-US" altLang="vi-VN" sz="2800" dirty="0" err="1">
                <a:solidFill>
                  <a:srgbClr val="FF0000"/>
                </a:solidFill>
              </a:rPr>
              <a:t>lăn</a:t>
            </a:r>
            <a:r>
              <a:rPr lang="en-US" altLang="vi-VN" sz="2800" dirty="0">
                <a:solidFill>
                  <a:srgbClr val="FF0000"/>
                </a:solidFill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</a:rPr>
              <a:t>được</a:t>
            </a:r>
            <a:r>
              <a:rPr lang="en-US" altLang="vi-VN" sz="2800" dirty="0">
                <a:solidFill>
                  <a:srgbClr val="FF0000"/>
                </a:solidFill>
              </a:rPr>
              <a:t>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rgbClr val="2818FA"/>
                </a:solidFill>
              </a:rPr>
              <a:t>2. </a:t>
            </a:r>
            <a:r>
              <a:rPr lang="en-US" altLang="vi-VN" sz="2800" b="1" dirty="0" err="1">
                <a:solidFill>
                  <a:srgbClr val="2818FA"/>
                </a:solidFill>
              </a:rPr>
              <a:t>Kỹ</a:t>
            </a:r>
            <a:r>
              <a:rPr lang="en-US" altLang="vi-VN" sz="2800" b="1" dirty="0">
                <a:solidFill>
                  <a:srgbClr val="2818FA"/>
                </a:solidFill>
              </a:rPr>
              <a:t> </a:t>
            </a:r>
            <a:r>
              <a:rPr lang="en-US" altLang="vi-VN" sz="2800" b="1" dirty="0" err="1">
                <a:solidFill>
                  <a:srgbClr val="2818FA"/>
                </a:solidFill>
              </a:rPr>
              <a:t>năng</a:t>
            </a:r>
            <a:r>
              <a:rPr lang="en-US" altLang="vi-VN" sz="2800" dirty="0">
                <a:solidFill>
                  <a:srgbClr val="2818FA"/>
                </a:solidFill>
              </a:rPr>
              <a:t>: </a:t>
            </a:r>
            <a:r>
              <a:rPr lang="en-US" altLang="vi-VN" sz="2800" dirty="0" err="1">
                <a:solidFill>
                  <a:srgbClr val="2818FA"/>
                </a:solidFill>
              </a:rPr>
              <a:t>Rèn</a:t>
            </a:r>
            <a:r>
              <a:rPr lang="en-US" altLang="vi-VN" sz="2800" dirty="0">
                <a:solidFill>
                  <a:srgbClr val="2818FA"/>
                </a:solidFill>
              </a:rPr>
              <a:t> </a:t>
            </a:r>
            <a:r>
              <a:rPr lang="en-US" altLang="vi-VN" sz="2800" dirty="0" err="1">
                <a:solidFill>
                  <a:srgbClr val="2818FA"/>
                </a:solidFill>
              </a:rPr>
              <a:t>luyện</a:t>
            </a:r>
            <a:r>
              <a:rPr lang="en-US" altLang="vi-VN" sz="2800" dirty="0">
                <a:solidFill>
                  <a:srgbClr val="2818FA"/>
                </a:solidFill>
              </a:rPr>
              <a:t> </a:t>
            </a:r>
            <a:r>
              <a:rPr lang="en-US" altLang="vi-VN" sz="2800" dirty="0" err="1">
                <a:solidFill>
                  <a:srgbClr val="2818FA"/>
                </a:solidFill>
              </a:rPr>
              <a:t>khả</a:t>
            </a:r>
            <a:r>
              <a:rPr lang="en-US" altLang="vi-VN" sz="2800" dirty="0">
                <a:solidFill>
                  <a:srgbClr val="2818FA"/>
                </a:solidFill>
              </a:rPr>
              <a:t> </a:t>
            </a:r>
            <a:r>
              <a:rPr lang="en-US" altLang="vi-VN" sz="2800" dirty="0" err="1">
                <a:solidFill>
                  <a:srgbClr val="2818FA"/>
                </a:solidFill>
              </a:rPr>
              <a:t>năng</a:t>
            </a:r>
            <a:r>
              <a:rPr lang="en-US" altLang="vi-VN" sz="2800" dirty="0">
                <a:solidFill>
                  <a:srgbClr val="2818FA"/>
                </a:solidFill>
              </a:rPr>
              <a:t> </a:t>
            </a:r>
            <a:r>
              <a:rPr lang="en-US" altLang="vi-VN" sz="2800" dirty="0" err="1">
                <a:solidFill>
                  <a:srgbClr val="2818FA"/>
                </a:solidFill>
              </a:rPr>
              <a:t>nhanh</a:t>
            </a:r>
            <a:r>
              <a:rPr lang="en-US" altLang="vi-VN" sz="2800" dirty="0">
                <a:solidFill>
                  <a:srgbClr val="2818FA"/>
                </a:solidFill>
              </a:rPr>
              <a:t> </a:t>
            </a:r>
            <a:r>
              <a:rPr lang="en-US" altLang="vi-VN" sz="2800" dirty="0" err="1">
                <a:solidFill>
                  <a:srgbClr val="2818FA"/>
                </a:solidFill>
              </a:rPr>
              <a:t>nhẹn</a:t>
            </a:r>
            <a:r>
              <a:rPr lang="en-US" altLang="vi-VN" sz="2800" dirty="0">
                <a:solidFill>
                  <a:srgbClr val="2818FA"/>
                </a:solidFill>
              </a:rPr>
              <a:t> </a:t>
            </a:r>
            <a:r>
              <a:rPr lang="en-US" altLang="vi-VN" sz="2800" dirty="0" err="1">
                <a:solidFill>
                  <a:srgbClr val="2818FA"/>
                </a:solidFill>
              </a:rPr>
              <a:t>của</a:t>
            </a:r>
            <a:r>
              <a:rPr lang="en-US" altLang="vi-VN" sz="2800" dirty="0">
                <a:solidFill>
                  <a:srgbClr val="2818FA"/>
                </a:solidFill>
              </a:rPr>
              <a:t> </a:t>
            </a:r>
            <a:r>
              <a:rPr lang="en-US" altLang="vi-VN" sz="2800" dirty="0" err="1">
                <a:solidFill>
                  <a:srgbClr val="2818FA"/>
                </a:solidFill>
              </a:rPr>
              <a:t>mắt</a:t>
            </a:r>
            <a:r>
              <a:rPr lang="en-US" altLang="vi-VN" sz="2800" dirty="0">
                <a:solidFill>
                  <a:srgbClr val="2818FA"/>
                </a:solidFill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dirty="0">
                <a:solidFill>
                  <a:srgbClr val="2818FA"/>
                </a:solidFill>
              </a:rPr>
              <a:t> </a:t>
            </a:r>
            <a:r>
              <a:rPr lang="en-US" altLang="vi-VN" sz="2800" dirty="0" err="1">
                <a:solidFill>
                  <a:srgbClr val="2818FA"/>
                </a:solidFill>
              </a:rPr>
              <a:t>Trả</a:t>
            </a:r>
            <a:r>
              <a:rPr lang="en-US" altLang="vi-VN" sz="2800" dirty="0">
                <a:solidFill>
                  <a:srgbClr val="2818FA"/>
                </a:solidFill>
              </a:rPr>
              <a:t> </a:t>
            </a:r>
            <a:r>
              <a:rPr lang="en-US" altLang="vi-VN" sz="2800" dirty="0" err="1">
                <a:solidFill>
                  <a:srgbClr val="2818FA"/>
                </a:solidFill>
              </a:rPr>
              <a:t>lời</a:t>
            </a:r>
            <a:r>
              <a:rPr lang="en-US" altLang="vi-VN" sz="2800" dirty="0">
                <a:solidFill>
                  <a:srgbClr val="2818FA"/>
                </a:solidFill>
              </a:rPr>
              <a:t> </a:t>
            </a:r>
            <a:r>
              <a:rPr lang="en-US" altLang="vi-VN" sz="2800" dirty="0" err="1">
                <a:solidFill>
                  <a:srgbClr val="2818FA"/>
                </a:solidFill>
              </a:rPr>
              <a:t>đúng</a:t>
            </a:r>
            <a:r>
              <a:rPr lang="en-US" altLang="vi-VN" sz="2800" dirty="0">
                <a:solidFill>
                  <a:srgbClr val="2818FA"/>
                </a:solidFill>
              </a:rPr>
              <a:t> </a:t>
            </a:r>
            <a:r>
              <a:rPr lang="en-US" altLang="vi-VN" sz="2800" dirty="0" err="1">
                <a:solidFill>
                  <a:srgbClr val="2818FA"/>
                </a:solidFill>
              </a:rPr>
              <a:t>yêu</a:t>
            </a:r>
            <a:r>
              <a:rPr lang="en-US" altLang="vi-VN" sz="2800" dirty="0">
                <a:solidFill>
                  <a:srgbClr val="2818FA"/>
                </a:solidFill>
              </a:rPr>
              <a:t> </a:t>
            </a:r>
            <a:r>
              <a:rPr lang="en-US" altLang="vi-VN" sz="2800" dirty="0" err="1">
                <a:solidFill>
                  <a:srgbClr val="2818FA"/>
                </a:solidFill>
              </a:rPr>
              <a:t>cầu</a:t>
            </a:r>
            <a:r>
              <a:rPr lang="en-US" altLang="vi-VN" sz="2800" dirty="0">
                <a:solidFill>
                  <a:srgbClr val="2818FA"/>
                </a:solidFill>
              </a:rPr>
              <a:t> </a:t>
            </a:r>
            <a:r>
              <a:rPr lang="en-US" altLang="vi-VN" sz="2800" dirty="0" err="1">
                <a:solidFill>
                  <a:srgbClr val="2818FA"/>
                </a:solidFill>
              </a:rPr>
              <a:t>của</a:t>
            </a:r>
            <a:r>
              <a:rPr lang="en-US" altLang="vi-VN" sz="2800" dirty="0">
                <a:solidFill>
                  <a:srgbClr val="2818FA"/>
                </a:solidFill>
              </a:rPr>
              <a:t> </a:t>
            </a:r>
            <a:r>
              <a:rPr lang="en-US" altLang="vi-VN" sz="2800" dirty="0" err="1">
                <a:solidFill>
                  <a:srgbClr val="2818FA"/>
                </a:solidFill>
              </a:rPr>
              <a:t>cô</a:t>
            </a:r>
            <a:r>
              <a:rPr lang="en-US" altLang="vi-VN" sz="2800" dirty="0">
                <a:solidFill>
                  <a:srgbClr val="2818FA"/>
                </a:solidFill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rgbClr val="FF0066"/>
                </a:solidFill>
              </a:rPr>
              <a:t>3. </a:t>
            </a:r>
            <a:r>
              <a:rPr lang="en-US" altLang="vi-VN" sz="2800" b="1" dirty="0" err="1">
                <a:solidFill>
                  <a:srgbClr val="FF0066"/>
                </a:solidFill>
              </a:rPr>
              <a:t>Thái</a:t>
            </a:r>
            <a:r>
              <a:rPr lang="en-US" altLang="vi-VN" sz="2800" b="1" dirty="0">
                <a:solidFill>
                  <a:srgbClr val="FF0066"/>
                </a:solidFill>
              </a:rPr>
              <a:t> </a:t>
            </a:r>
            <a:r>
              <a:rPr lang="en-US" altLang="vi-VN" sz="2800" b="1" dirty="0" err="1">
                <a:solidFill>
                  <a:srgbClr val="FF0066"/>
                </a:solidFill>
              </a:rPr>
              <a:t>độ</a:t>
            </a:r>
            <a:r>
              <a:rPr lang="en-US" altLang="vi-VN" sz="2800" dirty="0">
                <a:solidFill>
                  <a:srgbClr val="FF0066"/>
                </a:solidFill>
              </a:rPr>
              <a:t>: </a:t>
            </a:r>
            <a:r>
              <a:rPr lang="en-US" altLang="vi-VN" sz="2800" dirty="0" err="1">
                <a:solidFill>
                  <a:srgbClr val="FF0066"/>
                </a:solidFill>
              </a:rPr>
              <a:t>Trẻ</a:t>
            </a:r>
            <a:r>
              <a:rPr lang="en-US" altLang="vi-VN" sz="2800" dirty="0">
                <a:solidFill>
                  <a:srgbClr val="FF0066"/>
                </a:solidFill>
              </a:rPr>
              <a:t> </a:t>
            </a:r>
            <a:r>
              <a:rPr lang="en-US" altLang="vi-VN" sz="2800" dirty="0" err="1">
                <a:solidFill>
                  <a:srgbClr val="FF0066"/>
                </a:solidFill>
              </a:rPr>
              <a:t>hứng</a:t>
            </a:r>
            <a:r>
              <a:rPr lang="en-US" altLang="vi-VN" sz="2800" dirty="0">
                <a:solidFill>
                  <a:srgbClr val="FF0066"/>
                </a:solidFill>
              </a:rPr>
              <a:t> </a:t>
            </a:r>
            <a:r>
              <a:rPr lang="en-US" altLang="vi-VN" sz="2800" dirty="0" err="1">
                <a:solidFill>
                  <a:srgbClr val="FF0066"/>
                </a:solidFill>
              </a:rPr>
              <a:t>thú</a:t>
            </a:r>
            <a:r>
              <a:rPr lang="en-US" altLang="vi-VN" sz="2800" dirty="0">
                <a:solidFill>
                  <a:srgbClr val="FF0066"/>
                </a:solidFill>
              </a:rPr>
              <a:t> </a:t>
            </a:r>
            <a:r>
              <a:rPr lang="en-US" altLang="vi-VN" sz="2800" dirty="0" err="1">
                <a:solidFill>
                  <a:srgbClr val="FF0066"/>
                </a:solidFill>
              </a:rPr>
              <a:t>tham</a:t>
            </a:r>
            <a:r>
              <a:rPr lang="en-US" altLang="vi-VN" sz="2800" dirty="0">
                <a:solidFill>
                  <a:srgbClr val="FF0066"/>
                </a:solidFill>
              </a:rPr>
              <a:t> </a:t>
            </a:r>
            <a:r>
              <a:rPr lang="en-US" altLang="vi-VN" sz="2800" dirty="0" err="1">
                <a:solidFill>
                  <a:srgbClr val="FF0066"/>
                </a:solidFill>
              </a:rPr>
              <a:t>gia</a:t>
            </a:r>
            <a:r>
              <a:rPr lang="en-US" altLang="vi-VN" sz="2800" dirty="0">
                <a:solidFill>
                  <a:srgbClr val="FF0066"/>
                </a:solidFill>
              </a:rPr>
              <a:t> </a:t>
            </a:r>
            <a:r>
              <a:rPr lang="en-US" altLang="vi-VN" sz="2800" dirty="0" err="1">
                <a:solidFill>
                  <a:srgbClr val="FF0066"/>
                </a:solidFill>
              </a:rPr>
              <a:t>vào</a:t>
            </a:r>
            <a:r>
              <a:rPr lang="en-US" altLang="vi-VN" sz="2800" dirty="0">
                <a:solidFill>
                  <a:srgbClr val="FF0066"/>
                </a:solidFill>
              </a:rPr>
              <a:t> </a:t>
            </a:r>
            <a:r>
              <a:rPr lang="en-US" altLang="vi-VN" sz="2800" dirty="0" err="1">
                <a:solidFill>
                  <a:srgbClr val="FF0066"/>
                </a:solidFill>
              </a:rPr>
              <a:t>các</a:t>
            </a:r>
            <a:r>
              <a:rPr lang="en-US" altLang="vi-VN" sz="2800" dirty="0">
                <a:solidFill>
                  <a:srgbClr val="FF0066"/>
                </a:solidFill>
              </a:rPr>
              <a:t> </a:t>
            </a:r>
            <a:r>
              <a:rPr lang="en-US" altLang="vi-VN" sz="2800" dirty="0" err="1">
                <a:solidFill>
                  <a:srgbClr val="FF0066"/>
                </a:solidFill>
              </a:rPr>
              <a:t>hoạt</a:t>
            </a:r>
            <a:r>
              <a:rPr lang="en-US" altLang="vi-VN" sz="2800" dirty="0">
                <a:solidFill>
                  <a:srgbClr val="FF0066"/>
                </a:solidFill>
              </a:rPr>
              <a:t> </a:t>
            </a:r>
            <a:r>
              <a:rPr lang="en-US" altLang="vi-VN" sz="2800" dirty="0" err="1">
                <a:solidFill>
                  <a:srgbClr val="FF0066"/>
                </a:solidFill>
              </a:rPr>
              <a:t>động</a:t>
            </a:r>
            <a:r>
              <a:rPr lang="en-US" altLang="vi-VN" sz="2800" dirty="0">
                <a:solidFill>
                  <a:srgbClr val="FF0066"/>
                </a:solidFill>
              </a:rPr>
              <a:t>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6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900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15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4000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19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4000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23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3400"/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269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4000"/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14CF171-AF59-48D4-878B-B7773F42FC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7467600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5F27E3CB-25A2-470E-8C8C-AD08FFCAB7B1}"/>
              </a:ext>
            </a:extLst>
          </p:cNvPr>
          <p:cNvSpPr/>
          <p:nvPr/>
        </p:nvSpPr>
        <p:spPr>
          <a:xfrm>
            <a:off x="1828800" y="623887"/>
            <a:ext cx="4953000" cy="71278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</a:t>
            </a:r>
          </a:p>
        </p:txBody>
      </p:sp>
      <p:sp>
        <p:nvSpPr>
          <p:cNvPr id="4102" name="TextBox 4">
            <a:extLst>
              <a:ext uri="{FF2B5EF4-FFF2-40B4-BE49-F238E27FC236}">
                <a16:creationId xmlns:a16="http://schemas.microsoft.com/office/drawing/2014/main" xmlns="" id="{C54448B4-2311-4E24-8F75-0E143609E5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351143"/>
            <a:ext cx="73152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b="1" dirty="0" err="1">
                <a:solidFill>
                  <a:srgbClr val="FF0000"/>
                </a:solidFill>
              </a:rPr>
              <a:t>Hoạt</a:t>
            </a:r>
            <a:r>
              <a:rPr lang="en-US" altLang="vi-VN" b="1" dirty="0">
                <a:solidFill>
                  <a:srgbClr val="FF0000"/>
                </a:solidFill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</a:rPr>
              <a:t>động</a:t>
            </a:r>
            <a:r>
              <a:rPr lang="en-US" altLang="vi-VN" b="1" dirty="0">
                <a:solidFill>
                  <a:srgbClr val="FF0000"/>
                </a:solidFill>
              </a:rPr>
              <a:t> 1</a:t>
            </a:r>
            <a:r>
              <a:rPr lang="en-US" altLang="vi-VN" dirty="0">
                <a:solidFill>
                  <a:srgbClr val="FF0000"/>
                </a:solidFill>
              </a:rPr>
              <a:t>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dirty="0">
                <a:solidFill>
                  <a:srgbClr val="FF0000"/>
                </a:solidFill>
              </a:rPr>
              <a:t>       </a:t>
            </a:r>
            <a:r>
              <a:rPr lang="en-US" altLang="vi-VN" dirty="0" err="1">
                <a:solidFill>
                  <a:srgbClr val="FF0000"/>
                </a:solidFill>
              </a:rPr>
              <a:t>Hát</a:t>
            </a:r>
            <a:r>
              <a:rPr lang="en-US" altLang="vi-VN" dirty="0">
                <a:solidFill>
                  <a:srgbClr val="FF0000"/>
                </a:solidFill>
              </a:rPr>
              <a:t>: </a:t>
            </a:r>
            <a:r>
              <a:rPr lang="en-US" altLang="vi-VN" dirty="0" err="1">
                <a:solidFill>
                  <a:srgbClr val="FF0000"/>
                </a:solidFill>
              </a:rPr>
              <a:t>Chuyến</a:t>
            </a:r>
            <a:r>
              <a:rPr lang="en-US" altLang="vi-VN" dirty="0">
                <a:solidFill>
                  <a:srgbClr val="FF0000"/>
                </a:solidFill>
              </a:rPr>
              <a:t> </a:t>
            </a:r>
            <a:r>
              <a:rPr lang="en-US" altLang="vi-VN" dirty="0" err="1">
                <a:solidFill>
                  <a:srgbClr val="FF0000"/>
                </a:solidFill>
              </a:rPr>
              <a:t>tàu</a:t>
            </a:r>
            <a:r>
              <a:rPr lang="en-US" altLang="vi-VN" dirty="0">
                <a:solidFill>
                  <a:srgbClr val="FF0000"/>
                </a:solidFill>
              </a:rPr>
              <a:t> </a:t>
            </a:r>
            <a:r>
              <a:rPr lang="en-US" altLang="vi-VN" dirty="0" err="1">
                <a:solidFill>
                  <a:srgbClr val="FF0000"/>
                </a:solidFill>
              </a:rPr>
              <a:t>hình</a:t>
            </a:r>
            <a:r>
              <a:rPr lang="en-US" altLang="vi-VN" dirty="0">
                <a:solidFill>
                  <a:srgbClr val="FF0000"/>
                </a:solidFill>
              </a:rPr>
              <a:t> </a:t>
            </a:r>
            <a:r>
              <a:rPr lang="en-US" altLang="vi-VN" dirty="0" err="1">
                <a:solidFill>
                  <a:srgbClr val="FF0000"/>
                </a:solidFill>
              </a:rPr>
              <a:t>dạng</a:t>
            </a:r>
            <a:endParaRPr lang="en-US" altLang="vi-VN" dirty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b="1" dirty="0" err="1">
                <a:solidFill>
                  <a:srgbClr val="FFC000"/>
                </a:solidFill>
              </a:rPr>
              <a:t>Hoạt</a:t>
            </a:r>
            <a:r>
              <a:rPr lang="en-US" altLang="vi-VN" b="1" dirty="0">
                <a:solidFill>
                  <a:srgbClr val="FFC000"/>
                </a:solidFill>
              </a:rPr>
              <a:t> </a:t>
            </a:r>
            <a:r>
              <a:rPr lang="en-US" altLang="vi-VN" b="1" dirty="0" err="1">
                <a:solidFill>
                  <a:srgbClr val="FFC000"/>
                </a:solidFill>
              </a:rPr>
              <a:t>động</a:t>
            </a:r>
            <a:r>
              <a:rPr lang="en-US" altLang="vi-VN" b="1" dirty="0">
                <a:solidFill>
                  <a:srgbClr val="FFC000"/>
                </a:solidFill>
              </a:rPr>
              <a:t> 2</a:t>
            </a:r>
            <a:r>
              <a:rPr lang="en-US" altLang="vi-VN" dirty="0">
                <a:solidFill>
                  <a:srgbClr val="FFC000"/>
                </a:solidFill>
              </a:rPr>
              <a:t>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dirty="0" err="1">
                <a:solidFill>
                  <a:srgbClr val="FFC000"/>
                </a:solidFill>
              </a:rPr>
              <a:t>Nhận</a:t>
            </a:r>
            <a:r>
              <a:rPr lang="en-US" altLang="vi-VN" dirty="0">
                <a:solidFill>
                  <a:srgbClr val="FFC000"/>
                </a:solidFill>
              </a:rPr>
              <a:t> </a:t>
            </a:r>
            <a:r>
              <a:rPr lang="en-US" altLang="vi-VN" dirty="0" err="1">
                <a:solidFill>
                  <a:srgbClr val="FFC000"/>
                </a:solidFill>
              </a:rPr>
              <a:t>biết</a:t>
            </a:r>
            <a:r>
              <a:rPr lang="en-US" altLang="vi-VN" dirty="0">
                <a:solidFill>
                  <a:srgbClr val="FFC000"/>
                </a:solidFill>
              </a:rPr>
              <a:t> </a:t>
            </a:r>
            <a:r>
              <a:rPr lang="en-US" altLang="vi-VN" dirty="0" err="1">
                <a:solidFill>
                  <a:srgbClr val="FFC000"/>
                </a:solidFill>
              </a:rPr>
              <a:t>phân</a:t>
            </a:r>
            <a:r>
              <a:rPr lang="en-US" altLang="vi-VN" dirty="0">
                <a:solidFill>
                  <a:srgbClr val="FFC000"/>
                </a:solidFill>
              </a:rPr>
              <a:t> </a:t>
            </a:r>
            <a:r>
              <a:rPr lang="en-US" altLang="vi-VN" dirty="0" err="1">
                <a:solidFill>
                  <a:srgbClr val="FFC000"/>
                </a:solidFill>
              </a:rPr>
              <a:t>biệt</a:t>
            </a:r>
            <a:r>
              <a:rPr lang="en-US" altLang="vi-VN" dirty="0">
                <a:solidFill>
                  <a:srgbClr val="FFC000"/>
                </a:solidFill>
              </a:rPr>
              <a:t> </a:t>
            </a:r>
            <a:r>
              <a:rPr lang="en-US" altLang="vi-VN" dirty="0" err="1">
                <a:solidFill>
                  <a:srgbClr val="FFC000"/>
                </a:solidFill>
              </a:rPr>
              <a:t>hình</a:t>
            </a:r>
            <a:r>
              <a:rPr lang="en-US" altLang="vi-VN" dirty="0">
                <a:solidFill>
                  <a:srgbClr val="FFC000"/>
                </a:solidFill>
              </a:rPr>
              <a:t> </a:t>
            </a:r>
            <a:r>
              <a:rPr lang="en-US" altLang="vi-VN" dirty="0" err="1">
                <a:solidFill>
                  <a:srgbClr val="FFC000"/>
                </a:solidFill>
              </a:rPr>
              <a:t>vuông</a:t>
            </a:r>
            <a:r>
              <a:rPr lang="en-US" altLang="vi-VN" dirty="0">
                <a:solidFill>
                  <a:srgbClr val="FFC000"/>
                </a:solidFill>
              </a:rPr>
              <a:t>, </a:t>
            </a:r>
            <a:r>
              <a:rPr lang="en-US" altLang="vi-VN" dirty="0" err="1">
                <a:solidFill>
                  <a:srgbClr val="FFC000"/>
                </a:solidFill>
              </a:rPr>
              <a:t>hình</a:t>
            </a:r>
            <a:r>
              <a:rPr lang="en-US" altLang="vi-VN" dirty="0">
                <a:solidFill>
                  <a:srgbClr val="FFC000"/>
                </a:solidFill>
              </a:rPr>
              <a:t> </a:t>
            </a:r>
            <a:r>
              <a:rPr lang="en-US" altLang="vi-VN" dirty="0" err="1">
                <a:solidFill>
                  <a:srgbClr val="FFC000"/>
                </a:solidFill>
              </a:rPr>
              <a:t>tròn</a:t>
            </a:r>
            <a:r>
              <a:rPr lang="en-US" altLang="vi-VN" dirty="0">
                <a:solidFill>
                  <a:srgbClr val="FFC000"/>
                </a:solidFill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b="1" dirty="0" err="1">
                <a:solidFill>
                  <a:srgbClr val="002060"/>
                </a:solidFill>
              </a:rPr>
              <a:t>Hoạt</a:t>
            </a:r>
            <a:r>
              <a:rPr lang="en-US" altLang="vi-VN" b="1" dirty="0">
                <a:solidFill>
                  <a:srgbClr val="002060"/>
                </a:solidFill>
              </a:rPr>
              <a:t> </a:t>
            </a:r>
            <a:r>
              <a:rPr lang="en-US" altLang="vi-VN" b="1" dirty="0" err="1">
                <a:solidFill>
                  <a:srgbClr val="002060"/>
                </a:solidFill>
              </a:rPr>
              <a:t>động</a:t>
            </a:r>
            <a:r>
              <a:rPr lang="en-US" altLang="vi-VN" b="1" dirty="0">
                <a:solidFill>
                  <a:srgbClr val="002060"/>
                </a:solidFill>
              </a:rPr>
              <a:t> 3</a:t>
            </a:r>
            <a:r>
              <a:rPr lang="en-US" altLang="vi-VN" dirty="0">
                <a:solidFill>
                  <a:srgbClr val="002060"/>
                </a:solidFill>
              </a:rPr>
              <a:t>: </a:t>
            </a:r>
            <a:r>
              <a:rPr lang="en-US" altLang="vi-VN" dirty="0" err="1">
                <a:solidFill>
                  <a:srgbClr val="002060"/>
                </a:solidFill>
              </a:rPr>
              <a:t>Ôn</a:t>
            </a:r>
            <a:r>
              <a:rPr lang="en-US" altLang="vi-VN" dirty="0">
                <a:solidFill>
                  <a:srgbClr val="002060"/>
                </a:solidFill>
              </a:rPr>
              <a:t> </a:t>
            </a:r>
            <a:r>
              <a:rPr lang="en-US" altLang="vi-VN" dirty="0" err="1">
                <a:solidFill>
                  <a:srgbClr val="002060"/>
                </a:solidFill>
              </a:rPr>
              <a:t>luyện</a:t>
            </a:r>
            <a:r>
              <a:rPr lang="en-US" altLang="vi-VN" dirty="0">
                <a:solidFill>
                  <a:srgbClr val="002060"/>
                </a:solidFill>
              </a:rPr>
              <a:t>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dirty="0">
                <a:solidFill>
                  <a:srgbClr val="002060"/>
                </a:solidFill>
              </a:rPr>
              <a:t>       </a:t>
            </a:r>
            <a:r>
              <a:rPr lang="en-US" altLang="vi-VN" dirty="0" err="1">
                <a:solidFill>
                  <a:srgbClr val="002060"/>
                </a:solidFill>
              </a:rPr>
              <a:t>Trò</a:t>
            </a:r>
            <a:r>
              <a:rPr lang="en-US" altLang="vi-VN" dirty="0">
                <a:solidFill>
                  <a:srgbClr val="002060"/>
                </a:solidFill>
              </a:rPr>
              <a:t> </a:t>
            </a:r>
            <a:r>
              <a:rPr lang="en-US" altLang="vi-VN" dirty="0" err="1">
                <a:solidFill>
                  <a:srgbClr val="002060"/>
                </a:solidFill>
              </a:rPr>
              <a:t>chơi</a:t>
            </a:r>
            <a:r>
              <a:rPr lang="en-US" altLang="vi-VN" dirty="0">
                <a:solidFill>
                  <a:srgbClr val="002060"/>
                </a:solidFill>
              </a:rPr>
              <a:t>: </a:t>
            </a:r>
            <a:r>
              <a:rPr lang="en-US" altLang="vi-VN" dirty="0" err="1">
                <a:solidFill>
                  <a:srgbClr val="002060"/>
                </a:solidFill>
              </a:rPr>
              <a:t>Nhìn</a:t>
            </a:r>
            <a:r>
              <a:rPr lang="en-US" altLang="vi-VN" dirty="0">
                <a:solidFill>
                  <a:srgbClr val="002060"/>
                </a:solidFill>
              </a:rPr>
              <a:t> </a:t>
            </a:r>
            <a:r>
              <a:rPr lang="en-US" altLang="vi-VN" dirty="0" err="1">
                <a:solidFill>
                  <a:srgbClr val="002060"/>
                </a:solidFill>
              </a:rPr>
              <a:t>nhanh</a:t>
            </a:r>
            <a:r>
              <a:rPr lang="en-US" altLang="vi-VN" dirty="0">
                <a:solidFill>
                  <a:srgbClr val="002060"/>
                </a:solidFill>
              </a:rPr>
              <a:t> </a:t>
            </a:r>
            <a:r>
              <a:rPr lang="en-US" altLang="vi-VN" dirty="0" err="1">
                <a:solidFill>
                  <a:srgbClr val="002060"/>
                </a:solidFill>
              </a:rPr>
              <a:t>đoán</a:t>
            </a:r>
            <a:r>
              <a:rPr lang="en-US" altLang="vi-VN" dirty="0">
                <a:solidFill>
                  <a:srgbClr val="002060"/>
                </a:solidFill>
              </a:rPr>
              <a:t> </a:t>
            </a:r>
            <a:r>
              <a:rPr lang="en-US" altLang="vi-VN" dirty="0" err="1">
                <a:solidFill>
                  <a:srgbClr val="002060"/>
                </a:solidFill>
              </a:rPr>
              <a:t>đúng</a:t>
            </a:r>
            <a:endParaRPr lang="en-US" altLang="vi-VN" dirty="0">
              <a:solidFill>
                <a:srgbClr val="00206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dirty="0">
                <a:solidFill>
                  <a:srgbClr val="002060"/>
                </a:solidFill>
              </a:rPr>
              <a:t>       </a:t>
            </a:r>
            <a:r>
              <a:rPr lang="en-US" altLang="vi-VN" dirty="0" err="1">
                <a:solidFill>
                  <a:srgbClr val="002060"/>
                </a:solidFill>
              </a:rPr>
              <a:t>Trò</a:t>
            </a:r>
            <a:r>
              <a:rPr lang="en-US" altLang="vi-VN" dirty="0">
                <a:solidFill>
                  <a:srgbClr val="002060"/>
                </a:solidFill>
              </a:rPr>
              <a:t> </a:t>
            </a:r>
            <a:r>
              <a:rPr lang="en-US" altLang="vi-VN" dirty="0" err="1">
                <a:solidFill>
                  <a:srgbClr val="002060"/>
                </a:solidFill>
              </a:rPr>
              <a:t>chơi</a:t>
            </a:r>
            <a:r>
              <a:rPr lang="en-US" altLang="vi-VN" dirty="0">
                <a:solidFill>
                  <a:srgbClr val="002060"/>
                </a:solidFill>
              </a:rPr>
              <a:t>: </a:t>
            </a:r>
            <a:r>
              <a:rPr lang="en-US" altLang="vi-VN" dirty="0" err="1">
                <a:solidFill>
                  <a:srgbClr val="002060"/>
                </a:solidFill>
              </a:rPr>
              <a:t>nhanh</a:t>
            </a:r>
            <a:r>
              <a:rPr lang="en-US" altLang="vi-VN" dirty="0">
                <a:solidFill>
                  <a:srgbClr val="002060"/>
                </a:solidFill>
              </a:rPr>
              <a:t> </a:t>
            </a:r>
            <a:r>
              <a:rPr lang="en-US" altLang="vi-VN" dirty="0" err="1">
                <a:solidFill>
                  <a:srgbClr val="002060"/>
                </a:solidFill>
              </a:rPr>
              <a:t>tay</a:t>
            </a:r>
            <a:r>
              <a:rPr lang="en-US" altLang="vi-VN" dirty="0">
                <a:solidFill>
                  <a:srgbClr val="002060"/>
                </a:solidFill>
              </a:rPr>
              <a:t> </a:t>
            </a:r>
            <a:r>
              <a:rPr lang="en-US" altLang="vi-VN" dirty="0" err="1">
                <a:solidFill>
                  <a:srgbClr val="002060"/>
                </a:solidFill>
              </a:rPr>
              <a:t>nhanh</a:t>
            </a:r>
            <a:r>
              <a:rPr lang="en-US" altLang="vi-VN" dirty="0">
                <a:solidFill>
                  <a:srgbClr val="002060"/>
                </a:solidFill>
              </a:rPr>
              <a:t> </a:t>
            </a:r>
            <a:r>
              <a:rPr lang="en-US" altLang="vi-VN" dirty="0" err="1">
                <a:solidFill>
                  <a:srgbClr val="002060"/>
                </a:solidFill>
              </a:rPr>
              <a:t>mắt</a:t>
            </a:r>
            <a:endParaRPr lang="en-US" altLang="vi-VN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5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500"/>
                                        <p:tgtEl>
                                          <p:spTgt spid="4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7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4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10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700"/>
                                        <p:tgtEl>
                                          <p:spTgt spid="4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13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16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41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18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3800"/>
                                        <p:tgtEl>
                                          <p:spTgt spid="41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FC5677E-9A21-4153-B3D2-1AB6204B49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818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7D74B9E1-87D3-452C-83CF-E0385CC5FC42}"/>
              </a:ext>
            </a:extLst>
          </p:cNvPr>
          <p:cNvSpPr/>
          <p:nvPr/>
        </p:nvSpPr>
        <p:spPr>
          <a:xfrm>
            <a:off x="1828800" y="2667000"/>
            <a:ext cx="6248400" cy="1447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Hoạt</a:t>
            </a:r>
            <a:r>
              <a:rPr kumimoji="0" lang="en-US" sz="4000" b="1" i="0" u="none" strike="noStrike" kern="1200" cap="none" spc="0" normalizeH="0" baseline="0" noProof="0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động</a:t>
            </a:r>
            <a:r>
              <a:rPr kumimoji="0" lang="en-US" sz="4000" b="1" i="0" u="none" strike="noStrike" kern="1200" cap="none" spc="0" normalizeH="0" baseline="0" noProof="0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1: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Hát</a:t>
            </a:r>
            <a:r>
              <a:rPr kumimoji="0" lang="en-US" sz="4000" b="1" i="0" u="none" strike="noStrike" kern="1200" cap="none" spc="0" normalizeH="0" baseline="0" noProof="0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en-US" sz="4000" b="1" i="0" u="none" strike="noStrike" kern="1200" cap="none" spc="0" normalizeH="0" baseline="0" noProof="0" dirty="0" err="1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Chuyến</a:t>
            </a:r>
            <a:r>
              <a:rPr kumimoji="0" lang="en-US" sz="4000" b="1" i="0" u="none" strike="noStrike" kern="1200" cap="none" spc="0" normalizeH="0" baseline="0" noProof="0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tàu</a:t>
            </a:r>
            <a:r>
              <a:rPr kumimoji="0" lang="en-US" sz="4000" b="1" i="0" u="none" strike="noStrike" kern="1200" cap="none" spc="0" normalizeH="0" baseline="0" noProof="0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hình</a:t>
            </a:r>
            <a:r>
              <a:rPr kumimoji="0" lang="en-US" sz="4000" b="1" i="0" u="none" strike="noStrike" kern="1200" cap="none" spc="0" normalizeH="0" baseline="0" noProof="0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dạng</a:t>
            </a:r>
            <a:endParaRPr kumimoji="0" lang="vi-VN" sz="4000" b="1" i="0" u="none" strike="noStrike" kern="1200" cap="none" spc="0" normalizeH="0" baseline="0" noProof="0" dirty="0">
              <a:ln w="6600">
                <a:solidFill>
                  <a:srgbClr val="C0504D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rgbClr val="C0504D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7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0D5E9C7-33AA-44CE-A077-6DF444F6CF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3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768B6DBA-71A8-485D-A57B-A1989B42E3D9}"/>
              </a:ext>
            </a:extLst>
          </p:cNvPr>
          <p:cNvSpPr/>
          <p:nvPr/>
        </p:nvSpPr>
        <p:spPr>
          <a:xfrm>
            <a:off x="1752600" y="304802"/>
            <a:ext cx="5410200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HOẠT ĐỘNG 2: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NHẬN BIẾT PHÂN BIỆT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HÌNH VUÔNG, HÌNH TRÒN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B076C9B-8F06-479A-9766-220AF5E991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1" y="2807154"/>
            <a:ext cx="2191389" cy="2069647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F308C12-4ED1-441F-B422-3777E3DFCB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0094" y="2590801"/>
            <a:ext cx="2353092" cy="2392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8903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09600" y="0"/>
            <a:ext cx="7924800" cy="914400"/>
          </a:xfrm>
          <a:prstGeom prst="roundRect">
            <a:avLst/>
          </a:prstGeom>
          <a:solidFill>
            <a:schemeClr val="accent1">
              <a:alpha val="7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Đây l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à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hình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1295400" y="1844675"/>
            <a:ext cx="3505200" cy="3505200"/>
          </a:xfrm>
          <a:prstGeom prst="rect">
            <a:avLst/>
          </a:prstGeom>
          <a:solidFill>
            <a:srgbClr val="FF0000"/>
          </a:solidFill>
          <a:ln w="342900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14900" y="2062507"/>
            <a:ext cx="4191000" cy="280076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50" normalizeH="0" baseline="0" noProof="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Hình</a:t>
            </a:r>
            <a:r>
              <a:rPr kumimoji="0" lang="en-US" sz="88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8800" b="1" i="0" u="none" strike="noStrike" kern="1200" cap="none" spc="50" normalizeH="0" baseline="0" noProof="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Vuông</a:t>
            </a:r>
            <a:endParaRPr kumimoji="0" lang="en-US" sz="8800" b="1" i="0" u="none" strike="noStrike" kern="1200" cap="none" spc="50" normalizeH="0" baseline="0" noProof="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Half Frame 2"/>
          <p:cNvSpPr/>
          <p:nvPr/>
        </p:nvSpPr>
        <p:spPr>
          <a:xfrm>
            <a:off x="-2286000" y="1449388"/>
            <a:ext cx="1143000" cy="1143000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9800" y="1600201"/>
            <a:ext cx="1169988" cy="11699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10800" y="4204204"/>
            <a:ext cx="1169988" cy="11699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905000" y="4179889"/>
            <a:ext cx="1169988" cy="11699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82202" y="1449389"/>
            <a:ext cx="3846513" cy="38481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4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0.00532 L 0.375 0.03287 " pathEditMode="relative" rAng="0" ptsTypes="AA">
                                      <p:cBhvr>
                                        <p:cTn id="2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42" y="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07407E-6 L 0.3276 0.02754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72" y="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83 -0.00857 L -0.65556 0.003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819" y="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85185E-6 L -0.69723 0.02407 " pathEditMode="relative" rAng="0" ptsTypes="AA">
                                      <p:cBhvr>
                                        <p:cTn id="34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861" y="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85185E-6 L -0.96858 0.03032 " pathEditMode="relative" rAng="0" ptsTypes="AA">
                                      <p:cBhvr>
                                        <p:cTn id="38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438" y="1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2" grpId="0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09600" y="0"/>
            <a:ext cx="7924800" cy="914400"/>
          </a:xfrm>
          <a:prstGeom prst="roundRect">
            <a:avLst/>
          </a:prstGeom>
          <a:solidFill>
            <a:schemeClr val="accent1">
              <a:alpha val="7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dùng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dạng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vuông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C7AC878-335C-48C4-B146-4FCC508B4C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1262616"/>
            <a:ext cx="2743200" cy="2743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EF435DE-52E6-4F22-B4FA-D5DD558C02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000" y="1262616"/>
            <a:ext cx="2798186" cy="2743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03175C1-B30B-4FB0-8552-F4C1EB719C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352800" y="4192565"/>
            <a:ext cx="2895600" cy="2628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7151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-0.45 0.00486 " pathEditMode="relative" rAng="0" ptsTypes="AA">
                                      <p:cBhvr>
                                        <p:cTn id="2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00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L 0.70833 -0.00301 " pathEditMode="relative" rAng="0" ptsTypes="AA">
                                      <p:cBhvr>
                                        <p:cTn id="2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17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93725" y="39689"/>
            <a:ext cx="7924800" cy="91440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Còn hình gì đây nhỉ?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 tròn có lăn được không?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44469" y="2209802"/>
            <a:ext cx="3534416" cy="280076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  <a:ea typeface="+mn-ea"/>
                <a:cs typeface="+mn-cs"/>
              </a:rPr>
              <a:t>Hình</a:t>
            </a:r>
            <a:r>
              <a:rPr kumimoji="0" lang="en-US" sz="8800" b="1" i="0" u="none" strike="noStrike" kern="1200" cap="none" spc="0" normalizeH="0" baseline="0" noProof="0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  <a:ea typeface="+mn-ea"/>
                <a:cs typeface="+mn-cs"/>
              </a:rPr>
              <a:t>Tròn</a:t>
            </a:r>
            <a:endParaRPr kumimoji="0" lang="en-US" sz="8800" b="1" i="0" u="none" strike="noStrike" kern="1200" cap="none" spc="0" normalizeH="0" baseline="0" noProof="0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val 4"/>
          <p:cNvSpPr/>
          <p:nvPr/>
        </p:nvSpPr>
        <p:spPr>
          <a:xfrm>
            <a:off x="4098925" y="1828800"/>
            <a:ext cx="4419600" cy="4419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Circle: Hollow 8"/>
          <p:cNvSpPr/>
          <p:nvPr/>
        </p:nvSpPr>
        <p:spPr>
          <a:xfrm>
            <a:off x="4120936" y="1828800"/>
            <a:ext cx="4402138" cy="4419600"/>
          </a:xfrm>
          <a:prstGeom prst="donut">
            <a:avLst>
              <a:gd name="adj" fmla="val 66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756150" y="-768351"/>
            <a:ext cx="4443413" cy="4445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25 0.01111 L 0.96875 0.37685 " pathEditMode="relative" rAng="0" ptsTypes="AA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50" y="18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6" grpId="0"/>
      <p:bldP spid="5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93725" y="39689"/>
            <a:ext cx="7924800" cy="91440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dùng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dạng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tròn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068BAE3-8F08-4C23-8CA8-7E15A3F588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385" y="1295400"/>
            <a:ext cx="2971800" cy="29718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0B1782F3-A1D7-41DF-96E9-051B86056E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0" y="152400"/>
            <a:ext cx="3352800" cy="33528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71CD6B1F-CFDD-4402-BFFB-144C639899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2" y="3102086"/>
            <a:ext cx="3955607" cy="3955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209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47 3.33333E-6 L -0.51788 0.1 " pathEditMode="relative" rAng="0" ptsTypes="AA">
                                      <p:cBhvr>
                                        <p:cTn id="18" dur="2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76" y="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36916362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1612</TotalTime>
  <Words>275</Words>
  <Application>Microsoft Office PowerPoint</Application>
  <PresentationFormat>On-screen Show (4:3)</PresentationFormat>
  <Paragraphs>41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1_Office Theme</vt:lpstr>
      <vt:lpstr>   Hoạt động phát triển nhận thức Nhận biết phân biệt hình vuông, hình tròn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Hoạt động phát triển nhận thức Nhận biết phân biệt hình vuông, hình tròn</dc:title>
  <dc:creator>Admin</dc:creator>
  <cp:lastModifiedBy>SKY</cp:lastModifiedBy>
  <cp:revision>28</cp:revision>
  <dcterms:created xsi:type="dcterms:W3CDTF">2011-02-10T14:36:09Z</dcterms:created>
  <dcterms:modified xsi:type="dcterms:W3CDTF">2025-02-08T02:17:49Z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AA7D7EBAC8914767904B61F50573E16A</vt:lpwstr>
  </property>
  <property fmtid="{D5CDD505-2E9C-101B-9397-08002B2CF9AE}" pid="3" name="KSOProductBuildVer">
    <vt:lpwstr>1033-11.2.0.10265</vt:lpwstr>
  </property>
</Properties>
</file>