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9" r:id="rId5"/>
    <p:sldId id="259" r:id="rId6"/>
    <p:sldId id="260" r:id="rId7"/>
    <p:sldId id="276" r:id="rId8"/>
    <p:sldId id="268" r:id="rId9"/>
    <p:sldId id="274" r:id="rId10"/>
    <p:sldId id="261" r:id="rId11"/>
    <p:sldId id="273" r:id="rId12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86356" autoAdjust="0"/>
  </p:normalViewPr>
  <p:slideViewPr>
    <p:cSldViewPr>
      <p:cViewPr>
        <p:scale>
          <a:sx n="100" d="100"/>
          <a:sy n="100" d="100"/>
        </p:scale>
        <p:origin x="-1404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0C56-AE8E-499C-AB16-6CBD1CBC79AC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AE96-080C-4956-9FE3-218B30FCB2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788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260-2881-44E0-A22C-4DB75DA00B22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873A-F3B9-4EA3-AE04-1A2645F3CE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033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ACF2-9B55-4002-94E8-507FBEA99B12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6C0A-DB5D-423F-BBBF-7114B7662E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95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99E9-07C1-4C77-B158-402881EFE52F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FEE4-8FFC-42FC-A7F4-41262F4AC8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697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05-A264-4DBD-B14E-12C877A1A563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57DF-C865-477E-A21D-4018789F8ED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3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930-1949-4E3F-B403-5667DCFA7D21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D3B-20E7-4EE0-BE31-5F959FA5A34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04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1A9D-2FF5-44BE-8195-F19D994D46A7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C69-AD56-45D1-AE95-DA3AF8B722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41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6739-E02D-4B26-9BFD-920817228E50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89D5-D575-4C32-B1CA-51A34716759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D772-153E-489A-B4A8-28860E1F11FA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809-E248-4FA4-B469-0C709266CA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5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D0DC-4ECA-471C-936A-CB81B7609766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7F64-BCF9-4653-ACD1-0B55B37F40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2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09C9-9D1D-4DBE-AE6A-873C48533BF8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05CD-E79C-4E78-A502-B9B33081663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07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D78AE-0C44-4BF8-AF9B-29AB8E37B96C}" type="datetimeFigureOut">
              <a:rPr lang="vi-VN"/>
              <a:pPr>
                <a:defRPr/>
              </a:pPr>
              <a:t>08/02/2025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65E2B48A-9B6F-4802-B980-E27A3C1CF3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\Ảnh nề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5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895" y="1340768"/>
            <a:ext cx="88597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6" y="2465924"/>
            <a:ext cx="8463980" cy="132343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Bước lên xuống bậc cao 15cm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Mèo và chim sẻ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67544" y="3900488"/>
            <a:ext cx="83356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24 -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vi-VN" altLang="en-US" dirty="0">
              <a:latin typeface="Arial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619250" y="188913"/>
            <a:ext cx="5473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GB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TRƯỜNG MẦM NON </a:t>
            </a:r>
            <a:r>
              <a:rPr lang="en-GB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GB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403350" y="4581128"/>
            <a:ext cx="6840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GB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267744" y="2708920"/>
            <a:ext cx="4608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hồi tĩnh 1 phút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005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"/>
            <a:ext cx="9144000" cy="685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1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" y="0"/>
            <a:ext cx="9144000" cy="7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3691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hội làng chuẩ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2.8926" end="51668.82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6841" y="4293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Desktop\phô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11247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hởi động của tô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85293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ay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01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683568" y="2848967"/>
            <a:ext cx="7921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</a:rPr>
              <a:t>Vận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cơ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bản</a:t>
            </a:r>
            <a:r>
              <a:rPr lang="en-US" altLang="en-US" sz="4800" b="1" dirty="0">
                <a:solidFill>
                  <a:srgbClr val="0000FF"/>
                </a:solidFill>
              </a:rPr>
              <a:t>: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0000FF"/>
                </a:solidFill>
              </a:rPr>
              <a:t>“</a:t>
            </a:r>
            <a:r>
              <a:rPr lang="en-US" altLang="en-US" sz="4800" b="1" dirty="0" err="1">
                <a:solidFill>
                  <a:srgbClr val="0000FF"/>
                </a:solidFill>
              </a:rPr>
              <a:t>Bật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xa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bằng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hai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chân</a:t>
            </a:r>
            <a:r>
              <a:rPr lang="en-US" altLang="en-US" sz="4800" b="1" dirty="0">
                <a:solidFill>
                  <a:srgbClr val="0000FF"/>
                </a:solidFill>
              </a:rPr>
              <a:t>”</a:t>
            </a:r>
            <a:endParaRPr lang="vi-VN" altLang="en-US" sz="48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u q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3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120263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 buom va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" y="-171400"/>
            <a:ext cx="9135471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013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102</Words>
  <Application>Microsoft Office PowerPoint</Application>
  <PresentationFormat>On-screen Show (4:3)</PresentationFormat>
  <Paragraphs>18</Paragraphs>
  <Slides>11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SKY</cp:lastModifiedBy>
  <cp:revision>87</cp:revision>
  <dcterms:created xsi:type="dcterms:W3CDTF">2017-04-03T01:12:40Z</dcterms:created>
  <dcterms:modified xsi:type="dcterms:W3CDTF">2025-02-08T02:21:10Z</dcterms:modified>
</cp:coreProperties>
</file>