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7" r:id="rId5"/>
    <p:sldId id="275" r:id="rId6"/>
    <p:sldId id="285" r:id="rId7"/>
    <p:sldId id="258" r:id="rId8"/>
    <p:sldId id="278" r:id="rId9"/>
    <p:sldId id="279" r:id="rId10"/>
    <p:sldId id="280" r:id="rId11"/>
    <p:sldId id="270" r:id="rId12"/>
    <p:sldId id="282" r:id="rId13"/>
    <p:sldId id="281" r:id="rId14"/>
    <p:sldId id="272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L&#7899;p%20MGN%20B2\N&#259;m%20h&#7885;c%202019%20-%202020\B&#224;i%20gi&#7843;ng%20t&#432;&#417;ng%20t&#225;c\GV%20Ph&#7841;m%20Th&#7883;%20&#272;oan%20Trang\Th&#225;ng%2011\BGTT%20thang%2011\Nh&#7841;c\CoGiaoEm-TrangThu-3059090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0"/>
            <a:ext cx="54561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TRƯỜNG MẦM NON GIA </a:t>
            </a:r>
            <a:r>
              <a:rPr lang="vi-VN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QUẤT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2590800"/>
            <a:ext cx="58408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PHÁT TRIỂN NGÔN NGỮ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3276600"/>
            <a:ext cx="393825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LÀM QUEN VĂN HỌC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 CŨNG LÀ CÔ GIÁO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2294" y="4800600"/>
            <a:ext cx="50321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Lứa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tuổi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Mẫu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nhỡ</a:t>
            </a:r>
            <a:endParaRPr lang="en-US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Người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thực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hiện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vi-V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Phùng Kim Oanh 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Năm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học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vi-VN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2024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- </a:t>
            </a:r>
            <a:r>
              <a:rPr lang="vi-VN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2025</a:t>
            </a:r>
            <a:endParaRPr lang="en-US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84" y="836980"/>
            <a:ext cx="1566862" cy="15204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152400"/>
            <a:ext cx="79365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việc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của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như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thế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nào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</a:p>
        </p:txBody>
      </p:sp>
      <p:pic>
        <p:nvPicPr>
          <p:cNvPr id="7" name="Picture 6" descr="giaovienmamn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862633"/>
            <a:ext cx="6248400" cy="4161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793659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tâm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đến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những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điều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gì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của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</a:p>
        </p:txBody>
      </p:sp>
      <p:pic>
        <p:nvPicPr>
          <p:cNvPr id="5" name="Picture 4" descr="giaovienmamn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24" y="1862633"/>
            <a:ext cx="6242151" cy="4161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204" y="986333"/>
            <a:ext cx="793659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làm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việc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ở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những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đâu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</a:p>
        </p:txBody>
      </p:sp>
      <p:pic>
        <p:nvPicPr>
          <p:cNvPr id="5" name="Picture 4" descr="giaovienmamn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11100"/>
            <a:ext cx="6242151" cy="4158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4800"/>
            <a:ext cx="793659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có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tình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cảm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gì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với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</a:p>
        </p:txBody>
      </p:sp>
      <p:pic>
        <p:nvPicPr>
          <p:cNvPr id="5" name="Picture 4" descr="giaovienmamn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828800"/>
            <a:ext cx="6242151" cy="3926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0"/>
            <a:ext cx="793659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Trẻ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đọc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pPr marL="914400" indent="-914400"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“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Em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cũng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là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cô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giáo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”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19812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 smtClean="0"/>
              <a:t>Em cũng là cô giáo</a:t>
            </a:r>
            <a:br>
              <a:rPr lang="vi-VN" sz="2400" dirty="0" smtClean="0"/>
            </a:br>
            <a:r>
              <a:rPr lang="vi-VN" sz="2400" dirty="0" smtClean="0"/>
              <a:t>Ngày hai buổi đến trường</a:t>
            </a:r>
            <a:br>
              <a:rPr lang="vi-VN" sz="2400" dirty="0" smtClean="0"/>
            </a:br>
            <a:r>
              <a:rPr lang="vi-VN" sz="2400" dirty="0" smtClean="0"/>
              <a:t>Giành tất cả tình thương</a:t>
            </a:r>
            <a:br>
              <a:rPr lang="vi-VN" sz="2400" dirty="0" smtClean="0"/>
            </a:br>
            <a:r>
              <a:rPr lang="vi-VN" sz="2400" dirty="0" smtClean="0"/>
              <a:t>Cho tuổi thơ của bé.</a:t>
            </a:r>
            <a:br>
              <a:rPr lang="vi-VN" sz="2400" dirty="0" smtClean="0"/>
            </a:br>
            <a:r>
              <a:rPr lang="vi-VN" sz="2400" dirty="0" smtClean="0"/>
              <a:t>Nhìn bé ăn vui vẻ</a:t>
            </a:r>
            <a:br>
              <a:rPr lang="vi-VN" sz="2400" dirty="0" smtClean="0"/>
            </a:br>
            <a:r>
              <a:rPr lang="vi-VN" sz="2400" dirty="0" smtClean="0"/>
              <a:t>Ngon miệng và vệ sinh</a:t>
            </a:r>
            <a:br>
              <a:rPr lang="vi-VN" sz="2400" dirty="0" smtClean="0"/>
            </a:br>
            <a:r>
              <a:rPr lang="vi-VN" sz="2400" dirty="0" smtClean="0"/>
              <a:t>Dù nóng - lạnh bên mình</a:t>
            </a:r>
            <a:br>
              <a:rPr lang="vi-VN" sz="2400" dirty="0" smtClean="0"/>
            </a:br>
            <a:r>
              <a:rPr lang="vi-VN" sz="2400" dirty="0" smtClean="0"/>
              <a:t>Ấm tình cô với bé</a:t>
            </a:r>
            <a:br>
              <a:rPr lang="vi-VN" sz="2400" dirty="0" smtClean="0"/>
            </a:br>
            <a:r>
              <a:rPr lang="vi-VN" sz="2400" dirty="0" smtClean="0"/>
              <a:t> Ngày qua ngày như thế</a:t>
            </a:r>
            <a:br>
              <a:rPr lang="vi-VN" sz="2400" dirty="0" smtClean="0"/>
            </a:br>
            <a:r>
              <a:rPr lang="vi-VN" sz="2400" dirty="0" smtClean="0"/>
              <a:t> Chăm bé khỏe, bé ngoan</a:t>
            </a:r>
            <a:br>
              <a:rPr lang="vi-VN" sz="2400" dirty="0" smtClean="0"/>
            </a:br>
            <a:r>
              <a:rPr lang="vi-VN" sz="2400" dirty="0" smtClean="0"/>
              <a:t> Bục giảng hay bếp than</a:t>
            </a:r>
            <a:br>
              <a:rPr lang="vi-VN" sz="2400" dirty="0" smtClean="0"/>
            </a:br>
            <a:r>
              <a:rPr lang="vi-VN" sz="2400" dirty="0" smtClean="0"/>
              <a:t> Bé luôn chào cô giáo.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362200"/>
            <a:ext cx="80943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KẾT THÚC</a:t>
            </a:r>
          </a:p>
          <a:p>
            <a:pPr marL="914400" indent="-914400" algn="ctr"/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Cô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nhận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xét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,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chuyển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hoạt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động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I. MỤC ĐÍCH, YÊU CẦU</a:t>
            </a:r>
          </a:p>
          <a:p>
            <a:r>
              <a:rPr lang="vi-VN" sz="2400" b="1" dirty="0" smtClean="0"/>
              <a:t>1. Kiến thức:</a:t>
            </a:r>
            <a:endParaRPr lang="vi-VN" sz="2400" dirty="0" smtClean="0"/>
          </a:p>
          <a:p>
            <a:r>
              <a:rPr lang="vi-VN" sz="2400" dirty="0" smtClean="0"/>
              <a:t>- Trẻ nhớ tên bài thơ.</a:t>
            </a:r>
          </a:p>
          <a:p>
            <a:r>
              <a:rPr lang="vi-VN" sz="2400" dirty="0" smtClean="0"/>
              <a:t>- Trẻ hiểu nội dung bài thơ</a:t>
            </a:r>
          </a:p>
          <a:p>
            <a:r>
              <a:rPr lang="vi-VN" sz="2400" b="1" dirty="0" smtClean="0"/>
              <a:t>2. Kỹ năng:</a:t>
            </a:r>
            <a:endParaRPr lang="vi-VN" sz="2400" dirty="0" smtClean="0"/>
          </a:p>
          <a:p>
            <a:r>
              <a:rPr lang="vi-VN" sz="2400" dirty="0" smtClean="0"/>
              <a:t>- Trẻ có kỹ năng đọc thơ diễn cảm.</a:t>
            </a:r>
          </a:p>
          <a:p>
            <a:r>
              <a:rPr lang="vi-VN" sz="2400" dirty="0" smtClean="0"/>
              <a:t>- Trẻ có kỹ năng đọc thơ đối đáp.</a:t>
            </a:r>
          </a:p>
          <a:p>
            <a:r>
              <a:rPr lang="vi-VN" sz="2400" dirty="0" smtClean="0"/>
              <a:t>- Trẻ trả lời cô to rõ ràng.</a:t>
            </a:r>
          </a:p>
          <a:p>
            <a:r>
              <a:rPr lang="vi-VN" sz="2400" b="1" dirty="0" smtClean="0"/>
              <a:t>3. Thái độ:</a:t>
            </a:r>
            <a:endParaRPr lang="vi-VN" sz="2400" dirty="0" smtClean="0"/>
          </a:p>
          <a:p>
            <a:r>
              <a:rPr lang="vi-VN" sz="2400" dirty="0" smtClean="0"/>
              <a:t>- Trẻ có ý thức chăm chỉ trong học tập và hoạt động của mình.</a:t>
            </a:r>
          </a:p>
          <a:p>
            <a:r>
              <a:rPr lang="vi-VN" sz="2400" dirty="0" smtClean="0"/>
              <a:t>- Trẻ thêm yêu quý cô giáo của mình, trân trọng nghề giáo viên.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371600"/>
            <a:ext cx="708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II. CHUẨN BỊ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b="1" dirty="0" smtClean="0"/>
              <a:t>1. </a:t>
            </a:r>
            <a:r>
              <a:rPr lang="en-US" sz="2800" b="1" dirty="0" err="1" smtClean="0"/>
              <a:t>Đồ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dùng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cô</a:t>
            </a:r>
            <a:r>
              <a:rPr lang="en-US" sz="2800" b="1" dirty="0" smtClean="0"/>
              <a:t>:</a:t>
            </a:r>
            <a:endParaRPr lang="vi-VN" sz="2800" dirty="0" smtClean="0"/>
          </a:p>
          <a:p>
            <a:r>
              <a:rPr lang="vi-VN" sz="2800" dirty="0" smtClean="0"/>
              <a:t>- </a:t>
            </a:r>
            <a:r>
              <a:rPr lang="en-US" sz="2800" dirty="0" err="1" smtClean="0"/>
              <a:t>Giáo</a:t>
            </a:r>
            <a:r>
              <a:rPr lang="en-US" sz="2800" dirty="0" smtClean="0"/>
              <a:t> </a:t>
            </a:r>
            <a:r>
              <a:rPr lang="en-US" sz="2800" dirty="0" err="1" smtClean="0"/>
              <a:t>án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, </a:t>
            </a:r>
            <a:r>
              <a:rPr lang="en-US" sz="2800" dirty="0" err="1" smtClean="0"/>
              <a:t>Bảng</a:t>
            </a:r>
            <a:r>
              <a:rPr lang="en-US" sz="2800" dirty="0" smtClean="0"/>
              <a:t> </a:t>
            </a:r>
            <a:r>
              <a:rPr lang="en-US" sz="2800" dirty="0" err="1" smtClean="0"/>
              <a:t>tương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tác</a:t>
            </a:r>
            <a:r>
              <a:rPr lang="vi-VN" sz="2800" dirty="0" smtClean="0"/>
              <a:t>.</a:t>
            </a:r>
          </a:p>
          <a:p>
            <a:r>
              <a:rPr lang="vi-VN" sz="2800" dirty="0" smtClean="0"/>
              <a:t>- </a:t>
            </a:r>
            <a:r>
              <a:rPr lang="en-US" sz="2800" dirty="0" err="1" smtClean="0"/>
              <a:t>Nhạc</a:t>
            </a:r>
            <a:r>
              <a:rPr lang="en-US" sz="2800" dirty="0" smtClean="0"/>
              <a:t> </a:t>
            </a:r>
            <a:r>
              <a:rPr lang="vi-VN" sz="2800" dirty="0" smtClean="0"/>
              <a:t>“Cô giáo em”.</a:t>
            </a:r>
          </a:p>
          <a:p>
            <a:r>
              <a:rPr lang="en-US" sz="2800" b="1" dirty="0" smtClean="0"/>
              <a:t>2. </a:t>
            </a:r>
            <a:r>
              <a:rPr lang="en-US" sz="2800" b="1" dirty="0" err="1" smtClean="0"/>
              <a:t>Đồ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dùng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trẻ</a:t>
            </a:r>
            <a:endParaRPr lang="vi-VN" sz="2800" dirty="0" smtClean="0"/>
          </a:p>
          <a:p>
            <a:r>
              <a:rPr lang="vi-VN" sz="2800" dirty="0" smtClean="0"/>
              <a:t>- Trang phục quần áo g</a:t>
            </a:r>
            <a:r>
              <a:rPr lang="en-US" sz="2800" dirty="0" smtClean="0"/>
              <a:t>ọ</a:t>
            </a:r>
            <a:r>
              <a:rPr lang="vi-VN" sz="2800" dirty="0" smtClean="0"/>
              <a:t>n gàng, tâm lý thoải mái.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600200"/>
            <a:ext cx="735053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Ổn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định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trẻ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cùng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hát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vận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hát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Cô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em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</a:p>
        </p:txBody>
      </p:sp>
      <p:pic>
        <p:nvPicPr>
          <p:cNvPr id="6" name="CoGiaoEm-TrangThu-305909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648200" y="411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4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828800"/>
            <a:ext cx="716388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Ổn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định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Đàm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thoại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về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nghề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cô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và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marL="914400" indent="-914400" algn="ctr"/>
            <a:r>
              <a:rPr lang="vi-VN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Ư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ớc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mơ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của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trẻ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về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các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nghề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057400"/>
            <a:ext cx="793659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Làm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quen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văn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học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pPr marL="914400" indent="-914400"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Em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cũng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là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cô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giáo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304800"/>
            <a:ext cx="6262484" cy="61247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Làm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quen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văn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học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“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Em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cũng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là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cô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giáo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r>
              <a:rPr lang="vi-VN" sz="2800" dirty="0" smtClean="0"/>
              <a:t/>
            </a:r>
            <a:br>
              <a:rPr lang="vi-VN" sz="2800" dirty="0" smtClean="0"/>
            </a:br>
            <a:r>
              <a:rPr lang="vi-VN" sz="2800" dirty="0" smtClean="0"/>
              <a:t>Em cũng là cô giáo</a:t>
            </a:r>
            <a:br>
              <a:rPr lang="vi-VN" sz="2800" dirty="0" smtClean="0"/>
            </a:br>
            <a:r>
              <a:rPr lang="vi-VN" sz="2800" dirty="0" smtClean="0"/>
              <a:t>Ngày hai buổi đến trường</a:t>
            </a:r>
            <a:br>
              <a:rPr lang="vi-VN" sz="2800" dirty="0" smtClean="0"/>
            </a:br>
            <a:r>
              <a:rPr lang="vi-VN" sz="2800" dirty="0" smtClean="0"/>
              <a:t>Giành tất cả tình thương</a:t>
            </a:r>
            <a:br>
              <a:rPr lang="vi-VN" sz="2800" dirty="0" smtClean="0"/>
            </a:br>
            <a:r>
              <a:rPr lang="vi-VN" sz="2800" dirty="0" smtClean="0"/>
              <a:t>Cho tuổi thơ của bé.</a:t>
            </a:r>
            <a:br>
              <a:rPr lang="vi-VN" sz="2800" dirty="0" smtClean="0"/>
            </a:br>
            <a:r>
              <a:rPr lang="vi-VN" sz="2800" dirty="0" smtClean="0"/>
              <a:t>Nhìn bé ăn vui vẻ</a:t>
            </a:r>
            <a:br>
              <a:rPr lang="vi-VN" sz="2800" dirty="0" smtClean="0"/>
            </a:br>
            <a:r>
              <a:rPr lang="vi-VN" sz="2800" dirty="0" smtClean="0"/>
              <a:t>Ngon miệng và vệ sinh</a:t>
            </a:r>
            <a:br>
              <a:rPr lang="vi-VN" sz="2800" dirty="0" smtClean="0"/>
            </a:br>
            <a:r>
              <a:rPr lang="vi-VN" sz="2800" dirty="0" smtClean="0"/>
              <a:t>Dù nóng - lạnh bên mình</a:t>
            </a:r>
            <a:br>
              <a:rPr lang="vi-VN" sz="2800" dirty="0" smtClean="0"/>
            </a:br>
            <a:r>
              <a:rPr lang="vi-VN" sz="2800" dirty="0" smtClean="0"/>
              <a:t>Ấm tình cô với bé</a:t>
            </a:r>
            <a:br>
              <a:rPr lang="vi-VN" sz="2800" dirty="0" smtClean="0"/>
            </a:br>
            <a:r>
              <a:rPr lang="vi-VN" sz="2800" dirty="0" smtClean="0"/>
              <a:t> Ngày qua ngày như thế</a:t>
            </a:r>
            <a:br>
              <a:rPr lang="vi-VN" sz="2800" dirty="0" smtClean="0"/>
            </a:br>
            <a:r>
              <a:rPr lang="vi-VN" sz="2800" dirty="0" smtClean="0"/>
              <a:t> Chăm bé khỏe, bé ngoan</a:t>
            </a:r>
            <a:br>
              <a:rPr lang="vi-VN" sz="2800" dirty="0" smtClean="0"/>
            </a:br>
            <a:r>
              <a:rPr lang="vi-VN" sz="2800" dirty="0" smtClean="0"/>
              <a:t> Bục giảng hay bếp than</a:t>
            </a:r>
            <a:br>
              <a:rPr lang="vi-VN" sz="2800" dirty="0" smtClean="0"/>
            </a:br>
            <a:r>
              <a:rPr lang="vi-VN" sz="2800" dirty="0" smtClean="0"/>
              <a:t> Bé luôn chào cô giáo.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2400"/>
            <a:ext cx="79365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Em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mơ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ước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làm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nghề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gì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</a:p>
        </p:txBody>
      </p:sp>
      <p:pic>
        <p:nvPicPr>
          <p:cNvPr id="4" name="Picture 3" descr="giaovienmamn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00200"/>
            <a:ext cx="62484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394</Words>
  <Application>Microsoft Office PowerPoint</Application>
  <PresentationFormat>On-screen Show (4:3)</PresentationFormat>
  <Paragraphs>53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ThanhHuong</cp:lastModifiedBy>
  <cp:revision>105</cp:revision>
  <dcterms:created xsi:type="dcterms:W3CDTF">2006-08-16T00:00:00Z</dcterms:created>
  <dcterms:modified xsi:type="dcterms:W3CDTF">2025-03-15T15:35:55Z</dcterms:modified>
</cp:coreProperties>
</file>