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67" r:id="rId2"/>
    <p:sldId id="258" r:id="rId3"/>
    <p:sldId id="262" r:id="rId4"/>
    <p:sldId id="259" r:id="rId5"/>
    <p:sldId id="261" r:id="rId6"/>
    <p:sldId id="260" r:id="rId7"/>
    <p:sldId id="266" r:id="rId8"/>
  </p:sldIdLst>
  <p:sldSz cx="9144000" cy="6858000" type="screen4x3"/>
  <p:notesSz cx="6858000" cy="9144000"/>
  <p:embeddedFontLst>
    <p:embeddedFont>
      <p:font typeface="Calibri" pitchFamily="34" charset="0"/>
      <p:regular r:id="rId10"/>
      <p:bold r:id="rId11"/>
      <p:italic r:id="rId12"/>
      <p:boldItalic r:id="rId13"/>
    </p:embeddedFont>
  </p:embeddedFontLst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0303"/>
    <a:srgbClr val="3106E8"/>
    <a:srgbClr val="FF00FF"/>
    <a:srgbClr val="004DE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5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B3BEF-407E-4089-B757-08614FBC8BB6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450A0-B73A-48C2-91B5-88A9A262B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7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450A0-B73A-48C2-91B5-88A9A262B5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2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8400" y="457200"/>
            <a:ext cx="502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solidFill>
                  <a:srgbClr val="3106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vi-VN" sz="2000" dirty="0">
                <a:solidFill>
                  <a:srgbClr val="3106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2000" dirty="0" smtClean="0">
                <a:solidFill>
                  <a:srgbClr val="3106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solidFill>
                  <a:srgbClr val="3106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QUẤT</a:t>
            </a:r>
            <a:endParaRPr lang="vi-VN" sz="2000" dirty="0">
              <a:solidFill>
                <a:srgbClr val="3106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4999" y="2133600"/>
            <a:ext cx="6096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2828836"/>
            <a:ext cx="533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TCVĐ: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Nhà trẻ “ 24- 36 tháng tuổi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0" y="4430233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dirty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dirty="0">
              <a:solidFill>
                <a:srgbClr val="ED03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2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KHỞI ĐỘNG</a:t>
            </a:r>
            <a:endParaRPr lang="en-US" sz="6600" b="1" dirty="0">
              <a:solidFill>
                <a:srgbClr val="ED03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1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 PHÁT TRIỂN CHUNG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awp den tet r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16002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CƠ BẢN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. NHAC DO BAN - THI DU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57150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2743200"/>
            <a:ext cx="7543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ô”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2237363"/>
            <a:ext cx="5943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VẬN ĐỘNG</a:t>
            </a:r>
          </a:p>
          <a:p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endParaRPr lang="en-US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Arno Pro Smbd" pitchFamily="18" charset="0"/>
              </a:rPr>
              <a:t>III. HỒI TĨNH</a:t>
            </a:r>
            <a:endParaRPr lang="en-US" sz="8000" dirty="0">
              <a:solidFill>
                <a:srgbClr val="FF0000"/>
              </a:solidFill>
              <a:latin typeface="Arno Pro Smbd" pitchFamily="18" charset="0"/>
            </a:endParaRP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23622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815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95</Words>
  <Application>Microsoft Office PowerPoint</Application>
  <PresentationFormat>On-screen Show (4:3)</PresentationFormat>
  <Paragraphs>18</Paragraphs>
  <Slides>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Arno Pro Smbd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SKY</cp:lastModifiedBy>
  <cp:revision>28</cp:revision>
  <dcterms:created xsi:type="dcterms:W3CDTF">2018-10-31T09:43:06Z</dcterms:created>
  <dcterms:modified xsi:type="dcterms:W3CDTF">2025-02-07T03:37:17Z</dcterms:modified>
</cp:coreProperties>
</file>