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0" r:id="rId2"/>
    <p:sldId id="304" r:id="rId3"/>
    <p:sldId id="284" r:id="rId4"/>
    <p:sldId id="286" r:id="rId5"/>
    <p:sldId id="287" r:id="rId6"/>
    <p:sldId id="305" r:id="rId7"/>
    <p:sldId id="261" r:id="rId8"/>
    <p:sldId id="307" r:id="rId9"/>
    <p:sldId id="278" r:id="rId10"/>
    <p:sldId id="308" r:id="rId11"/>
    <p:sldId id="306" r:id="rId12"/>
    <p:sldId id="291" r:id="rId13"/>
    <p:sldId id="292" r:id="rId14"/>
    <p:sldId id="293" r:id="rId15"/>
    <p:sldId id="294" r:id="rId16"/>
    <p:sldId id="295" r:id="rId17"/>
    <p:sldId id="296" r:id="rId18"/>
    <p:sldId id="302" r:id="rId19"/>
    <p:sldId id="282" r:id="rId20"/>
    <p:sldId id="298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4ED86-E845-4ECE-B103-E456163CE34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7F048-777B-4F0F-B910-16C2DC9DF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3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99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09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B97F83EE-2121-4D6B-82ED-45DE8667C1C4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11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647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09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87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89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13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01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13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54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22ECFF2B-6CB6-4D56-B515-39CCB2BCE6A5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333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85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B97F83EE-2121-4D6B-82ED-45DE8667C1C4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6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6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07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fld id="{B97F83EE-2121-4D6B-82ED-45DE8667C1C4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95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6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5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8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0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5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4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6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6116-DE3E-41E6-A7CD-59531A832C4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CB8BE-158F-40D8-8C1A-EEFFD9D2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7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2.mp4"/><Relationship Id="rId7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tags" Target="../tags/tag1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9.png"/><Relationship Id="rId2" Type="http://schemas.microsoft.com/office/2007/relationships/media" Target="../media/media4.mp4"/><Relationship Id="rId1" Type="http://schemas.openxmlformats.org/officeDocument/2006/relationships/tags" Target="../tags/tag20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22.png"/><Relationship Id="rId2" Type="http://schemas.microsoft.com/office/2007/relationships/media" Target="../media/media5.mp4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2.mp4"/><Relationship Id="rId7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941" y="228165"/>
            <a:ext cx="6683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 QUẤT </a:t>
            </a:r>
            <a:endParaRPr lang="en-US" sz="2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738" y="2733492"/>
            <a:ext cx="73068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itka Small Semibold" pitchFamily="2" charset="0"/>
                <a:cs typeface="Times New Roman" panose="02020603050405020304" pitchFamily="18" charset="0"/>
              </a:rPr>
              <a:t>LÀM QUEN VĂN HỌC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itka Small Semibold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3667" y="3966449"/>
            <a:ext cx="6294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MGN 4-5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 Thanh Hường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0536" y="6396334"/>
            <a:ext cx="471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42" y="1045439"/>
            <a:ext cx="1932096" cy="1874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02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9"/>
    </mc:Choice>
    <mc:Fallback xmlns="">
      <p:transition spd="slow" advTm="1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5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425336" y="344714"/>
            <a:ext cx="4644601" cy="6422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>
              <a:defRPr/>
            </a:pP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lần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endParaRPr lang="en-US" sz="44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0972800" y="3429000"/>
            <a:ext cx="203200" cy="7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7" name="m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2594" t="-1229" r="12594" b="1229"/>
          <a:stretch/>
        </p:blipFill>
        <p:spPr>
          <a:xfrm>
            <a:off x="972457" y="1291771"/>
            <a:ext cx="10101943" cy="5305149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93747" y="344714"/>
            <a:ext cx="1136997" cy="108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391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22642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4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8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0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50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9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5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, khái quát sự tích mùa xuân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538" y="313645"/>
            <a:ext cx="11479394" cy="6377441"/>
          </a:xfrm>
          <a:prstGeom prst="rect">
            <a:avLst/>
          </a:prstGeom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05935" y="337693"/>
            <a:ext cx="1136997" cy="108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31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en_su_tich_mua_xuan_truyen_hay_cho_b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742" y="333829"/>
            <a:ext cx="11596915" cy="6277984"/>
          </a:xfrm>
          <a:prstGeom prst="rect">
            <a:avLst/>
          </a:prstGeom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06660" y="333829"/>
            <a:ext cx="1136997" cy="108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0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132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34200"/>
          </a:xfrm>
        </p:spPr>
      </p:pic>
      <p:sp>
        <p:nvSpPr>
          <p:cNvPr id="257028" name="WordArt 4"/>
          <p:cNvSpPr>
            <a:spLocks noChangeArrowheads="1" noChangeShapeType="1" noTextEdit="1"/>
          </p:cNvSpPr>
          <p:nvPr/>
        </p:nvSpPr>
        <p:spPr bwMode="auto">
          <a:xfrm>
            <a:off x="2438400" y="1341438"/>
            <a:ext cx="75184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44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 1:</a:t>
            </a:r>
          </a:p>
          <a:p>
            <a:pPr algn="ctr">
              <a:defRPr/>
            </a:pPr>
            <a:r>
              <a:rPr lang="vi-VN" sz="44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chức, gây hứng thú</a:t>
            </a:r>
            <a:endParaRPr lang="en-US" sz="44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1379200" y="3581400"/>
            <a:ext cx="101600" cy="46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84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5429" y="899886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video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143" y="1216304"/>
            <a:ext cx="11887200" cy="5587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3599" y="173818"/>
            <a:ext cx="84618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518" y="1269218"/>
            <a:ext cx="11398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8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8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0"/>
    </mc:Choice>
    <mc:Fallback xmlns="">
      <p:transition spd="slow" advTm="134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7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3"/>
    </mc:Choice>
    <mc:Fallback xmlns="">
      <p:transition spd="slow" advTm="1036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90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625600" y="1143000"/>
            <a:ext cx="91440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4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PHẦN 2:</a:t>
            </a:r>
          </a:p>
          <a:p>
            <a:pPr algn="ctr">
              <a:defRPr/>
            </a:pPr>
            <a:r>
              <a:rPr lang="en-US" sz="44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truyện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Sự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tích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Mùa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xuân</a:t>
            </a:r>
            <a:endParaRPr lang="en-US" sz="44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0972800" y="3429000"/>
            <a:ext cx="203200" cy="7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476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 giới thiệu sự tích mùa xuân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908" y="212044"/>
            <a:ext cx="11625262" cy="6458479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21173" y="212044"/>
            <a:ext cx="1136997" cy="108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5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26415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425336" y="344714"/>
            <a:ext cx="4644601" cy="6422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>
              <a:defRPr/>
            </a:pP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lần</a:t>
            </a:r>
            <a:r>
              <a:rPr lang="en-US" sz="4400" b="1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endParaRPr lang="en-US" sz="44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0972800" y="3429000"/>
            <a:ext cx="203200" cy="7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7" name="m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2594" t="-1229" r="12594" b="1229"/>
          <a:stretch/>
        </p:blipFill>
        <p:spPr>
          <a:xfrm>
            <a:off x="972457" y="1291771"/>
            <a:ext cx="10101943" cy="5305149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50204" y="373742"/>
            <a:ext cx="1136997" cy="108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252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22642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2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9454CF-479A-44B9-A7B5-331282EDAC9C}"/>
  <p:tag name="ISPRING_PROJECT_FOLDER_UPDATED" val="1"/>
  <p:tag name="ISPRING_FIRST_PUBLISH" val="1"/>
  <p:tag name="ISPRING_ULTRA_SCORM_COURSE_ID" val="65078C8D-D7C6-4EBB-BFEE-797716D35161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RESENTER_PHOTO_0" val="jpg|/9j/4gv4SUNDX1BST0ZJTEUAAQEAAAvoAAAAAAIAAABtbnRyUkdCIFhZWiAH2QADABsAFQAkAB9h&#10;Y3NwAAAAAAAAAAAAAAAAAAAAAAAAAAEAAAAAAAAAAAAA9tYAAQAAAADTLQAAAAAp+D3er/JVrnhC&#10;+uTKgzkNAAAAAAAAAAAAAAAAAAAAAAAAAAAAAAAAAAAAAAAAABBkZXNjAAABRAAAAHliWFlaAAAB&#10;wAAAABRiVFJDAAAB1AAACAxkbWRkAAAJ4AAAAIhnWFlaAAAKaAAAABRnVFJDAAAB1AAACAxsdW1p&#10;AAAKfAAAABRtZWFzAAAKkAAAACRia3B0AAAKtAAAABRyWFlaAAAKyAAAABRyVFJDAAAB1AAACAx0&#10;ZWNoAAAK3AAAAAx2dWVkAAAK6AAAAId3dHB0AAALcAAAABRjcHJ0AAALhAAAADdjaGFkAAALvAAA&#10;ACxkZXNjAAAAAAAAAB9zUkdCIElFQzYxOTY2LTItMSBibGFjayBzY2FsZWQAAAAAAAAAAAAAAAAA&#10;AAAAAAAAAAAAAAAAAAAAAAAAAAAAAAAAAAAAAAAAAAAAAAAAAAAAAAAAAAAAAAAAAAAAAAAAAAAA&#10;AAAAAAAAAAAAAAAAWFlaIAAAAAAAACSgAAAPhAAAts9jdXJ2AAAAAAAABAAAAAAFAAoADwAUABkA&#10;HgAjACgALQAyADcAOwBAAEUASgBPAFQAWQBeAGMAaABtAHIAdwB8AIEAhgCLAJAAlQCaAJ8ApACp&#10;AK4AsgC3ALwAwQDGAMsA0ADVANsA4ADlAOsA8AD2APsBAQEHAQ0BEwEZAR8BJQErATIBOAE+AUUB&#10;TAFSAVkBYAFnAW4BdQF8AYMBiwGSAZoBoQGpAbEBuQHBAckB0QHZAeEB6QHyAfoCAwIMAhQCHQIm&#10;Ai8COAJBAksCVAJdAmcCcQJ6AoQCjgKYAqICrAK2AsECywLVAuAC6wL1AwADCwMWAyEDLQM4A0MD&#10;TwNaA2YDcgN+A4oDlgOiA64DugPHA9MD4APsA/kEBgQTBCAELQQ7BEgEVQRjBHEEfgSMBJoEqAS2&#10;BMQE0wThBPAE/gUNBRwFKwU6BUkFWAVnBXcFhgWWBaYFtQXFBdUF5QX2BgYGFgYnBjcGSAZZBmoG&#10;ewaMBp0GrwbABtEG4wb1BwcHGQcrBz0HTwdhB3QHhgeZB6wHvwfSB+UH+AgLCB8IMghGCFoIbgiC&#10;CJYIqgi+CNII5wj7CRAJJQk6CU8JZAl5CY8JpAm6Cc8J5Qn7ChEKJwo9ClQKagqBCpgKrgrFCtwK&#10;8wsLCyILOQtRC2kLgAuYC7ALyAvhC/kMEgwqDEMMXAx1DI4MpwzADNkM8w0NDSYNQA1aDXQNjg2p&#10;DcMN3g34DhMOLg5JDmQOfw6bDrYO0g7uDwkPJQ9BD14Peg+WD7MPzw/sEAkQJhBDEGEQfhCbELkQ&#10;1xD1ERMRMRFPEW0RjBGqEckR6BIHEiYSRRJkEoQSoxLDEuMTAxMjE0MTYxODE6QTxRPlFAYUJxRJ&#10;FGoUixStFM4U8BUSFTQVVhV4FZsVvRXgFgMWJhZJFmwWjxayFtYW+hcdF0EXZReJF64X0hf3GBsY&#10;QBhlGIoYrxjVGPoZIBlFGWsZkRm3Gd0aBBoqGlEadxqeGsUa7BsUGzsbYxuKG7Ib2hwCHCocUhx7&#10;HKMczBz1HR4dRx1wHZkdwx3sHhYeQB5qHpQevh7pHxMfPh9pH5Qfvx/qIBUgQSBsIJggxCDwIRwh&#10;SCF1IaEhziH7IiciVSKCIq8i3SMKIzgjZiOUI8Ij8CQfJE0kfCSrJNolCSU4JWgllyXHJfcmJyZX&#10;JocmtyboJxgnSSd6J6sn3CgNKD8ocSiiKNQpBik4KWspnSnQKgIqNSpoKpsqzysCKzYraSudK9Es&#10;BSw5LG4soizXLQwtQS12Last4S4WLkwugi63Lu4vJC9aL5Evxy/+MDUwbDCkMNsxEjFKMYIxujHy&#10;MioyYzKbMtQzDTNGM38zuDPxNCs0ZTSeNNg1EzVNNYc1wjX9Njc2cjauNuk3JDdgN5w31zgUOFA4&#10;jDjIOQU5Qjl/Obw5+To2OnQ6sjrvOy07azuqO+g8JzxlPKQ84z0iPWE9oT3gPiA+YD6gPuA/IT9h&#10;P6I/4kAjQGRApkDnQSlBakGsQe5CMEJyQrVC90M6Q31DwEQDREdEikTORRJFVUWaRd5GIkZnRqtG&#10;8Ec1R3tHwEgFSEtIkUjXSR1JY0mpSfBKN0p9SsRLDEtTS5pL4kwqTHJMuk0CTUpNk03cTiVObk63&#10;TwBPSU+TT91QJ1BxULtRBlFQUZtR5lIxUnxSx1MTU19TqlP2VEJUj1TbVShVdVXCVg9WXFapVvdX&#10;RFeSV+BYL1h9WMtZGllpWbhaB1pWWqZa9VtFW5Vb5Vw1XIZc1l0nXXhdyV4aXmxevV8PX2Ffs2AF&#10;YFdgqmD8YU9homH1YklinGLwY0Njl2PrZEBklGTpZT1lkmXnZj1mkmboZz1nk2fpaD9olmjsaUNp&#10;mmnxakhqn2r3a09rp2v/bFdsr20IbWBtuW4SbmtuxG8eb3hv0XArcIZw4HE6cZVx8HJLcqZzAXNd&#10;c7h0FHRwdMx1KHWFdeF2Pnabdvh3VnezeBF4bnjMeSp5iXnnekZ6pXsEe2N7wnwhfIF84X1BfaF+&#10;AX5ifsJ/I3+Ef+WAR4CogQqBa4HNgjCCkoL0g1eDuoQdhICE44VHhauGDoZyhteHO4efiASIaYjO&#10;iTOJmYn+imSKyoswi5aL/IxjjMqNMY2Yjf+OZo7OjzaPnpAGkG6Q1pE/kaiSEZJ6kuOTTZO2lCCU&#10;ipT0lV+VyZY0lp+XCpd1l+CYTJi4mSSZkJn8mmia1ZtCm6+cHJyJnPedZJ3SnkCerp8dn4uf+qBp&#10;oNihR6G2oiailqMGo3aj5qRWpMelOKWpphqmi6b9p26n4KhSqMSpN6mpqhyqj6sCq3Wr6axcrNCt&#10;RK24ri2uoa8Wr4uwALB1sOqxYLHWskuywrM4s660JbSctRO1irYBtnm28Ldot+C4WbjRuUq5wro7&#10;urW7LrunvCG8m70VvY++Cr6Evv+/er/1wHDA7MFnwePCX8Lbw1jD1MRRxM7FS8XIxkbGw8dBx7/I&#10;Pci8yTrJuco4yrfLNsu2zDXMtc01zbXONs62zzfPuNA50LrRPNG+0j/SwdNE08bUSdTL1U7V0dZV&#10;1tjXXNfg2GTY6Nls2fHadtr724DcBdyK3RDdlt4c3qLfKd+v4DbgveFE4cziU+Lb42Pj6+Rz5Pzl&#10;hOYN5pbnH+ep6DLovOlG6dDqW+rl63Dr++yG7RHtnO4o7rTvQO/M8Fjw5fFy8f/yjPMZ86f0NPTC&#10;9VD13vZt9vv3ivgZ+Kj5OPnH+lf65/t3/Af8mP0p/br+S/7c/23//2Rlc2MAAAAAAAAALklFQyA2&#10;MTk2Ni0yLTEgRGVmYXVsdCBSR0IgQ29sb3VyIFNwYWNlIC0gc1JHQgAAAAAAAAAAAAAAAAAAAAAA&#10;AAAAAAAAAAAAAAAAAAAAAAAAAAAAAAAAAAAAAAAAAAAAAAAAAAAAAAAAAAAAAAAAAAAAAAAAAAAA&#10;AAAAAABYWVogAAAAAAAAYpkAALeFAAAY2lhZWiAAAAAAAAAAAABQAAAAAAAAbWVhcwAAAAAAAAAB&#10;AAAAAAAAAAAAAAAAAAAAAAAAAAAAAAACWFlaIAAAAAAAAAMWAAADMwAAAqRYWVogAAAAAAAAb6IA&#10;ADj1AAADkHNpZyAAAAAAQ1JUIGRlc2MAAAAAAAAALVJlZmVyZW5jZSBWaWV3aW5nIENvbmRpdGlv&#10;biBpbiBJRUMgNjE5NjYtMi0xAAAAAAAAAAAAAAAAAAAAAAAAAAAAAAAAAAAAAAAAAAAAAAAAAAAA&#10;AAAAAAAAAAAAAAAAAAAAAAAAAAAAAAAAAAAAAAAAAAAAAAAAAAAAAABYWVogAAAAAAAA9tYAAQAA&#10;AADTLXRleHQAAAAAQ29weXJpZ2h0IEludGVybmF0aW9uYWwgQ29sb3IgQ29uc29ydGl1bSwgMjAw&#10;OQAAc2YzMgAAAAAAAQxEAAAF3///8yYAAAeUAAD9j///+6H///2iAAAD2wAAwHX/4AAQSkZJRgAB&#10;AQAAAQABAAD/2wBDAAgICAgJCAkKCgkNDgwODRMREBARExwUFhQWFBwrGx8bGx8bKyYuJSMlLiZE&#10;NS8vNUROQj5CTl9VVV93cXecnNH/2wBDAQgICAgJCAkKCgkNDgwODRMREBARExwUFhQWFBwrGx8b&#10;Gx8bKyYuJSMlLiZENS8vNUROQj5CTl9VVV93cXecnNH/wgARCAgABgADASIAAhEBAxEB/8QAGwAA&#10;AwEBAQEBAAAAAAAAAAAAAAECAwQFBgf/xAAaAQEBAQEBAQEAAAAAAAAAAAAAAQIDBAUG/9oADAMB&#10;AAIQAxAAAAH6GstueMo0j6Pl6enk28f0K5rx+f6Yx6I3Z0idY2MtJvLl6eTvwxBd/PKJscisBCAI&#10;YkUSDEikIYmAClPozpdM3joASzn1HThynRO83rza8vZE6Rx+xmMb7BPt8vkGu3zBp50TaJqaBMEA&#10;SBBLSROkk1NZ10610Z7cWPZzHHzdfFc5ZvO5ovpmtJ0wzrPWK6cscLwNdeVx6Ovmbx14XRwx2Yh2&#10;8PVOu8kwX19q+cejnnXPptEcvH28Zp3+X6vXjth3YXPk9r9Pyd+Dg+i4ufTzOyNPRvpeM7yuPp5M&#10;9spa5+mBrO+j2vH9Lr5tvK6uDXDTsy6Zywz0yOlpy4c3VjZxdeFa59uDz9/x61w28f0+jq5uvn6L&#10;dLO+bm6uVJ2w3I5e/njiy65ry+b2OWvLnqy0ynaKrq4+vH0HOhz90aKrahZs1tPR7O+Kc9e19vJ3&#10;74Z83bxak9vEXfpcvPWMbjnx+OsVjz4iKuvquzHbyfIXN14erPFXHt13vrenz/RjO2fPXPh0Yenm&#10;axprGXJ18fTOc1l24EhcpBYIQAhkhSQAgoQoVrLltvrjeWtPO0NSgGsbXm+3EilZmUpbU68fpYzt&#10;ny+jvoq7fP8APUnf5WjDOqAlltAMJKkkcwk0SKR3nrjXfrjpntHPrknNw93FrHJa9Qy6etc+3Px9&#10;fnJmso7cJzaGIG5RvryOO2+Lpl01hzXR04+pnfVrdTpwZ9mcYY9XPHJyd/Jc8/q+X6XXl2Y77TK6&#10;ivleg4+vm3PNjbj91rMnSjTXV5q3zz148eg4+vp7p27eXiw2mcurd7Zefj6OSRezOHLsg4M+/m3y&#10;UaT7vk59HPt5Po9vXxdnL07oqaxw68I5tUlrCudLhhhz9ORwc/fx6mGWmWj7OHqz7+rTK8/SrIxZ&#10;Ovz/AHd46OX1OX1cvDkWvqb9vF6+vNy8nsct58CqenqNMw6s7nzebll5unRfPpjj9ffNv8j4twI4&#10;+vTf185LnGcc9efz95mr7Fek9+HJ53o8GpzZ7Yd+IhayJoSaBAACCcqxMvaenG51p46NolazitJy&#10;1Zq6vpyzehvObopFJJVKWyK5e7oSnWOFax28LAxugUrc0AAlSFFImXMEXAb49mOm9muOkT6b5z5r&#10;zfpPmOuNPb8n2pvbl6OLHTg87q4OnIkXTmkyEAIABg98NJepQTXoe58/7+evokmd55VhLOcyacnV&#10;yscXoef39ePftjWsd1cfR8/tplee3Lwepz+3nw67luWgyceiGvO5+zh8/wBD1K4N5nLeNNef1eni&#10;7JTLaCMteeIeNI+To5t8sVMez5vR05dfl+i+jO+Xba8LlvNyZzWCTzPmrqvl1UioXDi7MbODLv5N&#10;THXKr366y0x9ckta9GtPTjbll7nDPVg9OvqeX2749fPHG5ZLs16enzrrG9PUvm38nz+Dj7+HXpiW&#10;r2+j9DzNPB8b0b4ezny6dMqvmuUSZ8nVljqbFZk4b8vbHLy9Wnq5edze75HTnghayIBJqAQNCBCp&#10;3ntL0dGO/LpaZncQ8a1eGpW+Wus6OTrwol1SToQCVJJVTFqUsTc6ygJqhGSqKWxA0yIVTUxUwkUV&#10;28nZz77a5dHPXXcVxzw/I/WfLd8P1fF7Na9Hlyzzrl5O7m3jnVrWJKoznocvMdeS5MGXc1NW5a9H&#10;v/Pe3nr675bz0rl6MI5CszXmbuM+1a9eG9YTvOl8ixr0M+ZtdTye8OM8zUyGtYzgng6eLl669Dx/&#10;Q4enuZrvy69XHsvTEzC59edMGQlYGG+M8+2Hp8fqdvm+l5ffpajG9K56Npyk0xITLDXk1NK41Xcu&#10;Kl2Wblvj7OevLod670GPpz6fnet16+rnU9fF5t4GvdPLtlNde51dOXBn2ce+vf04dPPx8nk+v5Gv&#10;XWuSxXzktEtNfRtz4/lnbxaTPr1xmfD1zxSz17cXZ0xcrLhWtOn0Y5d7nryz8L3uHT51dHMhLSCa&#10;BNACoRJW/Nvm9e3Pvz66uXnaz1RnQFXF6zQHfgAICYwBoBJlim0sK5ITBgRkEy7XjqMAmXIoqYhp&#10;G/VxdHH29vZw+lybDePPx/PfVedq/L9Fa9rzT2xLz59snmR241hpVqbGs1ly9fMnHO8b5TVaEG6M&#10;/U82pfWfi5zX0R4FterhyTnW/b4Xoaz7Ec+/bhWmm6ck9uC4lZtGGPmyehllGuXR1/O+hjt6maTW&#10;HN0YY651GWb7HT89dx72nz9H0J88S/RPxuvOurnWMZ43PbzCqN8a7/JXPt78+V28+u15xNaRjmdO&#10;BOpz4bc+syqnVHBHRWFHTGRNZrQncCs/Vrpns9XfGXz9NSljnrrfNvOfodfmLpjt4suvW+nbHDPn&#10;nn0yen0c6XHw+dR1a9PFr0KefvlPy+d1NF6Y6zzWinn6d8um4jXQ7cCSd5jPXMiaya4PL9zzDiBM&#10;poABUNEpoWuW0dO+G3PrrUPO6kkLwpdzm0uekk78KEmW5KbmgaFaChDRJomNZhTcVnnpOaaY2bkg&#10;Z1AiVLUU0NFpj0eh6nN2ecAsYMdp1rxOP3PN7dneutvDyd/FJx4dEZxjo2tXFEZ7ZVz56zrkNTZq&#10;YOx4vBm1JZTQaXhpNmpePV6HreV6HXzdxxcmuXfycM43358uUq4rxN6w0Zl6NrtvkqbrnrmQmSwQ&#10;koABC308mmN+g8t8aem+/TPk8/r898/nP0Dr4eTvzGevIPN9fCzvnSa7A8Pg9vy9Zxjsk4ce3m0y&#10;BFPMXa8Nc+iuvH33r849jxe3onmldfcsyc3bo5eljbDsy6uTfFa7d08tOffy1lz54vJzdelwelnz&#10;68vVzY+N0G+XD1gnKa405a1nu8m/pc/T087kOvJKglWjLDqzOHj9Xil8fn9PnORdUVgVmVIKgA0z&#10;cduuGvPro81NakUKbc68mwnbuM7352I6+RiEYgol1RLoE0ABKkKaRlOs5ZLWB1mLUuSZpSq8g6+z&#10;z/azru2h8NExOutKDr0WHRN3Ea88c2NzjXNj3Yzz8c65ZlEi1nU2ZxpnrE41jrDvF3OmbZmaSkku&#10;nScbdPB08/V2xOefS9MOjfi1lQyZVjWU0WFDSqlyshLplcJnLmmIG4oqkwcC9vp+N7mOvZtpq1yr&#10;qz35OXl9Lj6/N5Mdc+nz1rz7eb7W3pcXfy+jvNzNcnD6kJ5j7g8nm9rm1Pn8u/g0lKV015t519f6&#10;HyfZ1x0830ua6+e5/d819fzM9cHq26efp69d5xXbWu+nbjh40d3Dvu1MczkI7e7zPQnz5yLfD9zn&#10;6s+O+COzl5+6dMuhnT0V278Ak+vnAAEhoAlonl7IPIz9Hims40M65eT1Mjy56+bUhNUNCbdPDpjX&#10;ZONZ7Veememlox9IL0usree/FZhHb53W+W7jd46JQmNopiKYCCYJMJjWYidJjONc1CWSriVTcmnv&#10;fPezjr6yxq9pmqvSYvzTuPLDtw83Fz9KPOnL1TzuqZjj7+XOeepnOtJmaIc6xjjpnrkTU21WYmky&#10;U2CMSG4M679Obq5e00vTXnyNi55cOzJOM6lXNdWRVxGatpjOsWxnrigpVWpDQyoYkdPreJ6039H2&#10;eR6U3WTw1564t+bfmwy6Tt8Xknpwz29L0vL9byffuNIz6MZ2SYO5WOXp5Ty/K9TzdZ546Iust8dH&#10;X3/T+c9ST1FyO8tODbhd+Dk3xz9Pu9Dz/T9Hbk5+zj7erq6/ME6a5/XnLzeH3fE54jSu26x6DN8q&#10;ZWT5P1dD5xcvZM6eX6b9B1oc7800hkEipSGSJRIOXK54dGUvDHVhnpCoXPLpDz+T2+dPIOuTmPRM&#10;+ng166x6VrJn128c98Oo5Dr87fPKdeepl3KBK9OfJn1NPG3j1a497dXmVq4aUJ001AmqlXMRGsxg&#10;tcik2YmsTWfpef0t+7ebew5ufx5j0fN5VOPRGRMWkIk5C8g9C/M2mtoL5dMsunnqJienNSy4mam0&#10;AsABogtSQXncvX28Xdnr0EDOkErnlUSWCsemNDyqB1NJOOuVYc3RzrQ3ZI0oSI3DL97wPoZv1erD&#10;XPQ4u3m7ePm68uretjPl83t6ObTrnCd9IzvO8NW9ZWcGRlYuTXnjg5O3GzN7aV5MdGF6+j6fH1Z3&#10;tnObGHBfG9YTT19vVzeh6u/Jn6nNrXIB19O3TydePPl53Zx8s9PpeP6F8+/D0cl+HeVVfL9RWdc9&#10;Ol02a6oUi80aJRpIZIUS0YhRNEyxefLpxzvmVzLI003JmzGyz6Z5Fhj6+z5+p11jbj18rMD0fKmk&#10;7mVck3AgRJpiSQmpduvzqPavz+2zVwjUzdtvOkoTQAENERtEYulKTQZbQ2vc58+Sejh5d85zxNtJ&#10;OSdsx1KTSas5Z1wR1kzr6D0eHTkw9Xjt8XLbDrhiVy4Jspw6YkNEw0gNM7jr6+Tpz16dM+vNxz6M&#10;jnNqMcunmsgUpUPJNHgVrEIWO3PYVmVcpDJa04ov6D5/3c79o5rz16JIcLU8892cZPh9Tt9LyfQ1&#10;4fQxy5enh6H5qPSy8/K59OeHSNMKxamjeOTLp8qzCcdddPa15NMdKWWa8mNZvXWmeuu3Z6Hmb+n0&#10;eny45aiN1v0ael4/fjzLxvT8znmu/i7tcnyb4X87nWQz9gD5617sttAAnMTIJAmgci04pGIBNEqp&#10;aIZHJn0c+diBZKrHXPz9+LH3ZKHq07+XpeHLmuPR8AFlcaLnk6FhRqYOy8qyglJaSYwY/S8zsPTq&#10;dbmW3SAASKQADSTSs6xN1jfPO8GE7TU4PFpzVRtrqY15mepZjl0ZXKponn6MbMFeaez6/wA97XHW&#10;/B28uN+Fyej53fBNRvBIhghkgxAABpnZ19HP0Y69vbzdXPcGm0uK6szk5vS5jzMurn1jPDXKzMg1&#10;nRQF5a42QE2NyxibTc0aex5Hp56elvy78+3Tjplry649mPL1+WbrHu235cuvh7ceTLp5+zLkm41z&#10;hVpXLCerPn64311zuang2m3M7eab26eDfPfbC85rjnXO+ldOHTvtprHV6vVka5XXoFE4ecqNejHH&#10;V8ue+oX40GGuvk82XRzp9n2493PowKJM0is9BJoQIEA2gbQMSABZlxC5evCXAZNmmd56cHJ3cvL9&#10;BDodNZrl38pzK7fKvC87FIinAMkKzqSBgUgdDFtj1y+hvjvrEqpQBgN2AErpVnVXFcurhy0psIy3&#10;5q4MTeyOi9M3onSM3y7ZZOHdyWTOkJGW2Ws8s1Nl+x43oYexnntz35Pl/Q+N0ck6xvnmriwTQAAA&#10;CYGsepGe28Y6+h0ZbY3WmV504UlY6ZnFyd3Lc8mPVnrPFOuOsOp7Tnx93zjz1U7yCpVRSrZds1l2&#10;x0Y6dOs1nv04b82/J05cU5xpnM9DhZ3NRELazlbmBKy0zC8nL2acGst7RvLXJ28+dTo9bvny6smu&#10;eOmJ25unHbf0tduc7+zqzzvV6znKvbk0xzt59PPx5k8+/jsJ15K5NuKX9QprOiXCLN5l3CVmTm7U&#10;0gBcA0DQNNyyrknPSCc7RzFTnRU3LOHdPL18b61z35/meh5vbg5ldeDlKwkQyQaQlitVPTnm46LY&#10;z1vqzeXr0U1164dfblnO8XOc6zZCeRRmc+m141z66kGbbl200E+d1+ZZp6mHcYTKzeiGpebPozQx&#10;6aZ5MvRzPKz7OXeeKNMtY7ezi9LF8/q5ec9rh0WevmTvn054TvnrGS0VkKkIapM7Mur2J7uPXh5+&#10;zm069VpjfMoldnm4ec5F821WcGffkeby+l5+8P0eDuXt4duDN5M9F24zT0I1vXPSPSw9Ob49Ndc7&#10;c9vLLHPnHTzMzestEizrMUEK1MmhCTTMQkVF1TXbTm3isSM76tubq1pZ9KuOWeiM9OR7Y7+1onXb&#10;256Q29NMr2WPThz532cHbj5mfH1ce/i7vOnHjx1ynX9UTlCHMmed5S64vHPeVemPTj2cnZebA6+R&#10;MQAQNBQgnJ4rpDgzm4zTTLY0mpnOJo5cPM831vJ6enOaWtqKihBQIBAmm/P1Y1qtHnpybmiVvleW&#10;k1B2dfH29NKdDpwyjbPWMc9c8XFJc+t3OudlVUqYBLg5vP6OPePc1fbnXgdXZRMd2WNedyerzWcf&#10;RdXKp1Ly+b7Hlp5efQ+nPL0+PfOsuLo5d49Ds870+XXj5vXdcOvu105/I8f1XCeGvX1uPC19ra58&#10;b0dpxe2+Cee+jCHb6nTyd86+TPfnLkdcnnc/fic+ruyDeZPO8n2vKsXdlpqHndWes8Z1GueG9bTb&#10;2vvxuOtmd4b82lvV5F8+ucQ43zLTFFYhnULEXEiTCRIpCK1x0NCUG3PS9Uzarv8AK7Jr0RVrnlnp&#10;nnrlzdPPr7rqJ6ezfSey44ys99uvGM+XnOrJvjLJ3v5eFLJpc+0Z1+nw8mCYzl0zBTLSOfU05bx6&#10;b68N98Rp786AAABECJDDeLecyg1y5ec9HfxWnuvw+zM7yK5efm8j3fO128paTvtGe2dQNElISYa9&#10;uHZz6MozZ1QtmHQl49RGfocm+um85561pnnk3tfP1XjzR1ZOJrN43VSpWplaw05rOHF575fVej5X&#10;q464uzNrnvnCVcZmsJEXmZeX6HnWc+1bVnnvws82LXXlp7nh/U2dm203eeOxjpzZd056eUdXK5jj&#10;Ux5fSyefya7Gzy1WGdep6vhexO7mh12w35U5hEiLySspi45fP9Dl3l56XZjvot4xqYOg5HHft52c&#10;vqzxI3mJs118/c0hbrgbhx57ZLmVCrPTOSQkAAaZRLtBIbzpN9ubWHz9GK+l3fPewa5VjOsQjX3d&#10;Mdctd725b1rqHVnJNVnGs3nfzXN04muGuO+DPJNZ56/qOdwk47SYFxNOU86jaKm93LvJiLGIUFBc&#10;xmbHLknXlxcqdnPyhdYzW0zKWQHd0eTWJ6uHnhpnoXfOtZmsc9oaynZS4O5Xr7OPvxunVZc+fYzi&#10;7XQ3nRckSznrpnvy5ehDeXoZ9Xo8+OHVi452njYgiShY4+vh1ODPTPpx+h9r5z3+XWsrWenLh385&#10;lvleZpDgnOsmefl6JsK3xs5PL6+DcgT6ctvrvkPq7j2MtW1KvCbwnmx4fU6eXWIx9Lz/AFLz1z7F&#10;6Pk8NdZc+fPpua4q7eab5bieHpvh6vJs05efPfHZc1axrpQzWKvV1wrJCXACaqANOfp5TcSGpC1S&#10;S5nE7dvPuX0OfPeXmN8Wss9JjKLCE5RiS1Wd2NNE0qW9MrNEKJ250vWctL0XzbPfrGrvs59ZNe7W&#10;t9GPO2az5lhtz9fzmrz6Enm14CsNc89P1GamyAU0Z6BzmkS0TSusdGdREgKVUVzUcccCbTz9Fy8t&#10;M7EAKdCMRiytch0gc5qXZ4i9NcuubpntWO2JtE3jl15B38XXm71Nw7zo0hpMhlIWhe2OiaKHHTrz&#10;bdoZdGac7sxrNUpVNZkef0+ZrOebnfL0PoflPfx09LNZY6zhpz46aa8urnupkrJ4XGeK87efa4vP&#10;i5rBHTLE2b+n8D2t49ifH8/rj644/Q574cfUXH2cz6MOnDHsWzFZmdxV5WaCC+Xq82ax8POca1ic&#10;LnXKVR1xtVY1LOeuDLyOetsYUbGKNK59V2xqTYzEprNeiIlNsteYvbPSorHeXork1lnHrxl51Uy5&#10;y0CTgamtCQqpqx6Y0awTKs6mlrjobGTOjq87ad+nTDV9j1tuHViePfheeucw6/J234hNuagM6ia/&#10;UFedEuZVSS1DEyV5ygI6REyZ1Fs+fvwpy49HPcrp5uiwVBlneMaxIo86GwDOplmWCaZV51m9OnPe&#10;O28zpntNaEY7xc1u5JGSpdXnpczmcVnV0+d6CW5CqkNunh6tzqjSNM5tY3nGmTMYa8lc/Dtzb5JT&#10;dzXdwzNfT7+N6fLreHTnnWLcwRngm/PmazHm9/m753tx6dMZJMbVHq9nn92s+dXqdfXOfbhyZz6V&#10;fLLb6jm4/STs1l8tTnWZVxoVUYi+W145pVMxOW2Ng9trNsWETmEKc43zm1zzIzdEO1JymjUl1hsh&#10;MwtOUdGREdRm9Ze3F1lLDYW+KN+XXozfOjeJrNXJMaTK2kWSVVS7NM7ygFpWN2yGkUJL1dPn9Wfb&#10;2XhV+lMIu+jPp73zfmub67z9fO8C+vkpzLX9TgVJVMoASVJOW2cuemO0tVm0eG3FZxxlpeccnVgY&#10;9XL1okuc0x0Sp7Yk6ZMaglcXKqtd83mrpF5npMqocq2yudN4iufUqFNdL56jZRZWmOiPLc1nl2Ur&#10;s8tUonHO9erzuvPo9Um+/jidJlyy3zTl87v87XPm5erLeIrWJVmWunr+T6ONduO3Pjayyzzairsi&#10;7zuObzezh64QGsNMCnJ6HseP6OPV6/T5Xo3nv5Pr+f28nx89mXqnpfQ+Z6vnakLFecNdNsdUXg+p&#10;8/Lzy1LIBAuitcdouZlBjnpjCjXJq3JGGkVKkFOWQCCdsdCsnJNZaQOQ1UlkdXNqaXzms9OnH0Gj&#10;mw4+zjzpSTNUpY05gaoYiys7lZ1SssgHlqjICU6uS2vS04eie/RBfo9HrcPa8HTnlW/lvm9GWfnv&#10;P+h8dr9ATV0kxUmCEBncRiOZvSSJvbzunz2OLbl3353m4Munn3TKKzNHIrzmpZookCUTk7NebXOr&#10;zaJAlemWsrNJmqs35eviz7eVqKyLjfTl0l6LwqTch3JG1a58/Rlu9GGHRHH0xvned+p0ef29/Fae&#10;W+Rzvmsx4Ojh3xi+borXCoF6GXfjXFPT5Z7x5/VjSy0ymqcJHxVw6zEXPTkgLAqzPaO1ep648PqL&#10;v4fTx068+s9fxvFfpXrC3YypcLz3NRvecJ5PE4z1yKzuSdZsW5VkLMSFmF5VMTlrKxcWs1O8nE2F&#10;56ZmclShNLWVwINMsxo0UqqaYVNUtsGm+/HvrO/F15Z1zQzOk4ZQmNyFuaBSGik0kkiiSygCADbq&#10;4uiduvXLon1e/bHr18yOuujXnx5+rlZ8/wAj1/HdPvgVrkARJTgDOpmpKUuU0Z6YeZ6vksc1SdPN&#10;V42s6ZbJXF9V5HK8Uk9EtMd43EpkoCa6qx2gBSuAU3y6M3RXEp041z9O+WtcfX5+Po8u+XKVOl6Y&#10;1OnR1cffOW07HT5nA9+afTzeb4+vYHJfZw6659mOeHo8WnOs+nPn4ejz9Y035N01116M6z689s3H&#10;xfoPE1ldvm9R1yznvPLXCzknQ3zmui7jle+NRNMhXC2Spb9Ly1NfW9HxV65/X6fJ+k6e5Xm9G+HV&#10;OLASlrz+zLHXxNFKJNWKayuegeesGWnMCeJ0ZlrlNwQqmLvHRFz9eBeOuSpaxllaprJhCVSNCiiQ&#10;KQMAuJo0cTqdm06XPFj28WNyJS2oCkqKpzSQhubIoLBBSTkKzpNdcNF9H0OX1Xp068+jXDRRncGd&#10;ZTPL5Pq+Zq/bpOdRygTkJqZpJpVnpmQ6vN4fL9nw2cKRvi6hlbY7J7fJ488NOZOxocQCipQaXOjc&#10;6zWV565TRWeka9cbyzGkghZ7dVxrw92fP24R52fZhtkNN6a8+k339fk9Lh6fn9PHrnlFzz9el47Z&#10;lOauTHp5fX85JZd+HJ5/Tz5G+G0nsdPP0Y6Ttj1EeF9D4Gs8jV9M7b8jxejLMZCHc6poUbSc050u&#10;rhlSCpUSQtYSdJDv6vI0s+kPG9IusIPRitM+nx+T0vPvOXauJHGsVmi5nIAixct8dDLKpjSZ0MtS&#10;DXMSTNSrm2YW3lnGkrMmkTOgZMJSkAmCqWMWlnVWRrN8nfyTXPFTjSGKdE9iYT05GS2DFuakYiEh&#10;53GmdAabYddz6vo8vVOnV0cvRvNN6MRw9nmycPIZ7z91UPPpuHITMzdrNmimkkuSWByeJ7PisZiG&#10;KkDpd4VjnUAJS1S0jJMiaBXtO80ynNRlvnE9NdudZ66RHPz6zYduGsvbtzOb6Vz0aZa2nBze1Lfz&#10;0e5y8/Txaznz9PROY1aCDXLSNLz1uNuX0MPofK8vm6eLry5MejHl0W+G8nsb8fVjWnbj0keL7nBZ&#10;519U15c6YazdTTnitJNlhuZwoXnc6GicijclwNZCs2MtIVNGndzVL6OvD33PVtx7TtPl+74rPPdx&#10;rCz0yuIJNZyVwrmggvMOfVCERpm5LlUKXA9IaFSRCqjEblkuIhFqouRlyS05QEnbGuGs9XNvJwFm&#10;OkF+guW3o8eXPGk2TNTUKpIjSLJTQ0FkmhR60+zY9wap4RZ6D49LF5fb5eOWEXn1x98rM+zJVCzO&#10;kTeJrUuD1wNXztNoJs5PH9Xy2MxNlXNJvjeZnnripplpF2by4x2zNcVdEk7K86VMWB6x17zeNLLW&#10;TKFxWd+e7EwGKV014g9iuPZNJkTLj9FZ6+Rl6/Ly9nJaMel3F5aa47ax6AtPofM8fx/qfndZ4M3G&#10;V7Y7zPT6PjdWXt35m7Xby0Hk5a+bW156XA0rjOdYMnbOcojPpXUZ9XGo7Y4M17dOPY2zq865Y6Mr&#10;MaKs6Q1zrfsetmM756ndwejhnr45rlrlEXhrExfNrOmdoIuBCYs9sYJGEa5jctJSqFc0FZ6EkMkm&#10;5XlriO5Cs7YkESIlW2WtgEp2EUvI+j1ufXj+h12x25vF+g8yPEjow68ITVmaaRRc2QMIbLFtl6Fe&#10;p6PB6OrOfbmYV0Wcb1wZx83r4ufCMOjm75+/uHn3GW0xjGsN2Gdr5qzzpTagDFMvM7OTXLMcIXIl&#10;5iR5aZrOmbjq349s66yNs7yz1gZKNVDl16cOnO+kKiMemE8ivSVa0rOY35DSMZXXOKOzo4tjoIpK&#10;SzjY5NC+XtMd/MfVzcfbemOkvXmvN+h870/Hz49YzhzF+h53pyb6Psy4NO5S8ulTJn5nq5aeRrUa&#10;5lZ7XGJNVJUy5AS87mS2SFSDednfvzbY0st8jCpquno5unN9Gs9Iu+fbayW15/PfPeaiuXXPSTLe&#10;QeZrOuBFKYVOAHAmOEEk0CJqhVNmVQ5ZpUKZobEDEJy4gHEayBcbG/dx+rnXd6s68/TlneU1Hnd3&#10;mJ5+G5rjyR6vdb81P1nlHjoN8kriwBj9jy/Y1Ne3kdvtXy9mpnOuKxzdeMnkcvTzcvLPN0Yem/oc&#10;6xj2SIVZaS3nk1N5mjiC0Z49GCedz9GF44zUgJCQgTkEElet5n0eOuuL5OfQ59Z1lT0hxG2EvX1c&#10;nVm9N56SjCyZoQam3bn34peMzMejo0x3ztCy1x7NuDfXPslaXPnvp5I26PO6l6OHt58d8NMujn6s&#10;/K9nj9nzvJz9HHrz4p2zzq/V4Pdxvm6OnNnYkHEZxfPfMnFJlvlr08XbrPNVJDHo5ZtYXlCVMEwJ&#10;cBcVHdpy6TXQk5rkvPderda5dNrFDNZ6neGFceVlxjnstYxoz1I0hJM7YqQI0mWSERaEaZ6xEgUA&#10;ICaS05VSZCalY6RQSN3Es0ShD2G50To9vyvsOW8ulVy3z49eDtycHfybcvVXSYzp52d+uc2x4Hme&#10;/wCH188JrfIapNvU8n1Nzrqtda6OrDStodpGe+SeDxd/Dy82eevN6L+jK5x7Jz1hYmpm83Y1C0UZ&#10;LVGPL2cUnnRpnrlzzWYkgBAIkAE6foPmvf49unh6+TO8nDs7FpcceHXzq+rm6Zem4rNoFYCLHhtz&#10;j87v5M9c636Md/Mrtymuc69E5O17dPK3JcVDDGelmZRNcuos9dIeW+OPJ3rrnyub3ebTm+j4PVzZ&#10;5qyjWp0Muftg87k9XzE8/O8NcnvzaV1ej4Ppr7ngHfx7/OVpz9eNCLlkVAmhAHRvz9E1pSedcnZz&#10;em1rqbZHNfLcPbl23ju830OBp8m/Nc5VN7xEkpUjFnUmcays0pLUUORRooZSGCqEACaSChQSgKUw&#10;hktlQy86gYrDSd7PR+r+U+q8+7eJyu+RoeZh283TuUtrrl5/UGuSejjjj8r0+Hpw4ptdOCscyel5&#10;vanu7cvf16lutRaoZeOvMnj8XVxcvOuPfn9Gv1BBn1yqmM1SmsiSdKuBakSZ+Z6XlpzZ65a5YZa5&#10;xkAJIBAIVIer5W2Ov0fM9eXTnOoM9swOTp5y+haS3SeaxFIEjl5WHLvvL523VM6TpOrMayI2i5AY&#10;mA5cirIgx1zzuStM6WpRQqza1ysRdGdVaZTvNYeL9B528/Pc+/N6fNLnoB7c+iDLNzmXNWBcgCNJ&#10;FNVGu+XTN041zqPXw9NcjXLLjrbHWOczeuXfy6xdcfN246zzXRZE6qsSgwpzASCDMatCRRFILzuS&#10;psIkBOoi5ciBwikFpwlWYTSRKma6Zbs+x7vF6nk6Ro6wVtnN5nucHTfn682W+vp5cKa6ORpjPk7M&#10;bjzNd+nr5fKj3eWzzu6uudOjr59b36teTSt5ynfHXkPMvHn57nny543z9Wv0ps5euc7yVRWcuG3J&#10;rjporV1EPnJ4mtcZ5+jmuc8tojATM2gJqbAagqazrr9HxenHX2q8fXF9Dmxa7b5dMaNGbbhrSlDm&#10;Zsvm0z1Nenm1k0IcW82tkUNNIxMGinFRE5lTU3WmN51bzYdhlVVlNAW1Wa7ljlyVydOSfIc/ocXu&#10;8+Pbzd2sYcu3Iu0guc6RK3LGhIyWXrnqadPP1Z1HRj3zXobhmznfLJlyT16xzV3ct568zx1c8d8t&#10;zC8tLlDCJ1knDYMmIcjILkVASmS2LUyAFGkiI0gztADEUIDqImgzHnD0VprOubP13qfJfT+Xp1PF&#10;82qzZUlaePw+x43Tq0F0szm1i8Ivp5n6HB6fTz9nN6OOu3nXeWOtmOed9unkUvp83Jg5dHNNTyyV&#10;OpnnWfr3+monl7FleQc+3FnSURz13aeX2bu3D38teTcXeS5ujCyM9sTAFCmkKWCAEMi9cazvo15t&#10;cb215iX0d/N3l7lyaZu9c9JsshakLC5lJWYu1c6jpOVnZt5+8dSwVbmDNpzmNjmUu0PlPT28zuxd&#10;qVZ0NA9sWm6yu5a0qMXqTWM65kzWS+T5P0Hj+jjy61h1zz5OLdRSLNzNU87AYiaZrrnvLptlebt7&#10;HmexLsBnUcvaM+Zt0zZdZOzLxO/ztZvLXLUjDed4M9IRVQYztiEgIqUCSAkWhOFploa4bZrnvnZz&#10;9CSZutIjQ3XEu4xnTMzqsmc2OJ3zab9nn+kY/W/OfU+fpD3nkimIORF4nu8m9eNnXF20ZVfXxzoG&#10;/OtsXZ9Ht5nqb78vF63Hnp53P2cfO8mdrHJWtUi+nqm+GvSp28Dn+gz7vqUjfRS0ZeN3eEx05Zms&#10;rXGU97b5/vz1wuKSeffFDDfnMEAIQSktCcBUoVLzdLxvPTbTm6M6buVTnnTq38mbPcPH0zr2Dhc3&#10;244THScednobY+jPNzLsU4efO3C9fYcw6dC5OeX0MuO7N7x64XPWWuN9nFTn73V4/r8fU1ax0zy6&#10;VLxPpiI3ydnTfGXPeuOtTfELOLxvb8LpFz68nbJy01AFiKmC10LO2vqZvj6e3hm8U+hB5pvzWej7&#10;Pg+5Lu4ctOaCalnHl38XUyiSrtdepwzrG+XPeuNmgSGLRA2mVilQ1EtioVioqMwo1daTXKbpnDWu&#10;yazvs5Zc8d8UxW2WsZ4skRnskbyWX3cPvYY+55fscd9rzrkolo5oM51Wny/F7HB6vPC0jr54TiwT&#10;SdHvfNe5vp356Dr5Pm/RcnHp4e3q6cenn9PbbrzaaJqJqIQhfYCfbyE8zxvO6OffCpqbJRUs2VNX&#10;plWaZOB8+2BnOmYkBKuVlyGiTlRSJomNd+O867Hxua6ucnU25tJuXpHfLJ62ePR5eXtmXz79fmuO&#10;vp83F4fV5/Iwt9KcfRnXkw0528rNLIqnJfreX62bxYa8t52QWb+5816nPp9CYa+f2U5edMRk2AlQ&#10;ZzuVzHSrPM8H6b5jvyOLu5e+eOx0lcETpMX08+837nfz7ctY8XbztdLz6LOXz/Z89OP2/I9U6bix&#10;gwRgcvken42hpz9Nzp18nbbxTrnrlDnPWLU0Rz9OBIyENElTEt1Sl1AaOaw3y3l3mqlg1DToXMdG&#10;HPCdEc+KaZTnc0sqHWNJ0KdmT6n5z3ebp9eNfNuiagmiyaMzQxScng/ReB6fPnm8vT5qSBoBer5f&#10;Sv0bx232JbzvOrfn9eZrOd4LSCctw5r0k9IZ7ORy9XmJ4hlfXzqhk0ZzWkqM63M7zZzcFc++ARSI&#10;aCpBZmpFcMoly2BASi4SNjJtW42NPVy6NY7Kw1uaeIu/Ns8uTD0qj5ri+u5K8n0zbnvxMPR4s7xa&#10;yudTK2ej1PH7Oeo5yE0MytPQ8v0ZPf15t/P69XnWdUSS1WYmhDst1W8ZzOGk/Oe/43TOPH28vScV&#10;uavKiWShSgX3fS+Y+g5aeWmy4a6pFybZHN6PL2l3AW8xTmqV5/E9nz15tOXs3no7OL1k89bd1x4U&#10;ejwa54vV3OOW2JAyWXUERcqU0WZ3F6Y9U1z9VmbuLUz2zpVybYM4LJbyomYJqEbkLqKTXXGmfT+s&#10;8P2vJvrvhfJ2ZzrZC2VZ2RVopnHxfe8nrjwG17PFKBCaVO8aPe7/AA/a31py2qqTHSnxzx9HbOBj&#10;pu+drtM0dQHs5Hh+184zw6QdeGkTZFhNVhvjjTvO5coJLyqBVNGc1IE0pFyIAmiYt50BKVks01n6&#10;JfBj6vzM3zevqVm22Wms56E6mtx1ZZG+co4jWdnjvGeXoZTXn8nspPD09el+fPoKj5ifpVx6fN19&#10;I8b+b7PYJcNLjltuTOrJjU2jkXfj06cV9OfdHEzTC8l18nt86b05d4XzVpm1Q0SaRFMavr5jN9/s&#10;+X6836OPPszvPpnSdcqTV53K4au4nLjz7OzEd1w8Xr5683n/AEfk+jeW3qef7c5ePh7GTHzeX0Pn&#10;bx5nL63PrPnvpmMF0JeRdMGN05VOzMrvcy6nrizd7NYrfFOLDpz1OTDt4rjKNs0znYsydUk6wytK&#10;6svoO+evw7yXRUch1yY6RmnWc2mssqLL4Oyd5+Tz9HzPZ4xJ7wNIJuTp9/5f3t69Amr0bm15vK93&#10;y+eeOsFwz0Vxk16D86WvtAfs9ePzH0PzOsSD6ce7J541izq1NuH6j57OuCsrxrONMhoQ2rTJXCwk&#10;LSQNAJgJosaGslFi6MGex6/yXXnp9l0fP+jnfenUzPD6Avj9PZhGSmmY5O3nTCsJ3ntXKzqOS031&#10;5da6TLKXt0464dupck532nHUdJz6SkaGdYcnoYb5+W6y68unu8vtKM5zu8Obum+DD1sK8p9WFceP&#10;TzA3J0la5vIt0sOnLnWhN37U9FuUVhz+trr55MdvNzNrs2zy1cuOc8T0q49V1Suo7/L9bXjv2/E9&#10;h5NOfolMMuiI5M+zM4cPVR4c+5zXPlHoZHHl2Kzg07Q49ejaMNtdprGtYWM9ZTiw68bOTDtxufPz&#10;6sdZznSrnOmknbPU32Hj1dHb5tcvb73Z8xc5/WP5bqzw+gPP78+WY1M4yduyQx1OHwPp+Ltx+eLy&#10;9XlsRZRNmXo8HRb7m/J0b67iCsdWeBz+t5nn45DXPAAfZtr2fX8z531/F3x1Yb5TSRXt+T9PL0+B&#10;7vE38hemfLU4bYoAIVAb8/RiYy1awFAEAABIyXSodtCEYhX6Pm3L9t0/A+ljr9ffH05t5TBzGWol&#10;zdKefz9nBM7EsrTJmunLqa81c2ddt8T49evLmym+i+EX1ejxdT0b82z13w9LEc+2W+ePH6fLuvn9&#10;rkl83p5rmurLq5szmSnbjy35bNXj6q8fbks3qOLtmvN11789+Dq65erXBYvTpFGenPjSzjPcS9nN&#10;tzWYY7YzlpvnovbnWV2vX8f1b5unu4uh4e9NMRnrM1lltmSqDPLZHNHTKcx0hyV1Iwu0rQBnqjLP&#10;cTmz6A4MO/n1niy7M7OC+vmSctnvOV6dJJhpy9lmdZ9W+vLc3vcO3TbFs+j1eHefN7M8ffjxZadF&#10;OHJn6OSfKcfreT7PG2n05Dli6uL1Lr0d8tenTVZs2FRj4vv+Rz5+eqXn4pUl+2jTD2fY+c8vr5en&#10;n2rPTXOorU9H3OfomySzwvC+38TOvD5vS8/LG82lpo6JLOJbJcjYMaTBMqS6szLgKStoCJAATC4a&#10;9nsfNvOvtNvnvd59Vt59mka8cc2GnrZnhnsc2HFHZE1zauIvFxK3NzeS2hrFazLnoWX0Zayb7cnR&#10;XRw9XIxwV2+Z0fRbeJhqZ9fT6p85HpcMvsLXouPkOD6fwprP6HyvSa6MuT1Z18Hr6Yx9C4mXpoUq&#10;uczy06uDtOPl7uCY7a4dk1wqZVltneel5aVuoqH7Pleprh0b5dbxPp8rsY3QLnntMuM6wZzUCkRS&#10;QMkGkKxpBDECFnWQc+kpzT0zc85qq5tt5ufJ7eTrdMM7jHrzKM9Yt21V5BfRzwelfm0ei+e69D1P&#10;n5nm+qz8j1sfOz8P6Hi1x+WdR7PGlV3Nexh1b6a55lu+mV1reOpXD25TPgz04efzSrnD7fi6/M9n&#10;2fmc2dfNpUVcv1vO+kXqTltUPPR4dGLPH819V8/cePPZyYrrPSKGyLnGtsYdFJqBVhUunncCGpWk&#10;QmwTTEnMrcBp1cLl+t9D473+fb0eJ9EcHXwYZfS5M5MSjluFs8a5p6llyT2s8/P0g82fTTXmT6ge&#10;XXpGnmv0g4n1PpnPw/c+a7ZnqnNr39eAT1/J5Mj6uuPWTyPC9HzdDp6u3PvzHOfoJLOauVlL0PPW&#10;zzSJxnqz15K7sNcji2xqc+uM7aidc2J2w3K0z0S/V8n1t8u7qw3eDHk9DCSejzrs9A89nfPNtNOL&#10;mMs+jMyW2ZA0qGQAUiUjgkIoFRSTOkpkzSxcXd5NTz9PBn16yTnu3MLs5pQTWnAbSMXRlR1a8G1n&#10;TpjLP0HV8r6efDw+Z9X8r6PjT0Y9XXHU8dNdddM9K0vK9Ta8NUsYeTx+l53DzKaOWPs/D9v5v2fZ&#10;8eprpwqprWPS+h8v1puIc21Wbl6MUWcvhep5OszzdIcL3jFynSIyz2hZKBA6TGJoolkJCloTglwB&#10;mS6SiKJBuXD2yU39V1fLernr0mXFl9NHzXp5z15Pgx19TfwunOvYObfjL1x6ek556MM1TUclCJWI&#10;trOfJ6Tb0fI9bvnH5vo7a8+e7zlNddrrr8r6DyGccaqVd2hPoaY3zZ9uxzdMueeuWYSbMlD1nz41&#10;588unn2xd56uPuODPblmOusqW89Ikz35t60E5no9PyvW3x09fyPV38/OZM3DDs4ormN9Z4tdeSX0&#10;9fCqX3V5m8vXOQaygoTAYTOiM51EzdqhVKZowNZz0SfG9jz3S/N0ynsqBZ6MzpdSaKJFomy3m5LA&#10;HSZvrydFPOxPf8Tv7nxPmOn0eP1eONJ06NHJV647Wa6ZXZVxRzeV6/kcuEAcOX1/yv03yXt+vgKt&#10;8q2x67n6DqzpqUTbSQjy0hfN8/1vL1nMFrOa0iM1cy4Z9GOdSNrIAAACHDUJBmgIaaInTPNYgAFB&#10;KXRAP0fNcv1mHk+xz7eVye1xXFet8xun0Uc+nLr0dXmyvtdnz3cz6OWTgzSxdpzjGt0Xm+Ln1c/o&#10;znnSrm9Xz/Yj1PB9/wAs8X3fAdv1HPxdFvh+so5/TUkvXpxdvJJHXw9kOaLjHWufXg15M+e8dlnp&#10;z9FEk9fP6nl+q1wc3TnJG/NqzrFEuGuehpUtnXs4puPstflff6fO6OIq8Tm6Vjfk4e559c1RDVkd&#10;sch6BLlvWhmGZawwO48qK9l+NoejlwK57J5dTZY0GnVcuc6Zs8eU3e3lUHP6BIE6ZM2ByqU1uopH&#10;SRV50XQWUJJpcWdvqeD7GfD0c3pRfnfP1pPu87vS9Ra4GptWWqXS0MPF9vxufHFB5+P1Hyn1Py3u&#10;+tkBrlr6Xle+exGq1cVoGRoiCg4/E+i8HTFS9YIpQouRZ6k1hO+WbmrkSuRTSVDRBU4JNKEiuamJ&#10;cxm6kk0JzW0hAIi/W8hzf1D83sxvy+b6Hg1jg16ubeM5udZzuaNuzzozfrtPE9XzddnjnnXowp6T&#10;zsq86a6Mtsqw+n+X6Jfr/Pnyk28vvU61u88/UU3m7qamTXKiZ4O/PXXneO2Tlp5/R5/TxctTpjrY&#10;5x6dalTuu3m3dcMrnOeTpw1udVNTWVtNaVnTOlZ3c9fq/Pe88vm+npwa8ntcuxJzVryS6a8JXcZd&#10;Ws5K4za6ODqV4dGC8ue6THLvivJ205F9F+Vmnqc3N2k+hO8iGlxm/Nsz5vR8V66Kjn6pllFzcrYL&#10;AqKFQ3NDtBdZWg8egqpLNd+emPq78r0efxubzvc4fTw4ZjT1cjadLjWs7q7gJ8f1/I58ueWefj9N&#10;8v8AWfM+z6/KlW+J9L859SdsLPbauRnRpwh25c6N/A9vyrPKLnWU5BppUwFlams51IxWwYGpGcbi&#10;8pvhkpIzaJpUVJMszrJuJbaYVIUIhuRrT2vB65fdXNWN+jy82kV5Xv8AianLeddOeqC5j3/nfV49&#10;vQ58Vx37eG525eLpHrzfz1cms12T7fzZXby+5nr5/bWWPpKWOsBKGfRjeY40Zli14a5tVvjz8Xbx&#10;M8/byHP09mTx5+nYnRq3Mu1TUxyXnVnQ8qzompa2JpKrO2V3cOqfVR4fq68NZ6jjE6yY56YzV9S6&#10;WcMeyLOLsLI5+itOD0+HmuPVw5dCsdFNZPVxNaVc5V16p5+Hr8GpwKPNnXo83u4se6s9M89oaqW6&#10;lq8tc1VTqTQi3NFOaQDI10zsomk00x2ud/pvlPZz4fVjRZ+b5PP7XnezlkQvRz215LTorPSp8j1v&#10;I58sSTz8frvE9vj9f2/mDr5unlv6r5b6subjdTuCUwiNUmXD6iPmZud8843hZcMqKzlgiZroOYjq&#10;nErQxI0nCJbypZqHMqYQkKaEChBFkWMmopIaAIYg7u3xPQmun1eP1MaXjev5KeTcvrl1AV07+jy3&#10;5vT0nLp0nm59eXqY83os+Nx/SeFN+951dmfVx9nNOPT0rkhrrUaXmSjr5JGt+bDLoyR1zZ533vh7&#10;a5+H0OPOsMtc8dmZ7Y73plrOhMxOvVIm+YcG95aTblEujAemV1n0YbSaVldejfl+1fm5xsnOH0s7&#10;K1rU5q0qMZ1gy5erFfPnumTmy6MVye9y8+ujSJ1EwdJY0WBHHxS9TaefS5crKegxy04qZS89KZFF&#10;MCqmGY1x3KuUlk0VtjozXXx2x9iKsfDXN0rWPAjv5fdxN89OmdHnpZl5Hp+Ty5ZtLhz+w5eU+h7l&#10;53rYr5f0/i+1LrLnc6efSMdMypaJT1z1np45n5yKnriRoidcyBzExtLeUazlkWiRpYnScpmlKpaz&#10;SakJompTSyWGXfy9GNYx3RnXOaZ6gTRNABLPZ9L5v1sdO/lvHLHLtKw5vQ5T1a4t+G+t5aSfNd3L&#10;XaTprxp6fZ5vc0Z68vL255w98Frpr04Tpljrl08kq5115COuuXOzu4NdWvJ78/Sz6OnxvqfLb8Ln&#10;vm5tejkvO+p56TrM6YZ6dJLdsc9JSry3nQAmncVQ4uJ0zo3qJ1NPe+d9ueHsnW9+XLZQb78pL1Vh&#10;qVDyJw3xXLbKq5+To5oVZkvbXHadU5cK7+dyGfZfPpnOibaummlDSza0aACZ0gTALmguNB8twzpv&#10;DG5oNM6S9MtUVw2fqOzyPS5/G2ebvGPO9PHvjzbg9vDSoqzk8vu4PPxct8selv3Y/U9k8+mG+Vez&#10;5/pc+8ola0xJXnUtRqutK8r2vBY8jPpw65gFBNBnO8mM6ZTdSEZztnEjRCqZYVxiyqmVTYSXEqSb&#10;RUse2BjXc+Hr49dMmNchpn05TQUOXD6OYX2p8zqzvZZaZ03VYs9WN4vb0+ZtIcHfzdITW2rW3Ry5&#10;9eXBub8mXXfZvz8x08FxGdSvOtMF1MaXYx0SxQbYLaXmyvOb5o6csdUrkokmurPLWd9amsenPPXI&#10;us9G7SqdGIigRTINamivS83qef3rmt/Pc2qxz10m+boz5GvTnzVJ6HNx0m5nkm2VJJnTpMdLlH8/&#10;7PzufS1Uz1zltiurYoUmpigdRSgSoiSibR0qJpYItY3ZAldKkKJovTDZmiLT0PpPjPrZ82lsufhz&#10;tvU8/n9PzvdwET35edy7ZeTggeJ9pl0x9H6vLx+jheeXSq1l56wZ0MU21vrwrA+e9v5jedZ5p6YS&#10;zmXdYhsucXWUNTntGSEoqWic9AwnpnOuatYzZlxBNE0htZoZJc5Y9nL2cu5jvz53mydc9FFWMAKl&#10;DIUvbv5dZ16t+MR7evhXHu6+Btnft7eN706Taz168+FRvwnSa9PL3dhqz4nNtyjxBYltZp0QVUuc&#10;3mJrASkm0ypcjfOM6FNwaRN668vRj0kXnOr1w2bqG51bzuVk0XFBRNrtWU3P1W3n+jr5DYjHHqxa&#10;cYZzr1Lmpdq5oQGOSrbdMixJnTA8nztcsfSAHSHOipgtS1LAy20ATSWE0VUUljox5rtnW0CZK3KC&#10;7hppcDN1NMr3/B9Sef6MDn8cDn6Zz49I9/DTl6PMvLjQeXgNVH208s+76nWcU126YdeufPnrnqCI&#10;JjGst6V5uHg/Q+B1zjhsbzyxrMRdWZVaamgtibIzjbOMwcTG3PKTE4tSOUTUshTU0xEwUzuYj0PP&#10;05d+zlqMazVK5U0WSNUMeaIYMVrQMUKpTt293PsjbKs+t8PXya8fD0PXp4l0z0659nfm48fy/T4z&#10;mzuFkBa0FKswFz6BOOmSmO2MumuOypUGc7TNYzrnmuo2nVS1j0zeek7apE6OkpopUreepN50t3m6&#10;9H3flfpL87scXfPhHVzmcwS0JLUmhh07BKpJKoTPyvT+cejGaMe9FSpOiakpKZ6IRSUCRABNSVSp&#10;HLwSOvm6SpEiyq1qgZCdBuRLvHVK6Occ/tzm1x8KeOsPdwqEd+WPmd/l8eTafn5JjPQNF6e0q5rv&#10;9j5r2t9d8tMe3TPn2zjHqOuHdvLH5v6T57o4I6MeuCSozLRmUlSqlzqnEOghRxy1yt8rFMmkOQTJ&#10;UwUYCYIstom80HPpq89M6SqVhOUaqQaYMJQYJnoN8vtd04+jrOanqp5qeclV2+VOmHbrgu7Pruei&#10;9co8fg9Hgl442Lc6M5aUaETrgiUteeQWs94IcXNaOLIpBMb5Z1k3GenVh1cU7VUmPVsKp1pCzpzR&#10;aXFFBDWxFF+p5G04/Va8PR0+XsTQwBNoEJRNklNJKwXy/E6MMfUQ3OqbFhgqGCaFkqQhoAQxA9M7&#10;R82vOz0a5aBjUF1NFNIdAFTUzTjS5pgz9Bfj9fo+Fphl5nfxdvH5sZ16V+X6PPlqJcuOhLT2S59F&#10;qGlnVTXqV5W/Xt1rKunW+rl0l71lzx0eFHDqXEZdc7KbENmZQCYEvnl24oyxqSjFTCCalqRoAaob&#10;hDBDBZ6YzUMOfQ0y2zojTNqRgkhFSoGtZrTq9kx9HzvUzU9FTUzsSQlZXlPNpry69/k5ej5nfrj2&#10;9nn+lZ6PF288nkcffzNcmfVzS58+2Y2ZhjZZE785hbUuuNSZ1npNaOUtwMQVLjNGOvTydOc1lIY9&#10;uuuWk7DFnYqkpxQwq6bzot50et7Hyvv353deVa82lZ0UIBgAANA/nfR+bnsQzHvHN21DhQCUaols&#10;tmKmSEyAaoasQ0mROrFN5E1Ll0YqpToiCoGFzoZuTRxdzt08nD2+euQO3ygCDt4t88e9J8vOVJM+&#10;9MV6TrKkqSVrO1pw7Ryd/V6R5cXfocWMJXTzVp057Y7hUKXaufYq8Q2xjkXTAOWpKUqAAlo5ZKkx&#10;UNDE5RsEDIjSZrA1yx0dzrjcxtEZtzakwGuiXL1+rqz7zFrHuHCymjE2WV04Q4KstO/ya6uTs1w3&#10;6+TpPVc5RxYdea+bHoc8cUdGFZYa5AVjZpnWZJSWsOnliaBbU6yw5UrdRLeezmnj18s3zEa8/Zek&#10;VPSUyblBAAtEi3Sm26kSu3hpj6bo8T1tfL2qXcXUMoGAAc9fNTvGQZ+mCGnZkrRSynMtUnaTUooC&#10;SGNXNwi0QrHDOHTzashOpFzQSUUCLWVSNtslKkdxbOnD28PXxcbD0fHAUj2x0mO+s9eHlBq59ipP&#10;RGqxNKnRc1pBhwelw9u3Pla31yq5pa83oVvy93J0ZE1NSOZWkSTnrMuTuMkmmhMJVzImE0lQSVIU&#10;nKAAFE1FtfSeZ7PZL8RH2HgY6+bOuWNTNhBt7k6+d7WmWPpPNLPoWdCIgiyCSJ0wuNTO7xq8b6/P&#10;fXxd2vP1d/H2J15XzFvPdcMekjyeb1uRPN5+7M4s+vKsp1zqXQLPpyjI1lefW6lxWmkRq9ZrE7MJ&#10;X5/fhNcM3GPXqIz69GObcVKgClIHc0qBKNJNfX8S3L63XxvY18ygLm3nY8Mfn56awDP0RA2NbE4N&#10;y1NFTU205tEy5Ji4kBMaALVExpCZE7M2TkmplqrvOUdUwoUywEbiw1y0Z08z0vH6/PkDv8oapJ2w&#10;6Zz7ah8PJciPYJPTmodqa4yumcUijaLrzo6+Tv2nDTLW69bm79jn6Y286NefneiI0WWAopLE0sEm&#10;LAwSolkZLIATQDHKmMQxYBR9n2+K7r2MPA5z0fnt6574vR9Lp5fRzRnz9zlS2S85KMqRJqRpTVvM&#10;mMjXC8ehydfDp18nfrh29HNrc9HH0csvReOpolBrktTzcPWxTyc/X5jy8vS5l5l1Wma62eXXdS8N&#10;dNZcXRek1gtRVhpmuHP08k1zzSx6aFefVVSTtaJVoGhoRuRrfIsmoBpUP1vIbn9m/mPa187r4fN4&#10;J6NITz7mItYtYMxKWFJFKALQkrioZjO1KXDQAh1NmbIuc9cBihbq5jVVciOpZUskBA3NJVy7m/H9&#10;jx+vzAl9fnNzdzHdyejjgVS4+dzUnpbZL050M2BKt0UJdc3CVjut3ivbX09dOe8N76K5eq3k4/R4&#10;M3PTJ5u6TEqlYVLKC5llUEjJUBKlSENwqVKDZM3EsppbqCHJvNV9F1+tx9Xgcv0+OPR81Pp+XPbk&#10;Vk6UgkjPbKZszdjipQIHOiRz1nTDt4Ov0PP6nPq34t62jPWNNcZs0xmZdNecjsOMrqnn0R4bkcV9&#10;OZSdrMb4VlTmI59+aVGVKZ3ks8vRzzXM5efQXnpn0lw896QNtAAClSK00aznsSMExRoCWk4WhNWi&#10;kvNwpc0rBUNNW5pUOaSFmZpg6lkqpKvNw8Lm88Ns97isqubpoAKBMBMkaAeyLgIsvx/Y83p8/BI7&#10;fLqy2NOzK+XksRjnYkekI9GQkXSWqyqdaU7LdnA5/R06Qw6atuW7vKjXg6ueOeNsc6rTHRdJaCam&#10;JmzNlWokAkpSoYqKJRlCYEqplgsWCvVy4/tN9ePUCc6Epmjk6Jl+dw+i8afQ8+d+Z21eWhz082dE&#10;mkxcMU41vLbn6+Tr4t9+bSTr249k6dOfWtUmkpqJCVqpo0akuoQ5FB0ZIMazKkmWMNszKLi153iT&#10;lebXJU3z9MuKneyaz3sQ20NUNKASlJ2pVJtEaklZy6NAyNFmhFrNhUtac0oJ2gEDTEASnJI0FRaG&#10;dAASmGuV5USM6awTdkOqARilaZUzOstLzztLuNLl5aZOXmz0Yej4u3V37vL55U8/GrkytMPQdT6c&#10;JUhTpKw9FuxwdmHo6c41rr0N9Whzb8tO80umPTlGGWs5uJUy3eV20mRCKlSazENSoaaTAGqlbTAA&#10;lXpGS39rOo+nZx7AGLMtLOdREQ8VvIk87g97zZ7PMqsno1y1hJJpCLzYOnk21y9HzvU87p41pjrL&#10;e/LtM9enPodDxit5y1ArUy10zIpUpLmCpCpJCaJc5uTPLbAiNczObxtWVYzWU7ZY7xpLnosmp2oC&#10;dAKaQUqYomymgCoLUpeTLFQEhIxpgDFStDAAbkGJggITBIAYhjCVcyGGvNeT1z2SnDnTUzdlioS0&#10;lKM5ktUAxo6jS5Mapz59j3+/xuk6ovHwOT6Hx8eTmAx56EHqAenmALnqq6Vc9cno6RxGjo/QrHV0&#10;6Z104+fpyVRQvTlcnKXnhGe0NRSZo8tJWOSZbzZTM1DSgOUYwoACid8/ROv6Mfn7oaxoTkUVE1Od&#10;5pnlpmZS+ddjNr5XN63lZ9k1LdJms2KkWslxbn6HH0Yb82VZWtdHJ0x1dBrGV7aHJte5OidTmUkP&#10;bMxi0TOjlyrZmWfRCYraF5+fpwIy1yScOjC3CHnnpWdrPXOgnoKip1ZUzrU0NWppRohlF0xEoAsg&#10;KVIgUlEwYClIGNDTAEDQAnJJUgADSGKSkklcnThfPsFzSsG6JDQzRclwqYygCqmrHUZMrt5+ly39&#10;Ty/Q9HxfRvg2Y05e2T5vn9/xufizAnD1HS9GHZn1pmuH09Dz6WOi6cKO/fh9Hq0is7cc9olyWiUq&#10;AOToxwJpKpprGmW0qLdZrYjDQyxXmnNUy5QAAY9Jo1+v8z3ePVAc9g0IajPPTKaiKgzz0zM+Tr5F&#10;m8dF18r0+SdPNbl6XnpkxLVXM1RrlvhJeaaY+nHePR6eXqjZaYS66TaLO0Gs0LGwiroyNZIpomNG&#10;Y5bycWHRmcsayZc3VztckynXSKM9EmTqgc7XJToATbGSqk1Gi6ompQABMkJWqihyAFNWJgAA0DSG&#10;AJBEpqpdABRnOjINYYxyl68+tTeeiNU3NlCpCNhANI2pLrNI60LmpmLwv1fA9nr8n0dsNmddubUf&#10;F2zJ8/l7HlZ+f20Z+vz6YcvJ6enXhz6TpKpS1b0sz6/O7dTujBdG00TWSaV51KxQsUlSCcylJS6T&#10;mFToSwtVCZE1SVCqiWaKH0Y/S416lo492IihiSqmM8tcprPPTNc40zTPm6cF5dM9FrHTNfNzuHpc&#10;XLE92XfvjwcnZwsWANjNul98ptostIvNraazUuLShCJzZQhXIkaAAREXkc+WuEucbY258XbwHPNz&#10;nrpKudJEOqbnPW0U6A20A5ZoLsG4miV0loYK0nSZZLlRjFSBoYxAAANCTRLQMVIAACGPNHzuXLJq&#10;98LvOsd9BNt1FgAWZqNXnSBVIXg0Y7ZZUa4cHufOer0+V9Btx9lj2yDaVMT5nq3Ofiees/o/PQxq&#10;C0FJl8+rsXZPV0zlOiSDh7mqMtWpQLKqM2ZqWiWsgSHUEu0wLaSgBylAticrc6RX2/yn1vLqAc+g&#10;AWJoRUxGWsTWEa5mWe2ZljvkcTqFedcrfNNw6zneW+PffnJgYrNU3LV59Eep2R15pl0wsY9fOrz1&#10;xKvKopQF1la2SVRINQJczJWSUZ8+uSmO8Wc/mev5CqbnPVNE6Obl0BGetIHSmNoFU2MSsGs0moME&#10;A0DQMFAYgAGAAAgZMgAE0hUmUDQUwjzBhKoucgNefqebx6KcjdVCNTKjRJwDaS24Vl3I0XFdfJ23&#10;nvwfTz2+N4fX6ExlpEtbvh0y6q5Mk83THq+t8jmy60cu27Mq2moHnW2JEZ8nVw46Hq8PccHXwbKa&#10;LbUnLfzM77J5tM3WRDJUtCpUrUJUSpgtE0pUuHcuX2Pp/l/p+PcAxoAHU0iVSRGk5uOe+a4RrkZZ&#10;65nJl0ZVzc3p56eTv0cdk4VCS0FKqKKc0unn6Jff6+fszSbVk8/RyGmUqUKIlUlVSykSrUuQGaQq&#10;kUXEZZ7ZWPKkq8P3/npqgJ1AJtJy63KrO0DdaETViLuyHK3LVgLSQMTUBKwFaGAAAA0AAEhAmxDa&#10;SUJIY1WbGRMSc7i84A1x10x2x3podGwUdSlJqSkOlacjctHedWV04W5fTVw9HX5GxLuK5egPnsvo&#10;MccfHju5p5M72x+zyzdokIiss4zqyGu9c21a8O2Uu3Ty9lnn65ehLn0mOs8vIp49dOjP0dOPHSzl&#10;KjOr1z3WVDLJUtmdLTlxVZ0aPJzfpfW/CfZcunWTXPoAA5cXLVimlLGe0S449OZy5dPOc/lev5tn&#10;JotdzDLs1XzdfU0m/N17s1543hfPNJZjt4/TPV7fP9DIV5E8fRknHn14nNqZR16edK+ocO+ddCkR&#10;iCicq0XHlXdhyZHVgqRaT2Gfznu+NOiKmdazom5aJ1aamyhNupbbBtjTlc0AKmkMUcgA7picgmAD&#10;EDE0BNAm1ImmIUqVMXJLSDQhLSTNq4zGXm9ufom6cVOzqalbBkaKblq2nMqgoYSPfmtj0evyX1+R&#10;723F2a5jkHryhv4XueZjjgWvsfKwy355ujh1zexaTtnGoY1p0Rxz34HP0YaCfLjjenK5xtW6Ono4&#10;Ntp0zmM89DOtt6wrnvN5twWIYpSpSipUtIlPofnvTxr6tzXH0UJohpXcVYk1CmlERrEYc3ZgvDx+&#10;jyr5Wmfobj6J2dHVZNdaxtceHuiPFWiuOb0uDVPY9XxPZk2TEz5uqJfMnp8lO+fJg9fPzuqa2q6l&#10;FQSnlBBdTU52dVc0p082PcRrviePw9OM7dfJ29K+Ael5+esyVOslTNtA2MG6aJqhCsTaokWgaoGJ&#10;haOagABpoK4QE5QTEElQEhLmmkXKYgBIkxAJsUVN5m+OhpcVnuMFsTG0JRLCpcgDG5qwa2mH5ft+&#10;Tv5Xpe58V7O/L9OcO16dErmjXw+niz5O7DXP3fNgenfXl69k3eb011MstfPmuvXi0O7x/U8jNrp4&#10;dM634vb82uZqsbsHTasGlorjUvj0yzqXdQmMgqV0qaHcuaqbUuXXybzX2W/ler5+40TVJoGgpBYA&#10;RKtRll05xxcnpcy+bdmtm2dtboquXaZb05t4jz8OrGZwnTW519v5v209AkkIcy55awvJn2JObbWi&#10;SwidpOfPdRkahx8fryeV0d+lYbaSZ8nR5Uvn7c/TO165OumU68vn9zwsdk5rPYqG2xU0yKWpobLh&#10;xQm00xVNtZKhaaChJKUsaShiRQkOWkYkAixMGQhohpEJkplzI1cmmehbl571SFsTKJpGIkbljFdT&#10;WtMFY5M9eZWvi8b6y/KnWZa7MphGEzj37Ybd+UjenMaT6d5kX22eV7fDLy9PJljfq+WlKy/RIw9D&#10;m6Y85aZcut1lqtPTXecTe7OWO7iaq5iUM7zrp7M9evPHy/Y4Oes9ubbO6cutYqc6yrPTOvW+m+K+&#10;u5dekT59WIhgDE7AAAIIuTHn7M5fOx7+XVkodDbK1vm68jlTyajLUTg9Ty/WZ8f1ObCPpnz7TLkk&#10;mdJWXQFSjRlplG2RlNwMihlEoAGdZWZ+H63BLx30c869OUjfXkorr8T3fAalox3bmpoTGmIaLRK3&#10;Daokaq8murzFoljkAlMoUlkBcoG0DebSpElJJKkSAJkBAUySlZE1Fw9EGt5Geu5lpLSatoJLIlNj&#10;NHTlOrOS2lFebZ33x3vx8aRr4lZ6yTrAXC0T0AntzNMNSsaemSH21fP08/p3zef63JjfHtO+N+gS&#10;dsZTvBzcFZ8OtehwepqbN115+bz+tjnfn9OjNQvcy0pRRPOtEzjcTs86wqkqm6MOo6Rep5tr9PXH&#10;1eP105edMTCpKoTQAAAmLIx5u3KXzjpw1sYXWrjU4+P0fMmm41PO9Xh9JnPw/c8Wa9T0vnfWme8x&#10;pnSZFqZgdYdMa7MsWV5mfP08y4bZVJ0uKtaAnm140yV2Y5bSuHD63JnphXO519fwvovndakFjqhj&#10;SqSaoQ0wTTcVDQNNAACgIYgpINCBaISVUhRAjcjLJatJiAQTpZqgAEmahmCjXMuNoKFOmkq2mpqa&#10;0IK1MrCaCVdM5u6TOqGb6OTrvz8kLX5zQzpKjTMrTITu1K7YjPRJppzijktxjoz6Mc9cevTnnc1v&#10;p3y16nw9nFL5ptPDoqorfo566Y6ziut2q0akBJSvGpmy9QhgSlWdTUtXvhobtVW/u/Ld/n7e64rh&#10;6G0Q2nTadgACYE0oU0lx5+uI4Xrjrb3592143t+MZdfD7JhnpzJfn+pxzXHthvm+jrwbzPQ8SNVJ&#10;c01aaTljb2zyBvljaLQDWsiXWMcrHlpKFSrEqJVyd3C1yUepnvPm9y3r580z5+iyNEQlNNpzQm2p&#10;G2kmoaAAKEwGnCAtaBCoAaBghghy0VIFN3LFMaTYjis2EN3nMkMVrm5rSk26uRummrqWMQUIRiAY&#10;ikmzXRz6PLTZv8vkUmXSGVrDO8vPthkJNI0zUWlDjbGpVzbym2+tcVbcnXV4C1rGO2M7w2vTUrHW&#10;2ePn7qzc9CdKJrpsmpWNgUiccuicTO9llEbvEmtXio6XytdHnWNfS+h8d9Pz7drzrHWqkqnNXLED&#10;EACABYVTllz9eRyaw9dN/M9PgmvK9zw/cMeL0eCzt5O3CXx+iXnd7Tqyiohmajo14LZ755Ks0air&#10;XOJazZqk1TBkQBFQjbgrg6cHXXrrO9OZ6Tb5XJ1rn6+JaZyaSVEjJoTGmk1YlLQKhOCpaKloABoa&#10;ooEMEmyWgCtTOqqWWxQGibzRE1eRKhkDRFqqlaqG9a52vQ8BrpOZnSclHS+QOm+S16K5aTpiLuY1&#10;lzlvMm/ytS7vHM0UJXJ3avPtgw2aRqZrQ0GXQiY1mlJNXFBakmpKqlAFTYTlozMed0p2jrvMqO3S&#10;MZjnu5V51KHki5hMGgpxJoEG7lx6c9Zfp9/m/fx36HnTrVQ6poRiEaEoAMAmdBObHsyXLk6sJrxP&#10;a8n0m9ubphFI14uf0+SaN8d6c2znjqjDndkc66ZjBbMx1111OOuvKzGolnVS0akVECXnr0tef31r&#10;d5YejyXXPNtfK5PW8jHr14+p53wbznM6JgIJoQikTTQQmmoMA2TedURNJhWaS5ydUKyapyjVKh0J&#10;UIZ2kIM3OpRebVUU1RQiaQ5XUVIzfU4dO5HEdGLpDqFuQCbpMLtGhFsdK0jf5WNUr55c2mWs3HXO&#10;s9swqaa43kvRnQRnvFGe8rJQVNQSXAVlqXChdM9JqLQS6snPVNZZ9St4Y9HNrmvocvBr1Sck9I1z&#10;PsDnjsiMDfpXz76M1nR2Z9eSa9y/H9We7WobpYCDSGJgMABAJDK84yx2zMY2hWSXph08/RLHP0xb&#10;joZS9St1ktZiCiM1tUYa06jPolcS85q5miJ2pnnOksy1oJmot1tFlcPRzxg1TfN5vp806ebplpy9&#10;rw3zZw0M2am4BNAhogapupSgm6VICcypkpjomqcqpgmUIGCQommVKm8gBgoaCJStMtFpwRVbe3ce&#10;f6fTpfNlrpbGdaNYz3K83h+gJ1+Of1Plz0+PVzO+bpkXNMduVrf5XJbJ5ipiqaUegWdpjVCPG0Xn&#10;tkqqKIdxWsSypqShNZ0RTMXBLqkaIz1zCpTlpLS3LSLFj0QsZ6EuOtgTUmmTmXabLcrVk6ZC656O&#10;a7/SV7+lzPTLG9XFoAAAUJoBRLvEzw2wxVjviQodDQ1n0Zt00VPTLm6wx253L0mWlMQDTAAHKW1n&#10;ouefXGXJPTnN56YB1PLRinN3LA0MOjE46Sm+aaZ4l1ly92sU5qMOjMibGM0nYOXAypSkNNgrxqST&#10;SzKtHLLYNDUVIQAwlGKGLzl3kOaQAQmqIdIRVovS7fQvCNdKvBaFDZSg6JKRIwgqTLzvUzX5/H6H&#10;KdfI378r5uE7uTXxc50zmKFVZXojri8+kjUkqphGLcy1zqgmlASxWVo5plRea3lZTrPQCJLhaUFZ&#10;rpNZytjUmsCo0ttJ3MzDQ1TaMtsyQYtLiW+7z/Yvo6buun0co2nLn2k55YmjHdkQ8Jem+ay5kFj0&#10;Z5ueW2RylSDVpBpk66PMarfm2onS7OfPtK4zqzXEectvEXVQLTRF1kynAXz9iOHUxl6759rnQDWX&#10;FyefExNs0ivM5+jn4+tjl0ommpjUObPu5GFU6ZyNiocjipFrnRdQ5psLQUpYpWzO0QgciuSQmJNh&#10;nMtEtgBSKa9Bnm+g1215jQpzq50UoAbEYAAEoAlpZyvJmYcoufflefl0zjXy72xLNpISsded07Ly&#10;69c85CtCUi0jVcrUFCdVnciqJN2oVXnVDW5zlUYa0EmkWzbiUKu3Od84rGpWNU5c9bghVZlpmLRI&#10;XOlGRNK/V8rR1+lA6e/NNTqstVlltnpjKnGorHSYNM6rUmrHnpJnGs5vJj28xnpj0JXNvK5DJ6Mt&#10;ZUt1ik6tOF6d9cD1O+eW0rLazkXYLyV0ByrohYdMby2uY5OzHOuTbC5vtrk31z15d/LqHPQ1OemR&#10;w8XbxcvTTTmxg3NTShJJhWuUxIkOWCVqkNSMAokKkAc2JoGJ1UgzWksokBzRK0lJNvbc+b1L2eWL&#10;00uc9KAtNGMABQEOXI5QErMeTyRohDh6ON4G3OvDRjQjSGp5h9vb6y0WfnzIiqSI1wtaTVXkWUZ6&#10;CmszWQqTQJV3GWmV2p1bWVG1uU+5366eFXtp08XP3hfncvp4mflj3uWY8mvSiPPOnCZmoskEN5kW&#10;mWzQpr3Ozx/W6fQCk7SMlWN4Yzc1OSpMACdcEdQjRAS5Z6TmcVa8x0S2ZMG0CdCbcuU7QZG4vO9E&#10;s1AbVyqzuvzmelXn66z0waWc9aYm+F0cOHXw56dFZCac0FabLOsts9Dy+Tq5OfYBZ3Ym3QhpDUSV&#10;KSETO5nQNtYNUZTqLkaiZGoZGomFaFZz0KTE2LMXqoxNyzB9npTHj+r6+18/PvtTnFU7kY6GBSYA&#10;IYkCFK0gSWaPIkkIRyua8c5yb5tzrneemdNFh08PTvFC6+v1pK5fMbVCrDRc9oRUlVL1RJOhhtLq&#10;87yHYLNS6l9OU0zt9i9eH0Q6dgBQCUAAAGgaBTl6VHi+f9RjjHzr6uOcFZRIJWA1r9B899Dr1gS9&#10;MzOeLeOmeZVTVDCxpi54dWWRv53ognNqz0zzY5evJnLo4NGt8mK6BsklUU1g4Kz17g01ygstznZR&#10;zc/X5TROWmOunTw9FevtwdXTzKxWZ+f6PnTTRlnUaRtqVjXTZfF6fhpHB38fP0ZDWbd500TQ0AFS&#10;KJmpSQE0rG5d1no03LUABUCGCYICEa6/Qc/D6fottcfC9Lttx563pzxuwl2hDdAANMYgBAJAESVM&#10;zDgkJM0qM+dyvKpvz6mNrxxjVpZGca+T1cvb16PM6dvZ2l8vmBhqtVOQapgQzWMdapxqs5lGk1nS&#10;1xFWuHeuXsdG+/QAb6iRAQRZAtkMoAAAAUCYSFnVZXZx8PuQx8tP1WWb87fo+cxp7/he7ruc+vLn&#10;068+mOG+dtM6CqcVZYBMVK5OuXL0iKqctM5rNCkxx6cGnthqk1LaTY3TyF8+eziz19S8t9c0UtEq&#10;g4/H9ny+fSM6wc965+82z7+TaPX8H07nr4OuE5Mac22yj1M9Lng8vSVnk7vOx2lNYMBRptq5oJKJ&#10;miJVBmaoz0lG1c+kuxnooJqGvo3Hkb/Q9bj4npdbvCWy8wYjACgBoGIAAAQxICQozRcRBpEoqYhN&#10;IxyZ3wyU8w6yvjRorysjRcCrZzWrb83Ijt7rTxt+lz0jHzQVDQhI1Am7WQyoeZaqiRxTqupp+4HT&#10;10kXQDCKmWHFSsRDEFEhTgLIRoZuVpjSBtaGdMk2NZ4dMuvLvctckKueyLmZN+TqQmpozvKuo5es&#10;mLyictojPv8AJ7V25yJaJoWHVkmdJpmTTeoO9PJj0ubO64NOXOvTPN1dfa18fu1z6SXvnh5fV5vL&#10;0GOuzMeuVvnfl6Tvn5+95Z1355aBU6quo67mvH38yxDZfm+pwzXIS+fShNQRK6lqAKwFChJbBY9M&#10;mF0STPoe+z4vs+iXzzTLyQ0AFAEgMoExiIYkUTJpMhRmi1nJrGcmk5I0jGU3yxyN8+bovCSc54a2&#10;59nKlBcuLDLQZKx2klbY63wBPX3nNU19byavn83KzQKnO2k7MdgpaSLnOtGc67Lnr6fob7ef3s12&#10;SZagIBIqQWJpSoRDJYxErJLWIhiGm5S6mdRTgNAAzcTbH03Xix1+Tjr6QExFuV1AsnPSDi9TzOqO&#10;iKiialeXm7+PLqPM9VqaQWhpzu80yuaWiXexj04zp5c74cvTz128muGtRM7exWXm759Xk9a59uTq&#10;jNO/Tj7Onno5erfLi5eglN77Kx69JudOCeQzfTRyroEnz/a8k8141jWqqc9GBNF50UZ6BUi0SxtJ&#10;Wq9tPJ970tL55seuSGSAEIAkoqSkiBDEipFDJkpZo0mJNJyRpOWZtGOMdGeGddEZ4tbeX1+TZn0Z&#10;5b8n1WWfRj52G2bmNsrzt1zqZCNYU0WaXhphe3I3n393Nrhun05hpy+a5vHTeJ1XHSgKMyoc26XP&#10;c1Pu0dPSAtaaTgBBBK0Jqk5E1JQiHNEsNqAQ0xAASoaUcC6CJa0yCs6mWerjTXV839B5k6HT5PXn&#10;fWCvPQkRyKsc9cI7qxuqynOWsaI5NNeJfWmbE5Cs7Dl0z7lyrQ1vM0S+byexjz9B5frctx5/VyTH&#10;Tx0s9Tfl1moz6RNuWuTXOuvkc3t08Fb5eptwb757RELPZyNO2uF3PbPJKdfi9IfO0hyrfCZrqfM8&#10;9Ogms9AblkAHCa16dPqbjHuKvAAZQAJqBMESFXnpRGkJGdYlqINpymNpwldFlnHRGEm2eUppMRZc&#10;cXHZ60+Hd16mfm5undw3GvMy4vP3t+fXn83VQ5mKxZQbpzz14l08C+Xt5dduPPXHt7pcUfR9OBx+&#10;daU6aPO6I0ZBNijdNdHv8ff17gK9BCG0BlSVJC0QFEghErEJRDLEK0EQWpqQStyStArcsYnKptS5&#10;Z3Gd1ph12+FHp8GfTv0+b3sW1V5yMTLn6cZNjk6bFFksBQ+fpleD0vO0XsJk0MQO3Ga6pWeulZqV&#10;uZCceol8fD1fOxrn35DPTp9Hh01jo8usTSubpz0yNFN9+W/T183l96yOzLW9Y511Wnmx6sL5WHfy&#10;nN3YWnz6acEwRK0SxypyzTTnuddvZ6Pdmp1VuaYABDRIgARIkCXWTl0nLO2uec41Wcmk45HRljJr&#10;GeLPVHn81nr8XkmsdfBo7nCtVUU0gMQARuXXq+h896nPxd843njY5RuCzR5oHlcGWj1183n35+30&#10;HWW59HZjx+bV591vFbNSXcm3PWiz2cf0euu4l071MtRCHMMshrKqRAKCIEIYiGJjchQAmhaSZM3M&#10;qEpqhCtyLZDzTHYmubeUunk+lhnpyiuejrOTW8OhZ5s6ZKGRjNzng6VnYxC5cnditPn6Q6I0ZfPv&#10;xnVOmOt00r0syzjqPP42u/xr5s3q408w6Z9G6y4TQz7dudOQrGa9rXDXfLbKq1LNJZw15Oi5qVDL&#10;yz8Kz2OXzIiBkyhsTSsBkonSv649TGnQ1BUARFSMaIGIQkBDQ5WMphfItHJyHfn5WFz6+fhxc+tz&#10;cRrOuaGRNUyWDSKkQxCMkZokKEyiRO/1PnHOf0mvzndnz+rlz+i48nVx7yBhWZU1O+nmc3bxdvoX&#10;rnov0sVXH50umvLtVWTRnbGukr3e3z6dfQ4idb2eYumZnFmbKrNmsp1MtQApXLQNWAgQhacUNBK0&#10;gaAcULBcTQJFOSaaJlrJkppzbzXCu3hnpieqWpNOu8/LPZ57y4qM850wpGfTl1tQiSsmkkqzfDv5&#10;W+Xr4+jXDr4e7h3ODEvn68ceznTmy7yOM6c1wraJqdFvNT6HNlrPTNdOuXLj1kufXyKY63waXl36&#10;eVdbVzSvcZbavJ8t7Hk3IBMg0NyLQgYaS19bfbndUnNNMRNAKiEPMCaQmsx0gUViLGPNjp+dwWsS&#10;rW5INJaJBopw0oAE0kEBRKLlIbQg0kokCpaNwGtYB01ytPR6vEbl9JfzfXOPtTybzHm5dXJ09xpj&#10;pL9pn1V5d809pZx5ei7nyo9mrnyejuvbvjnnrblC0IIVSjqEaJKr0x0sqWEgDKYkgSBQErJcXIht&#10;MBAxCgkuqmknPclwNIm8hxNZ7c9Y1056567Y5+gq5+vlLrbeJ1nWKSZjiXXnznPV4dGmHnP0lrz8&#10;b6+PPR7ePvPT38ndwX53q5u+/n+ex9fy+Puio65rHoO1OWevNjjz9G68fh9rzV577aK9Pn7HPgz6&#10;vPS8kTzpNMSCpiUad3mLW/P52a2mqVCYwAClPq49jns0sbikihiSnSkvNKzJkbAmgAAyx2wPG8Ds&#10;5NYQFyTUoTRUzQEVKjQgCVAAIENA0ITQgDRFANCUElAATRUhRSC7y1s6+bbOXHWGfeuTx+rRw9Sn&#10;LHUunSqwG7kA0CiwTRDZK7kkYnSGCci0SAJgVVmK3dmK2o5r1WpmtQyNAzNAyTRVSVSSKJKrKyXh&#10;n0c86zJt2euA13Z5abnHXoc7Sz82MdfQPO5sX2NPEG/oDx+jeO/LmxjfPi1z16/O143n9Pp8D6N5&#10;sfV8X2+/Hi8b3PAx161ye/jvV5LXG4zmy5UGfn+h58F83Q11dXDVycQscFLlhpqyVUQDRKbPMx9r&#10;k3vhB3aABq1r6Renz6V2YbN2RkmhHQorlM24WZhzJU6EoQwksFWeOnBJ8mma5pVmjEgArOmVBUqC&#10;RRANDJKCCkDENyI0NEqETAVDE0DG7JVSUBRcWdsXnnUTcM/b78HVw9Orkyoll1AaGSNnlepdZlaP&#10;NpdZUWQFvNmkoHI80GKhgmUJyFmbqyAt5tNFAW8xbSUPOiaIuYU0ZslFsgUVmWaViVpnVNZ0K17c&#10;yrDDuWO3Hl6ETfnT3lee+ylwWk6nNj25nm4epya8/N7Pia64fS9OWO+fo/PfUeR15fNfSeD9Tx9f&#10;Nn353PnnbaZGvOzz8XTzyce+2iZ5jmFNDOdJopaQi84ABNMKmrOTz/b4r04gNbv6fzPpefVUjO93&#10;JqVBB0bYbDFmGIhMqQqsyRoQwrPTGsvF9j5FjAHcwNQBNOUipkBMqHUDpIAVMJAoJblGDATEyWW0&#10;waAaqpoqwlskoqLaOuVWNKdND3PRnbz96AgaZRLGAKmU2AOWOkinIUDEMByyiAsgLcIomgGCYCAA&#10;CErGoGKkzJIUo5CpBQRAIUB0tJolCABZQpWSltJVTyZbhoxMAEiNmGOl9uPbhNevx8enR53n9W2W&#10;Ub46KM2amWNEjyrPKxCIQk1IOaSKaJMwStgDQOak4ef0+i9fT7DHPoe+HTLQLRQ+Vnu3w2HlWQIR&#10;WqoggiVAbIAw35Tyvn+nmvOWJFOkklIhGpmUCJkCipQgGqTASaptA3LQACppAnQltWLXN2dMZKwC&#10;lUUxok7CbzrOm5fpe3z/AE/N1YAxUKgABUxklghlACNyLpWdGhLGmhuWOaBKgmkDcMoQOWySlCKm&#10;EqGpKmJKmaJqVAEE1KAhiFBlJBKARIBIFqGgTVAEAOySgQwLg1mfQ4tvb4+vxva8ly5p0nNmaklZ&#10;45dGOVK6CKE0kkiopWNNITUxANWmIJgI7mtPQzznqvHHtm9rzqzSHgZ4+f7Z1tKyU+cXZydwoMxQ&#10;+M26G4FWQeD6vySRIXmSwh0hACmgkaCWEjQlUiQUhzTGgGgYWJiGMCoooZrInaQJ0KkJopNhpvhv&#10;jeafdL9LvNeXqNOwaYNMBpRVINI0eQagAANpjAKEwAAAdQ6BENy6ZIUk4AAEDENAGUgSiaEAoAAg&#10;YiUAVACBQAEqkJUqQMkYICgEMkLmTpz6M0enz9mGnT04+ARy8rpzBE00F56DE4VxQS0jQyaRIKsw&#10;GCoZFNVLFL1rz+jPf0u0HUqZrTye7w47Pew0XRSai83bqy64I0WV8scvX5HvlhNThXnYYce5z3yc&#10;/qwnDPs3Hz6+jqPlV9PrrPyJ9jJ8cfXxZ8nP1OCfOX7U7niHr4nlruw2wAsBUiApDLE2hiChumh3&#10;LaLApCQUJoaaL25t87r2/F9fO/fqa8uxosbljcscUKJglbIpgxA2mMAAYqAAIAKblDvNlCBNBQgY&#10;gYACU1UyS0SRSlFEhRKWiQYgZItEkUkStJFEAACGqQFCAlXLOZjfo8lmc9eWvVwdc1v6Xk+j1z89&#10;x+35PJlO0CnWTKwlCpGqUjEwGkEwlVEjY6Q0gNVE0pp+vxezO7jSZ1zz184z7PP9uWxFVM4GXqY0&#10;VJFPwPT8XOvU9Tm3uah4GHm3HHbpvFm1pKUPNq0Zhc7CuXmupRZNQxAxBRKhc3UtTxvF+znrn89v&#10;3vn/AGcGxayAqdSyyNLCpLKTLEwJYgTdS2E2pmu28NcdPtWHl2AxFFSNkugkoJLIgtmZoVmaAmAB&#10;QnmGhmyyAuQLSqkBACGAACglFJCsFKACGQSAAKCYIAQKhqEqUqTBMQDQhgkygAXN0c3TiNr1eHLV&#10;4ozOV9bp4unXTp+Z+m+cYnLoxwuNJJz0BE6mdNRJUlSUkMUjB0gAACHEq0j0Zru1RPW4rluebynK&#10;e53Kp0IuRcs6x2zpnpGd4HmPg9rGu2qN4y4+ny+epovjop3lNVcsVTzYWvAdpSjY5NIfB6Gxz7sl&#10;TRmsTpDIQAAVh8T938n6eXlJHt4Mlo3KNah2U09ZGgbaJadAABRE2TT1x0zr7xp+PqmnQMEwpiCh&#10;OBoGBQ0wAGJjloQIoksYo1nRZTvO75Z1nrnles9JzFdJzh0Vy0bmNGgtIg1M6zFnjepmY3oZ1nbE&#10;ZrEpaUhSSKSJWkQ5BRMAQMQMlggTJS/X4ULDpxuK3M7INenz++77vI789zz8N455x0iiHUxM6yNR&#10;oSNCVEEtk0BLYSnIlUzW3tc3bPTnOmU1PkdHj3K9nx/rCwGzC/GjH6TxffghzpPi+h8/m7e75vsj&#10;jTnuceGzz9HVXmxWhiytNInXINeToqWs9EvL1N5IpkFhBbjM0RBYQMlQ1R4H0HNvPwdTf0fNMaTc&#10;5vWai5Vmt5VZZFWUKhGYamAu6xK1MnLaQv6Em/D2QBI2Uh0hqBsoYCKAAoaCgpJWfP2x2ZcV75b5&#10;1p1w659bNXKTbXDbU05FkuWepm4XSLvGTs288PU38ffc9WObZBXnJMTMtc/Zed8U7HLrkrz49mRX&#10;PoCWaBIORWIhiLGSksymzc5i56ccp1z1WZ6fLOuYmyxmujGFJt1edvb39XO99fPn0fGzyuU8qUgx&#10;IaCSkgBIoTAAACBkK8vQz09B0a9WfLt5WZx8s92ufpekljrTjI5fI0ln3vQzLpxXIeXzZehjfpdM&#10;6bxnydPn4q0iuO7qaweiuWRaGVNZuPQnNFJwqHA4sKQMTGIGDEMACkrD8+5/Y8r3+YkW8AVqZzuW&#10;ZxpVIgTXOCprYamdBMlvRzvYWW3b96M8HYGABQwAAGgYAwQwjWdlxc3fl28kLpz0M9bEaaWY6baV&#10;HSZ11588VecEmpDQz6SPPismrMxNHiHRXOzZZNNXjS61iG+/ns9R+bqd9cW2mmHdpjflnX53m9G0&#10;cZMdMZlxUhrMzoXGdU6imWJhQNAmgAJmhILmWRieljh6Gu1cK9HWPCOvlxlKhEm0lUyCglWRBSRK&#10;mQUhA4x7MInX3Tzqz6d/A6IvJe7w+vNpUnTPy/R+dZw9/wAb6pGrhteJ6vz6T7vm+43RWdmHKnwa&#10;aZa891UvLSsbWyKlIuc0QSty5XjpUZ7SVTmoYBRLShUKpq0AQBV4PzH3HxHq4xSO3FgaFTWpBZcm&#10;GwZ3KtzetmBaUM0avNgPQ/QAPB3HWu8867HqcZ1Sc5vJkyGtZws0znk7cejnS3zqK67OTp7sdMgq&#10;pNOdnTRZV1M6dznz7MIwTUvZvzb5zfmbcRjNS3KaEFGx2Jjz1oqgZKm4L0w2VPTA6b53W/Z5utv0&#10;Gfm+qeT5/wBRwYeMBnAmhDQAAChgABQAAASxENkDEnfKWtdsubW/b48+5nxj2eLM4wuZgpV18O2c&#10;JghFhi2StiEUyKoM50makKm/W1nSezKayTg8ffVy9H0s7dnCiTg446Neafd8S89PX83HArfPSc97&#10;57l1MqTSsZrsvhvGuxYa8u4tDj3zVLGnT0qLGDAAYAAwgaKAAamw+B+++M78/OQ/TwBqwA0Y6uZK&#10;KmNFWRtkK5TWpzpOoxuy6gX70a8HcAJKKKRZbzLNtOSemOjz5w7c3TpmNU7N7y693myvFL3GzlLk&#10;0uOy3p7adYcndx154JnTbm0g5ejmM87jNkBUxp6PZydLHjje7JSMkzKaRL0ZXbXG1Nztpydhr18u&#10;Ve9r4/VqaeJ7Bz15KjTEkaRNoTAAAAABBNIA0TAAFM9UZ5Cajr4I1ff38Tpr1uHfRPKn6Xjy8Rb8&#10;+cuQZABumZLaVgTimxRN1hl2Rnfdr5V49PpeauNMfV4Nbz945tHqOLr8lynV3ryooZoQNAAMTGAF&#10;FSxpktb85jp3HH1cPXbZ5+6KcslBLZKm1AAAIGgYin8z9J5fXPx436/KkGoBVK4dFBqCHUOpsZFI&#10;4tmc6sydpfvQPB6BoViKYgANYXG8PTwA2EpWsbyQd8ci2u8+hNE5TITNe7h9S3vapVlojwV1c28G&#10;2ajTl0iMM+rlzZKFlujt38/fXLnGXU53kkgs1jDbXLomvPz6OexdGNnpcHZwmvZ596nq1x62rg9v&#10;xOV0Q8yShJGgAECRiJGIRtFMBQGiYGPP3cRnltndztij0erze9v0+zxKPZ4M2x52Pq4HC98ph1nU&#10;NyIFBIIZJLQCgA5ZGaupcK1GsbsuYppGIGAE6BLGAFAAMYNA2kW5c1r1cL5dvQOPfz+nVD5dgZNJ&#10;hABAAAkUQ1eHQbz+dLt4/b5kI3hzRUlA3FaMTsAKUaK5RUjaY5ZX3YL5/pYCgFE0JfLv53r88ZR1&#10;xpjEaxeuG9iSirvDWr6uPrs2jTNMbijX0OP0l7KzWrrOVR5UVO8axrlHKCic3EtA1lpWVrnrrDAu&#10;c8LyxqAUttM26+T2V8Tk7+EbWh1ceqrPo5NjXowR6uC7F8Do5unmEEykCCRAAhLBUmjEFGdVYAAk&#10;c0zz8+/jbynbK2t+a5fS6fH2nT0c8rlNOc1OnOTWIz66zzg7+dOTLrxjP0OPUjMFCpiWxJBKzu4Q&#10;AACEMEyiRgmgYMTCgAACiWNoG5IsQtiFemTzrq04jl27jm08/p2IOfXQzJdDO6bQFSWfMeH9T8t6&#10;+ETa68hFVKooExuXYwKQy1NO4GgBqvvIs+f6UULJRUbZbduXncfRy9edOsLlpKNd8dtZWO+FPTKq&#10;06uTsNcNuWyqlp1en5Xc16GfHtqaJYmERTJPq7r83jOFm+nHpnXr45erNeQevWs+Pt6G2seXj3cN&#10;zzZ6Z4qcUOk609Xy/Ul5/L9vyIx1i60z25yeiLrTOpzej1/D9q3wsuzh5ul8rnPaZUNNSOsw0IKb&#10;ZDE6cqUu8maLOqppp7Pg7Z468cb5bzkXFNpm3TwXN+guTSb3yYL0vMvWfqDwvcRqiXHg9VJ8xXv5&#10;MeHPtcRyGqjOaJJKCW0qYCGoBoAAaAaYxAwAABgMAGAwBtOhpjcspw5dtOWuXfpeOnl9lkmOlGdF&#10;FC8nwv6J8L6OXMB6OCGWS0UJsQA3L0YnQ07BMAA+8Kfz/RFMACozeft8vEiJcZls65sNujm6dZMO&#10;iKwJo27OLt0vn6+SZTlrp2cPTXV2+TGnfh5/Nl6Hb5Pbc+2eRlbw82+Fg1Uu22N5633+frrHudXF&#10;2B4nu+fM+Dh6nlOeekVbdRda+v5XqQ/F9nxLZc0bZbZpRLIIyXr9nxfUl4smsRqpnMUVEVcypIHL&#10;ZI2SVUmZq7MTYMa0QrhGjn1LcuD3qnX5CPoPJ1OR6QyhhFCNNOfQ3rBr068rX6q/mvoF1rLSsVoG&#10;GXXJy8Hs4yeEennnPADkQxVNiSMVKiSQYgagAwAaBuWMTBoGAMGDRTFQNBRAW87iqzJei+bTh6tc&#10;9Dz+ydZctfH/AGHz/THzst+vzwMqWOyWIBqmhVbl0UmAFAB96Uvn90ULBorMcds/f5PPx35cXMbS&#10;wdldPLvZth041zuaNurj6dOjDbKSEVGjzw1ndciWOjg3Tq7vN7k259stOTm6slz3y1xspNqtM71n&#10;r7+DquOvg05ssOcmpnZWZaKrNvT872I5PJ9Pzrc9J1Kw25E0lCzMbLv6PF1R57z1wDbOc6zTiaJS&#10;lLILITAACiQtDsYBThr7keR7Gtbaxd2+XpprxOT6Lik8avShPO4Pdzk8WvR89kqQpyVfo+VUv2Bx&#10;9LWxCqk4hKkY+P7mcnzte9Mx4RrGcyUgJIogLMyXUxF3MFHQ+YXqOUOo5Q6nyI7Xwh3PiDtOIO2u&#10;AO98Id64Q7q4GvZXEztOFy9pxi9+vmPl29R+Z6XL0V53ow6/BrSfZ55BWIAAKAKExJoNBgMGqAs+&#10;/A+f6RgAMwWsfQ8Xk8vZyYudMTSs9tZjWLOpV06eQt4se+Gx05aKOXqy3Tmn1vEszklcOnm3To6+&#10;XsTXPTr1PGjv45uRznY1opTesdPXntczxd+GXmMulN5WLXLSzp9Tz/Sl8fm68NTK5uVcXb5qb1NN&#10;cm+fWejzdvDllvlpnCVYyaZW5MqclSgaQUSoqosKhlEllABtnR1dfHvrffXD33dTTVRSzcObuZ5t&#10;9OBhh2NnxsfdyTwj1ME4jXos0+g8T2M9DSAoWdaKQpNpnydMXPBze142Mo9TykYESUEgQAAAKmA0&#10;ANktglQslhBZGRsGC6BeQ7A457mcE+ko89ek4809Fteaemzze/Yx20eHRw9vxvJ7XjejlDZ0xIAK&#10;logATdSwQGqYNUxH6AJ+D0MQNDGT2ezy+F5/0PidOeK7NMua+rSzzdIK7/b8P2bjx+P6n5istuba&#10;a7NKUnJquStOXm3rPNkkbY6nb3Ya2bdfK1vg1g516Gk1wL1JPN7n0ayVVJy8fdhLx+hHQTw9nOcV&#10;Fbm/Xw63OVkLk2pebn1lnXPp5mp9zOJrLLr5M8yhZjJgaiYuZpEaImpEpIWyLAGOoEsgLrKzt7/H&#10;vW/bvm0u+iY0JsiUZC3GmcZ59OS861wCdBMq33jPaCXWLmzMoSdcyrnPRJ8npzmOUGyTRElSIbJY&#10;CKCWAhkKgAYqBg0ANk0AAAMExq0MTYA2AMVoWuXp5uXc6ufTz+vi+X+x+R7ZgZ25oaJoKkoJemyc&#10;qoqTS6xnVLKtH37D53oGpqyHVb85vHb43uZ/Q8fi9fFXOT3YZHnV2cddXR5+9nqeJ1cy4bZPN9vl&#10;ytl+L3ebWlzvXIdORjtjvJ7GHVxanooGjMtL0595IumsTqzO3KFSsasT3k5d6t5MPQ49TdTpvOTI&#10;O/z3jm8dV0D02ylvty8fJ1CzmpGkLSQeajSI0SDTEYMKllvMNHmyyaQpCWZtb7eLWvXWF66dmvPq&#10;ripa0htXUqRVUSxO0xi6lZpUIVxUNWCYZbxCPn6ea538i4mHIkaAAAAgAAAAAaqEwViBDAc0AwQ2&#10;IYoDpMYAxUIGOFQAAPm6MuXoWknD1afJfWfOaecI9HJNukm7EMFpAaZXNXUKnA1Sos+8B/N9QBQ0&#10;I3JVd3nnfl1+L7S9vk+dn0PK530/L2lJ0ys0M2ZMmXTr4bL5+osnk05E6c8wusek9Tk9Hybn0tst&#10;mubbDph6YdLJJSxcWOG4ztuFROlSVZPF1Mwz6se2Vk4WuLpwzV2rKKvm8vN6enj2zjWc0aTIjmiM&#10;3aFUyaRIWQJZNBQDrIjVZsuskbmDNjPWtfc8Da33Hz7Om8ZXW0krOpmbSgVTnm26myaJFjvmAVLJ&#10;nrlNcfDrHTzSnOkhGAoAAmAAmEAAMqEwUAAAYAA6AFAYmqEwAAbQMmwYgaoJIip15uffr383Xn6P&#10;Sy5ci+bi3684z7uyz5vl+567PzJfqfNdfmz+95T4yvp+O3xK9DjusptEVTPuAPnegAGJ0AUCEnaM&#10;u3Pu5a39nk+e5vqvOTwtN+bF2DIpb+kefp2FnDXZCePPtMjxffiz5/2efujmx1xX1G61MKcZptnS&#10;XaY5rM0mgi6kqSiamq59izDPp5tuZ7YjzyzzdeXHjxq5neY6njOsbmEx0LFJvOQWiiTUWKuIblWa&#10;KSGCGS2WJhQK6gNCWXvze7q+d7PFDXeef16u9Z8h6DyyOnKNVt588nblyCaTyVJ6HDnNVrzTJq+d&#10;pplfeeaXMIAY4KSYAwAE1UJ0QhiobEMATAZSYAAMVKAAAFAEjCyRpUVJAVOsGN58fTpWenD1WK1+&#10;LXVy+vhI3qTOiL7fPaez2fMlfY9XwYv6Rx/CXEDW9Okz7hyfO9FJA3LARTABMTlNcN47b8u/Tw9P&#10;h007cfEw+mg8vr0xkoThzQhDyNGFQVlHOXC9+uOtmUdGEK8NDpcQaNWUs9RMkz2sEozroz4ude7l&#10;wzXTPHLlu+XRZ3hW1xx9nFt04dCFrmxIoQMQMhlQwQKLMwtFE+hyB18iEoRIyUaJUKi6PR84XeId&#10;aa5M9rzssbdktC+nnRtOSNZzGbmQStCAKEhkTJos2UnRDpkpgCBjco2KlRDAAAAdAmAAAUBUAhQG&#10;FIBAFiCRFsQoKi0QORcPVprjfH1XednheR9B4Hp5IDpgAE09AGJqqTGSUCCl+1aPm+luXTEDQAAA&#10;AcnZjZzZ6RqQ5NY6tuBduXqPz+vrytbT05809OcZqiJokmdUchZL2OKsWgGOXRiaqQ1WcnVnz5no&#10;z5+5eWmTWJPHjfVnzGN1Ic9jJVwyFSys5MekuMu3jnWPQWHRvhKp2J06g0DM1DNqY0eIamTLJqGF&#10;Eu2JiKQyabJtBZOlRTmzXTjF7Hz6JoSktSrLUotSwAJLCDQiaapkxLos5TUzoT0ZJTjO25pFNUNA&#10;MEBQMAEMAKQMSikqBoBIDQKJJDQAzkWtCYeILcueXba408/sYxcPkftPlO2MUzvxQwQPRMAaKdTQ&#10;AAA19qY18306vGq0MxLIopIKSBoI5+f0OPU5+Xs8vpz9CvL3O8z0FpC1nq6fL5uvP6JfNLefpMfI&#10;uzvniZ1HMJ0nJB2LiF7DhDuPPR6p4+Uvtz4lS+lly6ZrWzzrmKzxq1KGkDEi0BXk+zzM8nVruca7&#10;ZmuCfRo4tOnk1z1OY3x6Xx7bxtmZ3IxwnpZnQwpA0UIYDGDVCZyHbz+VFdnNChlWmVaSqmwWspOr&#10;p8t2e5p4XVZ6ZlpSTBMIE6XOqsxezMroQAUZQmOUGKhqAAEFMgKBibQ0A0iBlACBTQWIrMQ6CiFM&#10;0dEgskDc5zRpnpjp10X5vbJoTWfzf1Xz3THlDPV50qCVZpJSEBTaYAKBTX2Cp/N9Ga1RDRY1NAAN&#10;gDSlqKdnHz+lx7z5M+hxb5w60JNHWFdE3MqwYopExLazFzW2SOopdCaEmRBqqzL1R7Tnc7YTnLUh&#10;KJoljlGnYXOma2LOrvKq0JC3LyoCVZ6icXP6q1nw79iN8+Gzn7cOp8prl1nLRuYhs8aNjlzO+vLz&#10;PU4udmZrpJznY7nmrUIWoZXaRJ0c50oxz6WuJ07x5PQoPS38HfT1zKrNHDXR50tk0FFE1bENrFZc&#10;eb6J4uUe8vD3X1Tl3spyVZBFmaNJmxOmKom3WM3KO6FUylQrCphbibVaKKrNGTUzKw3m+avR7s9u&#10;O+xY7873Zz8vpLT5zz/ss+mPiJ+xw3j5V/Q5az4b35pQqbApKnQsttfsAPndxohgVC0lYWhJAyk0&#10;S0Sxy3qcPH6/HrHmHXx7y9OaU7NvNLPUy4HXTjfQcexEt5jE6csOgBMlXImA3JIQ86szqRt523M0&#10;AADct1NZoArc1K7zZq4cW5pAAEwjPeEz5Vy9uHbUHfyWAVLog0dQU4wnqdcddak5DrRyLracb7CT&#10;lNyuZ9NpyV0hyvro5jcI7Me2a8DXo1Tzp9N15GnppcLqa0rG60eNRtWFm687zpr0/OzMoNazrCtQ&#10;yezrnz7sJa6+cX0Onx1p7L8+rOwy0skpQMF1eAaxDKrNxpKdBEy6znpncLr1x08+vTvO/P6Og59i&#10;117S3PfJLUIYoNKpuTDDrxKXN0dMd3NetfPeN9nyHyq9LqufCPq60+U9Hr9WpaPmd7IkpwwGhgA2&#10;EthC0khaIidIs5MevKzhy787njNo3lNIS0ozrSYSoWVahFCyMRTSEACciKSOSaIaCoZoppSprNq4&#10;qVjagOVMKHNRQmlNIoQaKWmPP3TvHBcV6PFVyaxY2JtFCqgpkFiRTAABBINNBUE2FDVA2Sx28vRL&#10;x0xILKl1IyWNw1PP9CV8hewpPKr02ebXpJeA7KOF9Yc2nToYcHs+ROl1M43oSsb559G+ffzK9FnJ&#10;fRZyvr0OI9DSPNfqWvlV6hnXmV6JN8W25KVI1SQDTBp1r0cXX6OQB0wTUKlMrq42Ry0k8+/O3jGu&#10;Z03y77zWDi3u0wws9GOPospa1Z5hR83qhlJnnWejh5J0x62/gSfRPl6eewHKAkU0EJxNTjtEZ5aL&#10;eIz1RktEkjLEgJVBKpUlSEnNS0xDSCMypAEwU3NiC5qqzqKScpctdEOVpZ1d3UkFzKh1EuiySgTK&#10;EMs5MvQ8/t5atX38w2xsqpbLEwAYJjhMABoigkpidIQwBqK2x3l5lpiUBYRoGZqjJbSrVStXlZoh&#10;ioBTSIuwSpC8f2OTl6MOvTbz+nI20xvnfUTfMdRLhejENSgAxCsBQAAAAoAGBQ5Erp5NOs6Zzj0c&#10;tFpomViRqU1WRCvNyszcLnRnc9BZppidtnk9+dRr08PducAj5+wAPl/qPl+nPfXLa554uSvd8Dpt&#10;9tKeXSyJjVZzLUzMrmlLE6Z2CU3IBqIYklSE6ZWIJCakQ1SRJUqaBAxIoxmKosdoCdGIHNNshipZ&#10;1kKESMTlAYmOxgxUVQmC5+qNc+Wpr1eG6l6ywdgAA2JgAAUANMGnFNCBTILUQAXrnc0cffxFADQU&#10;CBpAxA2maOWMKExDQDkKmB+X2baTp5/StJrOmNKDKTrM0M3FkhQnaAhgCWgZulahkIYsgUVKro2x&#10;19fG4RctKGlDmaJM5bMnTGqlgzq3O5n182iaYcPVW/d5/TXI2fP0mKjxfa5OmPJ3x6GeVdVxwbMr&#10;u7vH9PV1lPjsTmUESiZEjknLeThz7uezMmdZ0rnk6lzFdC5xNliGkQqqUDEkqZq2TTWMK3DI6a1M&#10;zaNTJNc9lzpKlQRYQrHDJaMVKpsE2wqWVUuG5dOamzHPr4/R5NHFdvM6U2aKKqyaAAGmMTAGOpoq&#10;hiWkklzGZecmlTU1vxdvOuSkSiGMkKEDedjqHVUgpyxqpHKUrZm0b49Xj91WVx7gCipCGAmyW0AM&#10;Q0NyFKQbRbQmAAAlYihAGuJ0bkx2xpHNgvdj5vOell4nfvPf08vSbC0Mo2wTqnTPcMOngroz6OWq&#10;9Hk9S588VfP3JQSrnrz8a+jnhavTnceXqtOeb39OOpcXbz2IOHSCploRDmkSNKkKzDLpxTJXNkRs&#10;VzLdVgbtOc6Gcx0swrQXN2RLYJ0F6YnTFZ0Z1MaSSrlacuG0ZMAbl1TQNOhVNQVNA0FCYKxJnS95&#10;8vTfk9Xi3rKunKxFjTog0RJoEO2Z1TFTobKBXnDny+peufM4cvol85hNfZc3znHNfUL5r0k9OpnW&#10;aBiYlNM2lOWuhNMtyDQKNJVJpz66dLPH9BiM6YUSAABRINDENLNAACqdGZuwlWJDoWVaqCgkoaid&#10;Er05vS9HLGeme/PCemzz134xxT1yvNW4Z574HdntjtfJ2cFm/IFdvqcnTrn5gz5vVDAi41K8n2fP&#10;78ee9L8/XE3mMrueuU9sfRz1DLzddTOuPSgIAIEwE0KNZM8uiU556ZrmOhWcxurcFtJmaJIbKlgA&#10;MTACgQwU2qzoVUmswoFCgkpiVSUUyKpkNkAMKQOoaW4Kvi7DWPOpx6/DVSaxbydmjyosllvN1o4o&#10;0vj4z3fM8XOXp5KWdoHmjVEqpVDIVmk37WnjevcOpN5tAFS0oGU5YyQtIEgDp5u7zeu0Hm9jAAQo&#10;wGCAGIGoAAAxA3DKEwaYJglSpMUMCkqSx0Yzt0nJp3z1VjW+dc+nOrmUtPN2Xk0ndiT0mmc85pkd&#10;Fnrga5eaqPm90CHFxTzOj08PPpHDpoTsmZrtpwdGc7ybXzdc5Xvy+PtrWV89UJygIBpEUlQ0TNpJ&#10;AJAQTRM2VC0KyNUZLdVitwwNQwu2Q6qyDR1it0mbblGwSoJlOWhgMYhghgqQjEFNBRJqPg9A7cPM&#10;26z0ebnratXE2ZgdLOR9AYcXs1L8fn9jzHy57fDM8Q1mIoWS1EhUsa61jrm6nPRa5qPaPN9Ht57J&#10;e8upCiaKcMZIUFEgTW/Qzw/RAfPacaWAmoAEUlNM0WSLQAACGAAAUAAwAAENABQAJULnh0zq83TG&#10;O3TnyLeetcy6Z6lzms7Xz66mhnVhkqrD3vD+l1hAXPnMPm9QAJpGG2V9M45dfHrNaZVz1p08lG/P&#10;2Y6vN08x056Z9Mdc8lpeHvoTWKNMaAAFAAmpRRolzNIZQ1STAAAYIHSAsBOwG9Zko2zZJTSwbTzp&#10;iak0GVVK0FyS2UhgAADJKNZktduY8jryrTPXU1vNp0b+czt4kZuK6AyWqK35iztmr6Z5T0lXi+Z9&#10;NyZfJR9X5mJ4/Vv6eNeGvU5eXbmXUZ3yHWHJn2ycnQTZ6h5vp9vO6mt4BA3LKcEVMjT746PJ7ED4&#10;+gVBlyd3m74du/P0TqAZ0Jg7xRYDQDEMGIGAAAADEDQAAYbjRJlqAtQ0sqlUxZZh5Xteb2xxdfn7&#10;+jh6D5rt3yy6RVXIvp+zxdusAYXPMJ/N7DQABEa5V1eZ6HP6eHPUPz9dKz0W+jk0qce3mjPo5678&#10;teHrquW8NfH2pp5owUAAAEwkYSrlEmWJMJTVhOp2xFzp24y71645Tsx1MXEmzwo2DazKuvos8yPW&#10;yzry8vTy5dOB9eHDtmJ8elCKoQlEi2Zho876c21j6fPeM9hh0PPF3nK81gBU0TRJU1mU5a1UAyRK&#10;6uF6nsPyL646+bXfc4MO/HN4eXt5PL3c1XLeS3yXNdUHNPTMcq6s7Nevy568fUOPp6crGayiVnd9&#10;J0cPU3D4ei3mGpkyvC9zyuvn09TxfYWiTl3oQazIUJqAAAoJgAAAxNEUElBJQQ6CM98rHXldXTnV&#10;5dM1idBNywVcXbhufOXK9vm6VzutNMKs7c8O5v6d1N5iYeeB83sDZBo6yy6c4jTPp9XHyil5+lbY&#10;6iB51dZ61yT2cxRlt6eK5Oznxp1hr5utkvJiBiFYmAAKkiVKoKj08anI78q3wrefRrycj0OfnGtF&#10;JlUyFEpbIZWuCs9Lo8Uufp7+X69478raYcnpzz6eY+rk8npdS+e2gQDTphVNevy5FGNaQr56oKIJ&#10;0EXdmZpacxsRjWktStQzWwYvTM0kdZxs1y0qbn1M+H1u+fM4vf8AOl8k6ODx+jVzty3nVEslhEat&#10;OfLuDzZ9QPOrv0rg79qmk6nOmIWhBQFHP0Tc8Xfy9NwwMdWBRNiyrBNghkqGA0DchRBV1iGyzZoZ&#10;sskGgrJ6FxQhpiBkigRufP8AN6Hn+vzsRvLc1R9H839rbsAyAHngfO7AAJhJRGG+ddcRy93DrNbc&#10;+vPctPnp1DXoznbU5ovON1z9Xs4cT6ePz9NHOnDpLpmbtSywUaCib3hJYezzViV0wGWTe/NllL11&#10;yam7ljEDTETAQ0CaAQjkyt26OGbPoPT+T9LfP0cvVws8I9Lg8fpzNDj0XTlv7fJ1eX1c6KofDpZD&#10;KWe5z+nlURoKLecya1IE1RiqXSNzpURtBktc2iKoqUlqQPVfl+r35+b5/u+dm8g3873SUZslMhb2&#10;c+moZPQiW2qAKvIN1GlSWGa1RkaNOTaXqWU86hjFUlXIxFO2SiJKCSgkoJKFmdAzqikIAAEwQypG&#10;ADoaoSqdPN8f6L5708AZ15q5K1+3+V+qqQAATzTU+f2zdBDoiBhMaYJ18PXn6eOG+G+OmCccdXWd&#10;ZtXm11w1KwmhNYz39vDz61z8nZlvluRsTCG403KzH7vFjjpyaac0ZTdJNVS0DY2SHoyHVGZpVma1&#10;DJbBhOtLzreE556MTLn6sNRdPNZ7f0fxPo6nvc3dnrHhadfH5u2G/D19ONKHy3RlWK0qV9L1kpWo&#10;yrLbOsyop6Y9BU2M0QGOl8+505a5zSgvpmKAzt7HFqaNQa4p63DPoejn4R2cXj9Tmjy+iWzNBsTM&#10;zQmgLJYLCbSrRQFkBo82USysdJs0vDQsQOLVZjSjGJgpU0JjRMYmSNATTdSUhDLUNANAAIsM6oJK&#10;WpHzn03hd8cYHp5KbhPo/V5KkvaVi3afTPmmb+d2sgNTMrQzZebRHTjp35cjUY3ST5UqalGNVSYs&#10;uiDE0jedeLfT18ObTnvyd9jJ89aVFFPTL2+Xp87u8XrzMXOek52lTvtOXTaqVFoigkqQpNKqdbIN&#10;SzCd0YLZS8+fTnHLz9uVcNaTY9ssz6L3/ifqNTq8D6LzbjxdYfLS0k5arHTDN79I0lrpzJmoWkuE&#10;70uVgVUwaZUpXXNcvVz9C1ludTPPtNThva9ueK1sw1qjGNsJrP1PN6uuI4O/gmmM+f7ZLM2CnLJS&#10;JoeahgDLQBABQYMAAdAMTaoABoTaM2lw6WSipaJacuygAmgQMTAAKAAAoAAAAAABMJ8v1uPtn59o&#10;9nGmtj6Ti9KZNNvLrD0Lx26T5eu88HTgrqzXOyS3jEdL45l7zz71n1OXu8Xrz7Hwvz9u18TTtOJn&#10;acbOw5KOiMqLkz7Y5tO/k9GN86fDcXn0SRGS9nlx4dMsdNBW1ldaJrsVWYUNlIh3Wa1lIG5Vc1Zo&#10;89LkKqsZ2mMY1lcs95OPD0MieD1PPWfW8joT7KvN9Drx+apPh0c6RzufRZi7dHL0ZRpKmt5ysdOr&#10;nI6c15l3Zyzl2TXNteWdaWVvPN0lQybjPSbMje+uc04lw0IqsbjcXD18uw4fzvdRrOsw8MJe5c3V&#10;z0mGNAAxgmCgFDAGimJg0DApDYmAAAAAMYAVJZSQUJoDBAKAUAABYB16zyLoVmD35pqgJoAJjU3n&#10;5M6eb28q6+L0bPphxZYqAEnAB4+kscZ1QLPREc3RDLz2ym+nne/o4efl05+XvjO1RynWZvEdovEv&#10;QZ5i9jGzz32IWuVd+efXzZ7kerG/Tj5eVc9zzudZ0q4otqU7L49jaWUa5aVveXTrlGXq1c+Dj6PB&#10;nZUaS63n06zL6YszjO87yzy1aC71nmnazk5u3CPO0aPd9byfU3y8GLw5dOnedOJTtPOraLljXNta&#10;vCk124uynKdltUrqaQVqxXEluaXHeKxZbxV9EFA6sOXodnNz9GPWZ83Xy3Wi4Y83o0yW+Ll0XWNU&#10;8zGtCXmty5RpjFQmCjHSGqGKqEDAAAAAGgGCGgaYNAwdiKNSXptuc66VvPOb551AjnXpkWdj4ztz&#10;7OPfKHAc+gBKAAE6eN53teL6+S9fyfZ3PoMdM6u86RiK4iX4t8utI1AJbIjLo5U2wWZfbw9PXnzx&#10;sl5kacNyXPLaaFsTKQ9SRoJs3MY1jtzPW8n3e/H57k7eJMNstZXSauHBXRG624FqdYU05y59rpw6&#10;enDk4faUeFp38MadnH07z3eN6mc15eXoZY9HNF4J3Vh2b5Z5aKs+PozPPnfLL2+zl11z818fo8+m&#10;Pf5/XyaJrla356TbLNTe+uNJvWU6ldOJqUUZ3n1Y3IKQVLOXpy0cZaVis6vPNDR1op03mCPLrs4u&#10;JOhJXLpnrtWaAZrFUoMKQpaqCC4ctJBpJKlzUDRqp1BQMQIpyVRIUJjVAigkpIDrcjrzrvzYjrkT&#10;aocg5k0mSV52ZQXPPa6efW4k6Z7Yxz6VnXMXHDqTUnP859X8p6cns+P6vXP0EyjWpm4quTrrzhnh&#10;2DKisd4AQYb4w+c6K5705w3y07ceTfSfP1ibjn0SpQ6TGDBDoArTi6q9nn5ff+f9vry8Tj9jyk4t&#10;8NsbYnSz0zXurLcC4Xa8pKi+w9IS3xIWGenYcXoayrfJZ04PPPSMGTWEbpPL9rjz1n0MN+bXPPLf&#10;OuXOunL0c98Lj5j11Xl9fXzez53o8+z4u7zsNNnzvNHZkty6paY9dZVsazBpzZ0uvn6csejOa0ky&#10;l2vDSV46GblvzdhVR53TPpeX58N0lc1L303nHWTh1AM1qhc6KymmWjTzQBQDJtC0TQxVQNrJQZ1Q&#10;IZSGCYCGElqyXt0dc8+mi64lj3GSrmnmNaEjNSDSlqUTQAUS0LrzrWKpVvIpkxrXmx0EzjuPnPo/&#10;Ct4vU83u749jbB114azvGHfxdG8crc/O7IQFRoRluQouTl7OHqDiuQNcd46kBCqfP0EyVUiVtBTm&#10;qYqqaM+2FVZevz+t4H0Pl75eBeuPLpYrXONZXoomOlY2tqpU9TyfSTsmZ3hYzljtfscPXvJx9XE1&#10;pntGekTtKHJ67vLloi3VETfDPTxb8+fpY7XkvMWXn77GL49Or1fCXXPo5Vv24b35uvF2c+pzcnRz&#10;c3R7Gvjb2enHNod65Hm9OnPGV82mDXQYcx6NcHeR2cGC+nh5U9M1leerrkYY13b+d1al46+bx69r&#10;4jj07a4dF7Dj0l6XzOOo5qN6xpdCTNoGCZKqTG5ZVSVoSJRIoAqYABQabdc5bJ9udErWWkK2ywTQ&#10;UgGNFNyRNKbQgYAhbWGmO3XLahJJJurVXPPh0ZTW3H1bHzUfW4VwWTLWmGm5cPXrwywvH5vfS5pZ&#10;Nec3VIWWqIz2zhTloVhokWuPX258yDz9Wh5oBmty1dTRQLRywz2zXbn09/n9Ht8vk+b9Z4svmWnz&#10;plrhLvMUu++Gi7Oatjq56j0Y5+ZNMH7c60c1dMdPJpyS6Tza477BnrO2uOSaVzelZjmolM9Xvynl&#10;GPHTE+HUB0CDHeeLefq+XwPoe3HLo6uK46eCq53E7PDk6Vx7tdtY6lxmS76YFbHPmnRwJ1JvBjPZ&#10;dTj1PU467MMdNe/zfThed6XmcelAcexNOInYXBdLOQ66XirrqOM7A466kZO0peKOiuQXtfCHoHAz&#10;0DiqOtcrrqXKtOvu870fRzpRp25lJIk4mm5ZRKLWaNXjRqZtLkFlBLIwQ5qqa3NaT1kwrOaqs+or&#10;l35LlOrm7nkdz6GO2LPEufadROU6dOTs3P/EAC0QAAICAQQCAgIDAAMBAQEBAQABAhEQAxIgITAx&#10;E0AEQSIyUBQzQiMFQxVg/9oACAEBAAEFAsPEcvmx/ZSFwrKfKJL6qRRQxj4LDYsPFlieXErCYuCg&#10;bDaVhjIiNo4jh3GB8ZKFCRHLHxgIbJERDwstYjxQssZeGPDHEaK4LwLjFDQ8Rkbhvg3lFDiIRZfg&#10;Y/r0JcqKK5xJD+miOGMY8pCiUMWG+Fm4vDKwswgbSssZIgRwxK2om0lEoRZZZLjATJPEVh4WGMYu&#10;KFljRQiho2lDQ0NcEIoorhFYeELD4LnFFFEkbi8JcVhj+rQkJfQiMfv6SI5YyWIxFE24kWNj42Wb&#10;i8ULGnAjEoZWGMZEjimyMcyGWWbi8UUPEIsokISwyhYZQ0VwQhZoeFxYxrghC46WnZsJxHiIh2O+&#10;CLHlYWZH7XYolZeKKGP6dCibSvoxGP39JC4SJH7hE2jJMk8X4LLE8JiNMWHljRJCIYXBks0JFFYk&#10;Q9xxIiRKGjaVwa4oQuDy+THwTLw2PGj6NT1iK7SKJR4pDiNYTLFljiRjXFlFFEh/SorjZZflQx/T&#10;iLGwemTVEjTXcViRNjfkReIEBcHmWICE+DJIaFErgyQnTjMcx2QI8XljLLKEhC5vF8GMeVxjEh0b&#10;icrzD2sNj94REaJrhF8EuDysyH9FC8CXnf044j7SKNWJI0iIyTJ/Q0yGWMeZYiLCZeGxlFcWSGJ4&#10;oiR4vLHlC8DG8LgyhxGq5RIwNuKHiJY5DbIxNhKOIyLJDzGVCkXyZ+0ssbw150IXC+C/wULERY1P&#10;U/cGKRZJk/oQIMTwx8GJEULKkbi/DIkJkcURFwZeLGMvuHhYx4svhRJYXDSiUND9khCRRLEcTGJm&#10;4bHxUhcWJFZZQtMlAn0/KhcHlf4aFiOdRmp7QmWWMa4UbTabRrnD3AsvDHixFYssvgizcbiyyyxs&#10;kWQkLNl5ZWGy8wYsWXiyyyxyHI3G43G4svEhiyjTYmSkSZZIiQxJCZHE2MrF84PhfFso2lEjUj5k&#10;LjRX+IhCI5lE1tMSKHmiiiiiiih84+1I3nyG83FjkbiLLzRRWbHM3DnQtQUsMY8J0Rmbzebzebzd&#10;ljfBOiMzcWWWWbjcOQ5F8bLLGUVlIVm5m9jZY2RIyLJyERNxN2ISJRKKHEjHhFikbzczcReLOxR4&#10;ziTj5UL/ACkJkSK4asbW2hIo2G0ofBYeKzXDcOZuZ8jPkNxuLISExCRWHhkpDl2mSL7hPLzZZuZu&#10;Z8jPkZ8jI6hvNw3ysjIXGhxGsVysvjEokuKxuZZHEij04yJSP2jb4ksUVwssZqIfkQhf5KxpIXBo&#10;1ICEjaNDHyeHwssbLL4XlGmRWLHI3m4ciTwsNEehMvDfhTEy8JG0axTNokRw8KIom0msUNFcb4Rg&#10;za0WSlxRQ8Jm4vEyzcIhh+FC5VmRJeRC52bhP/CStwXKZtI4kMfkvD8NEBSHMlqG5vFjY3yssbH4&#10;kIRFG0cTYbSisXhEYlDRNFFDRQ1zircIjiakafBCw+Fm4k7ykRLG/DEXgYyRJeNC8DI/4WmhcmUU&#10;MYyvrJ4seozc3xfifjiQQkUbTaOI1h5RHMkOBtNo4jiNctFEUMnElpjQ8IRuGxKz4xquUcPG0rlF&#10;EY+JokhocDabfAheBoQn/gI0kLFl8pcGh/Vi/A/p2WRZpkSisMlwsiR4UUUUSiTXGJpEcMkiSJYX&#10;DTxqZvMcooa4pEI+SSGs0OI480y+K/xI+4ZebLw5G4sssZJeB8r5pieKzRQ0V4q8SNKRF4eZ8YC8&#10;EjUHwiachSNxYyZLEDaSWIyN5KVigShmiOGKVYY0PCIR80ojXBocSuVll8Uis2WbjcX9pGnLi2Tk&#10;LUHqj1T5D5DeKYpYa5vzRFzooorwPwogQENlljNrNrHEo0xeCRPFG3CIMVlljkSkSxD2TzYhepEv&#10;cUKJRY3wokjaacRedlcKNo4DXJWJcLNxZfHcKRuLL+vpCwx6iRLWHNssvkpCkWPhf0ER4MfJ8WPx&#10;I0vUREh4iisNGzuMaxYuLJE8JG0khGmhYZKQ5DEIVj4IUiU8RYmSHh8GKIlX0XyocRwNpsNqNq4W&#10;bi/FuFMUi/O1z0xDZPUJzLL8Nm7LGvooRfB+R+PQ9LLKEbh6hGVkcS4WXhjGULEhEMWNk3lERG0l&#10;HKNpKOERGMiPghfTfNoURll5fkeUxSE/q6ftGo+pPypiEiiSJedEReWyy8Px6HpMvhZKV4gRxJlm&#10;43G4vLxtKGybIERljZLKIkWWSeYYmMREY+UV9NjHzbolLMUeh+O+PojIX1I+9xqSzRtGiuLXCCFE&#10;2kifnQsLDxRWH9NGkWLhJ4siJm4lIs3HyHyG83FjE8SZOWIkXlslmOEzdhIoTpqROQyKEMeE8xF9&#10;Rj5N0SlmIhvlfkRB/QrjY3ihRKJFD4MedIQyZP6CxHO02lFDXB8n4YmniPCQ8RLNw5G4bHixSNxZ&#10;ZuJSH29uIvLHlYSzFdPFjeIcHlIiuD+k+U+ERvg2WX5oMXlrm8oQyQh8XnSZF4kT+ghEMUJcJIY8&#10;Pk/CiIiOP2iRJYsbLLLLLzYpF5kRRQxYsfBYQxCHiihIiSP30MeIr7D4z4Ibxf0okfpslmIiRIQ1&#10;xeU6ISwyaH5kJCI82Sy+PY/AkUQELDEyUhssvnfCxPDIjGIrg+CY3hMciOHiy0MQxkVxf1HwRqLj&#10;f1IoS+nIfbUDYKOJEkIaHweaI9CliSJLy1ZGBtEu4+CQ8vMIm01I86Ioojw1Ddxsssvwp4iPC4vC&#10;8G7CGXluiyvuokrNhsNhLr6dG0iL6TJshEUeDGsuJtGsMeIIocmnGZZPy6WmKI0URHiy82MeXhES&#10;ybHwooihLEc7yUr+msWWLNZrwPEREhiK68CGzcbi/oPK46nmoaykJFYj9KTJGmsNi8DQ0MeNN41C&#10;LExjzXghA044liIxvjeKKGiSGRI4m+FCRRGIkNEYm0l9VYeELFZeFzaI4eIsY+Ty8diF53lcdTyr&#10;DXOP0ps/cCVnZFFDQxifBokPEfaJ4iUSRRHSZ8JPTrFG0o2MUCERG4bxAkiURIrDxeaJIkREMlmh&#10;ISFEjHMSTok7+snlEcvD4JG3hIRZebHyeWJZXjfNcdRD8aFwXGD8D8LJsj700OI4iiUNDQ4m0orD&#10;NTFFYliDEbSOmRiOJKFj0kfGfEfGjYjbjcbs6eGijaNDQ4m0ooZMZFYbNpRtNtCIoSEMs3UnLcPk&#10;39BCwyEhYeHwjh43FixZQ8XwsvinheVll4s3CZfCaJLxoS4VwaIC4XlrwyJsj70srD5yJlFFDJYi&#10;aUbFE25o2lcWuOmxDxRLNZZPLYosopFFo6PQtVHyWbx2dsjLtlfYZ6enO8PDFhiZZ7GhiESPTH5e&#10;xeVjNxKZZZuaPlZDULwycRrFFc48bNwuNlljYsPwyJC96XCxvnIZQhkpDxD3pIQ3isseKNo4mw2D&#10;jR2adizZJ8NyNyLJG02MUEWX1Jm4tikbhvtMvtyNxItM3UKSZRtGq+iuDItpxkXlcVhiwx5kx+Ne&#10;O8WORY8UUUUUKZvNyGyistco8KKFES4tneOyIh+GQ8aL6wx3hcWSxWJDzD+2lihIZZuLJCIo2jib&#10;TYPTPiFpjWWSkbx6jPkZ2X33iLuVocjcehkSXTRYyJ1dl5YmRmKQ3Y/rJ0bjdzXB4orEnh/Us3G8&#10;cxyNxbLNxuNxZuNxZZZfgrERZoorlRtNptIxKw/BIeNFkX1l82LEibHmPvR4SZIvDiJdw8EsbkOS&#10;JzLeU230OkWIfBsXQ2LF9p9Y6y8IbLotDizsf0rLLxYmLhGI4jjhjI4ll+Rc2xzHqFsflsssvNYo&#10;rERcnxXBZfNknnRZB43DkbjcXwZI3G8nMb46L63nyCYxxPjFE2m0S8DNSSS3ZsvEVQzsZZdlm7Nn&#10;bbZ3hY9OyIvbP0s2Ji7JR7+nfBMvESIyQyx43DleXzriuTZOZeF5L4WWLlQhedPL5yZJ5j09OWWu&#10;bZJjZvY746cbI9KWoR1Hu03msbheHW1FAlqOTSLHIRZBEX28dl9Jn7t4R+7dsTwsSxEv+ReP/PBS&#10;sa+wmXiLNxJkmWNlll+dcWybHlcb8q50LwWXzXgbJMfDTmRlhlZssbLGSIj46XodsjBkDcfIj5CU&#10;sR8GpqKKnqOTPQ8pMXQ3TX9y+7ysfrMTdTRY2XhPCx3XoXti7I+9w4leBeeLwsN42j0h6bWb+nJj&#10;HyfnQvMx2RFyjzZJjHwRCQnxbLLxIkJ0buOm+vYtM2G0n0S1WR1mRluIrwTltWpPc+HZAfuTJerG&#10;y8bu2sU7E8oZF4/XsfpHoXvEiJ/6wxSGkz15X4UJ8EREhwJaKJaLHFr6UmN4kPCxY/JRtK4ovhfK&#10;jaVzhzkSGMS4RZF4s3G4vhIfOBEWKNVD9mgiPg/IlbfHaRSSYs98P1xrv9tiEfpcmXYmfsvroRZL&#10;15GLwWRZZeYkS8bSWmiWmOP0JsvDHhDzQh4vikV5b8rZZAXKRIeKyliDwx4orDJPwQFIjqEZFmp2&#10;akO4xbelEWb4ak9q9jx1j2Rw+Evb7z+j95YxiL4IYj9Z/d4iXl/WQnwgsrDJk/GxcNQvLy+F+BeK&#10;iuFl+BYeYkXxZJjGLDEiMSSISE8PjKQ+cVYlnTbOyRKJHTIxyxiFjXf8uH7ruv4/uZY8PsXoXFno&#10;ky3lf2P0LPZ+v1wT6XQj9P66FhEcUKJRIkS9+J5s3Go+SJeRc1lYaGuF8UhrnBixY2NkmN5eIoRM&#10;unGRfCyUhvjRRRpl500JDRtEuSxKaSbvDOysJYkfp8PQ89n6fte2x+j9I/cv7Yvh+j3wfREss9r6&#10;yI4iREhLDJEx+ViRInyRKOEP6C4LDQ48LykUPN8EJljY2MkyTFlCESJe4sT4Mk87TaVw3G9ls3M0&#10;/wAhIjrxPkRvRuL5WatvwfuRYxYZfBiJo7Jen6Hz6EXwvCx64SX2IkURQlix4mS88ifKHtaarV06&#10;5XxT5rgssa4oi8uI+SLG8zyiMTaUIkjU9oiy8srCWXw28t7I6pHVFI3Fll5Y1TvLOz0t1D4LDrLL&#10;ESw/WHhi9v3nrisLgh+5d/XRpoiLF5ZJk/I8yJcodNayNSaY/fNFc0LguDHxTFITxLwPDJ5gRyiR&#10;q+8Jlll4rjfGiuKYpsjqCljcbhDJJYoa6XoYyxn6YsM/eF7y8LDP0vXCq4frivadH7l0PlRRRRXk&#10;iQEJ5rEiUh+fU9S5st+FcXmPJFFDiOLKfKLNxJ+B4bJvMSGUSNXwJ4sVEmuW4vkmWQmWMREZqKj1&#10;weeuP6d5T64Pg8vLH68KEX/KQ+KEvoQIooXBs1GN/Q1B8Yol5FwYhREsM3ERISKxRtHAemPTHB5R&#10;fFYRRJDJEsxI4ihEjUiR0xwHwZQhxPWG+1iy+Fl5WYSLELGp6ePWJcO8vLP0h5vk8us9Dx+uq/XF&#10;dC9+yXBEV9BI04EVmyyyTJyw+dll8tQlwWJP6MYlYY+zYJFlm43G43F4aHEcBxrmsRxJEhjzEiIS&#10;zJCGyXB43G8bwxYpnxs+Nm1m07KK4LEWLCZ7JKnihiZ2Xwa6Q+sM9H6HfBYfuXpcEPi+Sql2L1L+&#10;udPRs+OhrzUacCMeN4kS9j8Vl8NQlwWHzoormiK4V4LFIvg4jgVziIaNSJLrgiLIsvMhyo3DFl5e&#10;VE+NkYG1DotHRSNqGuCFiMSsIRqLiy+N4fk9j9HfB8EPij9HRL+uNLRZGFEkTj5oq3BCzRtzIfir&#10;DxedQfBckLNFc4oXCUqFK2iuSYmXxcRwK4xFiSNZcEdkZMUzcWM1I5XGhlYjI3jmbxyNxZuE8PKw&#10;iOV7H2SXBnovHsfJ8ffBDwvWf2deOJJMULNPQIwrDNQl5dJESJRtKwxknh+J8LLJj8a8cOEiSbNO&#10;IvAuV4cRxKysbxzNV5RFG02G3NjJw4Piz9WXyREQ8oQhZrM/bPR74e8dH76H4b4MeGft8v3y/cRR&#10;s0dJG1LLJks9nfgRBYgxcZEsPlWWPixj8d4SZtfgjwo2lZaGWWWIRfBm4TLw1lDZOR8hKV5RETEU&#10;bSisMll8n4EIWWIQiObLLJXYz0z1jtMvCy3n9+B9jHj95/XgjE9uBD08smM2i0xaSPhRqaA+uUSO&#10;IkXxkjUwx875sY/GjThZSQ2h5rKELwzzRtxZeWMsTEMlhEmSvjEiiiPKR7ciPF4fgQuDIiQiOGzc&#10;IfSlJnZ2NZ7Pa9Ys6eHxXJDwy/oL+0NNkbw8MkbRRxvFIl2a0OSI4SI5rEkavhfgkPyQ7cek7Y+L&#10;WIi8WpLKkbhvFiYsNDWE8SwhocDaOI1iJpx6cSuFlk30iRF8WN+JYQxkBCw8wNWQlfCh1noeUXi+&#10;D+o82I0P+xZaGhjEsSP3HGsPlDCQuMjVwx+aQ/Jp+16JYRWHhC8F0ORI2m3iiK4UbShDKFloY0Ua&#10;aIIfChoaJiHjcbjR09xLRjWroNeNcGaawsNl4/UxKiV0s3ix5vHXnfseP2/EuzQr5c2MfB9mwSGT&#10;JctMjzkauGPzTw/HH3D0x4j7wxiF4GsSI42m0UTYKPiebxtNg9I04UIlxY0anKOq4r55i1N8dTqX&#10;hWEPEEUUSfD/AM6isk1t1HefR6EPj3l5/Wf0srH/AK/9eOz2Kz8Vf/S0bj2UUSWaNpWJDJD4wIC5&#10;SNXD8+ph+TSliSNpQsMYvHLs7QpMvzPF4SzRWKKKKKKKNeIh49lYZGW0k7fhWEMiu0ih8f0MfeLz&#10;fF5a8CFldY/Wf14Y1j8WDZtNpWZoZYpG43DkPEkbTaNPMEREXxkyb7H47yyeH5IuiEuNjwvC3ija&#10;bSvLea8+uv4oeNNEsPyLhpRKwz0PKbGzolFXtRSOjo6wyy83yfrgx+/1EeFwXB8EmL1+LS08VwnE&#10;eO+LwkfGOAoEUIvNljkTn4mXxslLL8sZCmbkWNlnsS8UmR/w9T+r6bxEY35ELPsguszkK5FYhRPp&#10;jO81n2NU+HrP6xEo/eH7F65rl6P0aTTS5M1FybLEQiUSRWbNxuNw5jl43hZYyTy8PxrFlsvEfBeL&#10;KEXwvxPhXKivDI1FUmI/THl+BYjnSiLMmS7NEnA2s7RJ25Hs7T6PXKhcK4rL9WViPoQiuCrh28JY&#10;9EJ9pm4svhqrg2OXDTeJIaxY2bjebxvi+cnlPDJZY8PxrKwiyy/FZZZZZZZeLLzZebF4aKK568Sr&#10;FGhsb8ixHOmuDibCPWZ0o4rDWPWL8V4WE7KzL174fsZXVFYfCJ7NCP8AJxcNSK6rlIksNjfGDpwe&#10;GhrDHyUTYSiynxZJllm8jLEx+x5fmvFlm43Fll4vg3zTLLxZZZZZuLGyMhPlZuNxfCuGp6wyWX4U&#10;s/uPuPFrHrGtJbePWXh+H9YSoXuQlYxHdiR7zQ+XWYe9am4dxKKKKzOJLobKK46UsUSQyXDaxaYo&#10;G02jifHxkyUu9xuLIzaIzJD9jy/OuO6j5DebiyyzcWWXijabR9Fl4s3G43G4Q5FlkZkXxZZYpG43&#10;G4vLJ4Yx+CijYfGbSswFzkak6i7zqdZtX3jeN57Ly/AyGe8V1CBSKSx2d5vh6Wn/AF1Y/wANH+vN&#10;rrWQkVy033F4aJoaZsYtMWmKBtK8Oq+UZNHyHtjy/LZeFwebYpMssss3G4ghZlizcbxzN2aJcNOQ&#10;uFG02m0rNm4ssn6/bH4EhIjonxo6GjaSjjSYucjUee0a66xSZtpjxWavxI/cejrFFEYbih4dnQ3x&#10;6L7fb0NO3rR3asI7fDrR8Cfem8yibDYKJXjZrMXNYeX57Eyy+H7KK4r3E3G8eoOd5Z2VmPtInmyM&#10;qNOXhoo2m0oomP3+pc0I0olkpHdpFEo9SRDpx5yfc33HOr6zZTKH4q5IccRRtLSLsZuHIbLG2bsJ&#10;rhBuGnoIXh1i8Xy0nworyy9avvwvL+leLN2YKzYj4z4z4UPRPjo7Q5SHqMtmmjaMfGPtGoXw0ZCf&#10;m1PT9kvAjT/rFEvbIXhkliHrjJkq3an9xdY1v611i2dm478HR0LCrG0pkbxNEVhuhyLGXwvC6Oyi&#10;CW6vncY0s3ymrUo03z02RfKis0UVx1GS/t4Xxf0VwjCyEazZeGjaPTJ6RtZpH6lwvEfaZqPjpEfN&#10;qemqZLwI0ZCJCOyOJEfceLZ+9To1Lbid2jX/AOv/AM7B9ZRQ/BfDbhNMSR+5YY+LLOuWhDeKkk/D&#10;WNZeBGnLlfKiuGt42L6Nl8okcLF8aHFD0hadDiSgxxZT4I3Enx0iPgvCWGxyGzV9x7JIa8EJU4yt&#10;MiPFjI8m8aisatN0Qo7NVVoxVx2rbPTNohxRTHfKiuKLNorKP0Pgz2dY/eLQsfiJbbLLNxfg1vDp&#10;MXFs3m83G43G4vhrvNl82L62xs+N4WoR1BPFi43mrHpnxIeiPQR8B8J8B8J8LPiZ8TPiZ8RCFC8F&#10;lm8eoNllmq+4Gp74PjCdEZJiw+lfYudocupRiS0xpkW0aj/+Wl/0bP4OBPTslF5vhQ1wpHWOxIR2&#10;zsS6YxkuHWOzsoo94040lEo2lY3F8tVDXfPTfcXxmiVo3s3m83m8+TLNd57fF5f1oPvT2scFT01f&#10;/GTP+M0bJIUWfGz0IoorF4TLRZfCkUjajYbDYjYbSuLZvNxfJvpiJDXiTaI6zI6xO6hFs285SZff&#10;6b6mPoasX/Vpf9C9SRRKBLTHAembTazaUbWVItlHWNoom0UShRKGPDHeesPgkaSXyJpvhRtzfB9m&#10;rHwI05cWakfDM1f7YjEnmMOtVVl/XjNxI67ZGKYo1ikbUUakCKfFllm4ssssWV4KzLMcVhsbG7Gi&#10;8PhRtK5Q9ytr0X1/56HM3MTeJDIsfplfyl0o/wDVo/8ATH+uWhxNpSHBm3PbNh8ZtKKEJFcKJFDQ&#10;1hlcO8RTIpWpdx1tQj+SiOrBlrNFG3jqxslFrmzSkJ8ZImvBqMl/bG4bvGnG2o9fk/chqygR/LRH&#10;U3caGi8vFll8bNwmbjcbjcbiyy8yiSji6IaiJ6qFJEpXKMbXxpDpkorEkPMeFYoo/F00fkNKRLUi&#10;jfJm/q7OxdKUy2Jikbj9eifuH/V+PfxQ/r4GjajajaOJtxWEhIrgx4okSTzWe2I9JCxeExa00R/I&#10;iWmWWi0Wi0OQ2akESVPizTELjqRHz1nz0In6/Ij4F9bT1nE09eMjchZbHWWS8FliZZZuNwpikbhy&#10;IzLwxxFEmqcYJkl3RCdE52aaJ+9vTzTYntNyFBSJ6dF4SbFpMjJ6afZJunSTk1GjsUj9N1F+hCSw&#10;3/JXel/0/j96en4mijazYjajabTbzoZQx+misUzoeEu32z957zGTQtYuzs7O8bca3JmmIXGSJ8/y&#10;H0uOmremqxqRJxpj5v6ttGnrGnJNDeGjbSTdk/CxM3G4vO43FiEyxl4cd0tlL4h9OFW1GlKlJMe5&#10;J50zUTP1HUaHrKtPTk5fFE9ZciLJ/wBZC7wkiRP+z9iF7P0vWn/0/jevUsvwUV5HiSGsuFm2hijj&#10;RjbftvFlliOuHZHWZGcJm0rDia2mz1y00LF8dRcpevyHy0YcNbTPWHxRL68NWUCP5ZCVjeLQ6GTZ&#10;tZ2Wbiyyyx8rLysLEzdIhqUab3Emkn3Lb0lIbIx3R1dHqcHHEY2aUElqJVsUo/C7WlGJeWMZH+z/&#10;AKtXGLPb/wDVn6f9eD/rH+uj/wBf4xP3CX2mPFY6NptVSsitmmrJCZuLItisuRvoUzdwhryiQ1Yy&#10;xY6ZrafGMSKxfLUQ+MzW/twgrenGsolGzU0iWm0PjEeKNpX1dHXLi123TKJ+ooUUS0j4j4j4j42b&#10;GbWUymUUUbTabShYsTNxqG3+NdrU2GpquR+PFM+OJqJm00W61PTjuJJJ6P8AaeptFquUtyRebwyT&#10;LGJ2f+mqcWf+adP2+2xehWMRoevx/cj0KfGisP6F52lNHZRRL1ts1X3fK2WdG1MuSIzx0d4hri7K&#10;NRdS6eEQRZfORLjq+p/24aEec49TXb8G4v60dWSNKVqxsfZ+tOWGs0bTabD40bDYfGbDYbDYbTab&#10;SmJDRKtspIX8nGH8l/Etjrbp1KaVDjZrvbj0R05TIpQ5IkMjiMtrmTPWP/R+v1n9mh/16P8AcaO4&#10;ikbiy/pXyrhq1t0Fc5NuXBcuykypIUxNZhqOBDXTGk1raeYiZfgZPjrPr95irenGuc/U/clyf2tP&#10;VcGtVMuzqtTo0ZPd9CiiisJWaq/jt/k4m5xenqKnqdy1ZGnJxejqbierGJrS3MhpF8LG8RH6eF6k&#10;Q/lB/wBZCx+n7ftZXtGj/wBWn/2PDPRZZuFIv7CGfkC/hoLxLh0bUK8dLGhrI110/YvHqLjrvrho&#10;oXrlqenhxNpWX9O/BCVEKaRqGnSdoY2bhSN3mbolqGn6nNIlK3CZJ2+yEf5ShGK3d7pxLcnTZDT2&#10;l4VYd8IkvUlhEzSdSGulheCDrQ0tdb+nlm4dDZ8gtYWombiy/HRRRXgnc9T8jqPBeSxPF2NH/Zp6&#10;mkysoXgmPL9fkPjoLwaz/wATT1XEWo5DdkrFrSRDWUhjsUxTIvFiH4HKjUm5CiJrbqy709OLj8I+&#10;nD+Jpxc5vRNbT2j1P4xTYoqJeJMi++FYdIbwiZD+x+sfpj4xZ1/xvjlMjSLExkjftf8AGR8UB6KP&#10;jaFKaFqimiy/JeWzeXj0tBXPVlv1OfXm0G9vTJaRtrxzJZn61n/LMfekuuep4H9J+PR1KbSa29Sg&#10;Po09dicZHxo2CEIWXy1G22hydKbQ4uR+NRSrV00N2adQSkpGvp3GEG5dLhL3HhWLJS3ZRL1+/wBo&#10;kfoWUfoiaeooP5obL0pEtLqmsMaZ/KJ8p8x8pu3FCRFPhZuRaLNxuR8iPlR8hvRvN422KOGa7rS/&#10;rocf19DSlTxOPChLlIlnUNT+2dNdw9c5j/xdPUZbr2amm1iM3EjqnyHyI+ZEfyYi/Jiz5Uyx4sTx&#10;RqRoifufqErIaNH6l0dpz1dxoaiS1W2dJcJC94WGSkWdZeGL1L1EWP2LKJGhpu90Nu6JukbkJRuc&#10;ESgzabTYJG02oSKKyzsplSPjZ8Uj4pm2azGNiillE/8A6a35Euvr6ErNpKPU0LN8pE86pL3nRQvX&#10;OaH75197S1iDRPsnGmIbLZeEbmjT13ad8IknRrahF9enqSs03tlHUVL1+R/XZemoNyUecj00S6P2&#10;SYxHSE7ylcvR/wCJehVziM0nTauJpHR0bmj5D/5s+Oz45LgssZRRJHoWoKRbHMeoJWRWWN7Y6Sd6&#10;z3avg/a8SxeIy2yUsakCqLL5yJ51SXvOguNFZZqe/uX4tF2ftpMlpH/HZKDRXLR1Cyzcacuvb1at&#10;tobTjGh1u3UL8iOzU1nqENb+OnGSlfgcRDENkvfoj2NUJZj/AGl6JeyOGPghio0W3GenGZtnpyWt&#10;pyHtHGNOJsNjFPUR8zN+mWb02mMeaHElBjiUVKthHTIxrLxrPdKFJeFe/A/XBejQl1jUj4WTzqep&#10;/wBs6HossZeHhmsu/wDGUmiEtxZYpdajs2pxfQxZi6kpdWN2aHrVlsfcpakGbiP8pamnS06Gv5JO&#10;tPTL5PNiGR6xIZGkWdZh7fr9+264frg/Ss05uEk1JDgmbaLeOzvCgzbR7Ixjv2uJY2RuT+DVPg1T&#10;bM7GUUhVmisTkoqcFJTTjo+Fcf3hEniz9CxGW1ppoaJw5XiRPMzVVPC96Pp5t4TZuNxuNb6fWLL+&#10;lpz2m6yzcJWbetRZvDIPpyEafRrR3RhalL+s/ei6co7oNNOqNPVco83nbj3iRLG49HReFn/zL2sf&#10;rkjpGnOURTs3FlotG6JuiRo3FjtigbSmj5ZRJ/kSmlKQtTUPl1T5tQ+bUPmkfKjfpl6AvhP/AIm7&#10;QG9K/wAja4aEtWRryuXBePrH6XFZ/Fl1hqyUazfCRPLNaOY+9P0+VFFGpHNcWzcX4LG/rachsSIo&#10;frV5ISxH0tXuUByZLTPUvk26a0nMjDu14ZWWbj5Mv0/WPZ6FVY7EPtyI49n74qkJlClRCamnZRRt&#10;KIwVbeLGOIkmOJ/IssvFDOzc0fIxSbNeaiP8me1edZbt8VnSlWpnURLCXCRLhNEo40/7afrFc9Rf&#10;x8dl8L+zpyFV9DZqrjp6dnxoWmTjSjrUP+Tjr0JxkSiThLdpxbGy0i0ejcb8UUsvsccWR1C0Si2O&#10;LS/WErFwi8Sx+1j98ezo7NF1JrKRRH1msPOwlaLxTNjNrNsj+Z/M+Ns+JIlqxgTk5srm/Ch9CFy/&#10;WIu1mceUx5Y2SRKJBVLT9ZfGKNX0/vqPTXi0XiyZ8dnx9/F1tIerIs1H/F+4yVS7cZ7SOs23JV3J&#10;ODHArFMRchzN7PkN5vQmmNddjs/GUpamtLWR80yT3DYvZ2PKJEs/rivX76E3hf2j6oojiLrm8zOs&#10;RkbjcbjeyWukPW1B6kmPDKzIV8kXy9+D9Y0Zf/PMkSXHU4fIJ4aEu4esIebwjV9P78cbTb4Iy2ta&#10;lljEyxzxGWIku1KL3R9yjRTbjGio7fkSHOQ7EmKNlHY7xeKo9lCm0fxJwPw9sG/ydE1FoTJqmJCF&#10;IvFkTofg/SGdHZ1bNJ9ZusW0KRZeHlyrNPNM2mu6R3hi4PzSYheL8d9YvEoj4anBREWSZDtr1weY&#10;rGux/fjwcfBCVG/Fl8ExPE4o2i7PRCLNqJSH2JFCQ8XncdFotZ3Ftn79SlbfDcJ4Q/bwvDbOi8aD&#10;4S7PY24ikhSNxY2hyLeG8+xRrOs71Mv6T6wiq8WhKp8ZRyyfDaOJQ0QWHzisa/uiubzf1dzxZuG1&#10;4Is+Q9lck3ho2kIWyUh9igikQgiTTJM7NoxneKxZbwh574rEcP0euX7HhHZ0aL74M9j0ymjczcbz&#10;cXItvDEm+GpLbHh78d85PteCz9YRpy3x4SHiRLhRRRIiLmsSZOVyw/NX0Vh+OMqN6N6NyNyNyLWU&#10;hJYkxsimI0tOzVXTGxss7ef1isylhZ9Y74Ifbfh/R6Ozo7I9ODtcLo3ZpFI6Q3eVHjrvFY7F9Fuj&#10;9xx75v1n8R/x4SZ7KNQfPaULwz9S92buFl+XryPCw+dl8rLZuZvZvZGTZG1Ek6JSPeIEJkuhjKbP&#10;RWWJDz6WPXCsd5RfCz9Z/Qh4VHeNCXXBocWWzcbzedsrEYcZulJ28L6H7xLtoXFces/iv+WZMeNx&#10;OXiQ+DYmbiyT6ftrjRRXhfneFiX0tPTlMhpxgsTeIorGiTNSOO+C7y3jtueEJn6zWf11hVn9cv2/&#10;XR2dHZoS7WX0WuFLPbFFLlrS4pY/fPvnfS42VlctKVamGxvMiXH5D5D5D5CLvDyxiKKJLqfsY0UU&#10;V9xM3fS09ByFSTeLH2KPeI+9OjUJPuXBdnrLEIlhH7F4F69YXHvj6YmMi+9OVrLgfyRZaNx2xabP&#10;XKTJvdL6rFl4rxdmi7g2Nlllom1hcOzvOlIseGzdiKKKGan9n46xRR0Sl/hRhKRp6CWXhiHdkRRI&#10;WiZJDHWErz+/blhjxGj9iP1yVjS4frks950Jl8ejbEpeHXly9+ZY/QqxeFwXg0J//OUzcOQ9Ueuf&#10;LfiTpwkPDNpRFZZq/wBvM5EpfQf0tHS3ipF4s/Vj94QkRI9moSGMULGz0LHrg8v3eFlMY8fv/wA/&#10;sR+vJF04SvzzltU3b+rK8K+fvwI05dkpUT1BybzHxRlRGXGOWa1X5LJSO/ovzw05SP8Ajahp/jnX&#10;L9n6I+kyIiRIkJHs9Ht4Z+8UIl4Xj9ol7FzWE08dZXRpS8+vqbnx/fDrySI8F5EWTmkT1G+MfHdG&#10;83LKZuRLVSNT8lCm5DZZfgschy/wYq3FbY3i+cR4QmQEanqVFEqw7ef227P0kP2Ph1j95eIjyvF6&#10;w8Rl3CXl19XYuNiX0Ze1xXl1LvjHk+TRuaFrHznzj12Sm3iJLN8nIci/8LQ0nfB9F8GL3IQhESJq&#10;H7n/ABNo1iuxn7H/AFGfpjx+x8X6I9k8rHXH3iJ646c+4y8epqKClJyefeP2Lj+7P3zo/a49cbLO&#10;+Wr74x8slzT752WN/XcWvHGDkaegoF8OsNG7gvbELEaIn9h9FDoY1w/X6f8AUfs/T4e+FMWPRPyf&#10;v2XWexEJWJ+Gc1Bak3qPi2Vz/f7P3ysQ2Ud4XKvBq++MRcUPlJc4Ltj+9D+3xJqf4o9Nw8GnoOQl&#10;GCvP74NIUsr+0hMj2KIoIS6HbEUhoaKKyx+RFG0rEr4rg+C4d4UqNLUFznqKC1NRzfCIz3wo6z+/&#10;Ej3xrvwpZ1PfGHN4XGXLTWH96P8AaD6SNTTTJ6LGmuEYORp6EYD4/rF5khFkfbEREIsbLzeHAooe&#10;HlYkiulw2sqiux9YlivIj1xTp6WsXfHU1dic3LjR6PfFYo7GM98Vl5vg3is9cehH6fvjDm3hcZIf&#10;GC6GP7q96K/idElE1VEa7pmn+O2JKCvF8Xyfsj7YiJEWPbvh0USQ0bSsUUUIkv410bSkbTabShjx&#10;IeFwXn0dei086mukSlufeax0hsXDoXjWXVIssRQ8deN/15R43xvgyQ1mGnmRLCf3NHWW2f5KP+TI&#10;erNm5ii5ENFLhefReP0uF4/awiIsN9CzZeGihwPjY4WNbXRtZSHHpQNhtNvW3DFlksMv6mlqygfN&#10;CtTXcuPrFDxXhs659jJelldDti8Sz/5fFIjxXheKHEhDFl4kv8C8acN0oxkfHqDvm/EvREWESeEX&#10;iyxFo3IvFWSijbQsUUUdYfQy8PDGPgvGvAufov60vQkdJFc+z1y/T4xX1LyiWV96MHJ6H4ygsShG&#10;RPQaKHxZfgfoVCP2WIsvhuLLLL4V3h8Hzl6/Xm65df4ExeO+DdY7Eaka4IXjfBYYiTFlEsP72loy&#10;1Xo6MdJcdTTUycHDi68L9IssTL8liLxYuT5NlDFheWhPweiyvtS9+K+dY6nFrEVZt8aHwtIcy8MX&#10;Bv7+h+NLVIQjCPOXZqadDvF4fOPblhZXiXieWPgx+h8KF5uyuO06L8fZ3h+LrEuVcK4dF8P1ps1P&#10;7GjpdTh5aw2O2ULCRXWEPL+3+P8Ai7j0ud51IU3nofDvGn/eSvhYsXiy+FfQY8vEuPfnujrPRf3H&#10;5bxXCX9NM1v7aGnZGNElZOHmY2bhW8Iky8LEvtUUfj/jX5pxH4Y+yXvK4rNFD+mxnpZ78ffJC956&#10;49fT6y8X5Fxn/XSHHdPShRRRKJOHjY2SkWRjZ0hdlEuCH9pH42hu877JKn4ER7Je8ojnb1FCVlVh&#10;vHZtHzfhfB4/X0f3/j2sV4Je0qIoiLFEo2TjXB5orDZKR7IxsSpf2Eh839n8fS3ySS8jzZNWvDp+&#10;5+1lEfSES/rVRXBLjRRXCsPLy+D8nXg6+9+hY6EyzcWdleCxshERFiZYnmcSUa8DZKY+8QG7Esvk&#10;/JRXjirelprTj5GPhNU3z7F05ZREifqJPg+VG3jWWV1ljx+h+s9/5tEuNY290vD6xGJY5UoS7ixY&#10;WZQJRriyyUuMWLv6lo3Dl4/xNLzMlw1ODx2JY74xF6x7nhi8rxI/X7GSws/r/QeUX5bR3IS2l41E&#10;QIkeU4jWbHIcy+CQ+iDL4Pl0bSs2WWWUbTaV4dKDnNKvC+UuEvXBJyPgmOKgehcKIxP1he16f0GT&#10;P1hjH51/jXfnsSbKLHhI1P6wIMXJkoMSJSHMb4pF0XbWL+9+Lp1HzvhL1mRBuJ8qNWm+MYiQ10sL&#10;6cvX6YyXof8Ap9cF4LLLZ2bTpG4746n9e0aciMhZvO1MeoOV89w+yOEVb3URlf24q5JUvOx5fC2a&#10;cdxqSjF23hZiRQlmuC81jJelljH/AJt+JHRSKKKNpRSOizvw6K3Of46Z/wAehRkhCystMp8qNptI&#10;xKESlRJkF032X9j8dXq/QY8zliSa5rOn7ihY/f0L4Syxj95/fhr7N/4C46H9yikbTbhyIzHM+TCj&#10;Y4G02nxo2I2G02noky6JSsQvV/ys9lYtfV/E/wCz6DHiTOkU25RTHXh0/wC0RfXfFvvwr/HvwLlR&#10;WK8Wn/e+MkalibLbwj0t1lCzZuN5ZRJYij9f+iOJ+jssssv6H4n/AGfReNyLQ2Nj8MP7R4Ms3F/T&#10;vMvf+R19Bcf35f2pF8XBMeiiUKxWbZvPkN5vNwiyMiWI4/8ARFFGpLMI2TEh5ssvx6DrU8zyzV9o&#10;7Hja2LRkfCjZE2okus11Hgx4s+QWob0y15HJDmXiKsl/X/ZXFefcRkJ5ssskrNWNcas2DibSsxJO&#10;8Rw1/KMTolNIbvCQujU9xRLND98LLxfCzTnvh5nhmqhVihQKZTNrKaxL0sxX8dP0sMvFGw+M+M2M&#10;7Ey+TkOZ8jLbNsj45GwoijW/ptRX1a4X9S/q34USIzIvg0xXjVy83mjabSjabRYpDkSmxvMSyXsY&#10;iIz9l+P8SXnYxmp/XckRuRFCXDocUycWlH+3/o0n1pizSHEbotHfis9m1G1FLgo4133+6UiUHDj7&#10;x3/gN5vxPhH6SJdrc0aWqRlw6JMmVhoY7I2Vwsook0WWSmXmsWWPDIoqh+bQe2XnYyS6jCxCyxMe&#10;Jf1j7f8Ab2R6IvtcZRslBoe8+TVP/oyKmUVisPFM3xR8+kfNpD1UW5EY4ZL+8f6xLW2Wg6f+DeP3&#10;9JeDvxdComu1aNPVIzNxuHInPLwyUSPRbFFscaOhoix+puxMj2T0/FI00SZfmiQdx81DQ0VxeLxP&#10;+sFcZe4HogR5McYs2IoWawyhIfY9OI9EWmxaQolYm6j+kurxF/xenHUNTTcB/wCoudeGsehOxocR&#10;Ckz5GfIxyfGiijaj0Jmo6EzcyLJepYi6a7NReFmmS9lYpm1lPwpn40rh9Bj98Wsz/roE/cf7Tj1B&#10;96b8NeOiiss15Ht5Xq6NT+Wh4F5H/gLneOzvhRR6N6LbI9FYrxNZsTJq1VCI0TkqzGyZXGiisLos&#10;tFo3GmdEkMXNH489s/O0Ma5vEv6/jmqR/ula/ejLzPxsnbkuC9Ff/D6t4vHWL4d835kJoorFYrHe&#10;KxaPkRukxqTFFIuiPt87wrH6R+ttksViSGi2XhRbI6eJcEUUdHR0T97TbhRIqsyjhPhLCEact0fo&#10;ND5MY/Wh6mul7RqxIOnF/YkxoaKYmWXj/wDh9Cy+HWL8fvx14e0bhSNxuRvR8hvN0j/6G2TNhSQ6&#10;LzEfCsXlZWZURxIaHiEbaSReZ+sQgbSiUWW0XIisUbSs3beKymSwo40ZU/otcViQzR/q8L1qL+Jp&#10;zL52LsS4vwPFdsY4jTQnh/8AR9u/o9Y75UPHR0bEbUbYlROqss3cKKwm/AsvF9RKGhKuDiUQzRP+&#10;KcrwiEstFIpC5XZ6GyuS4ac9y+i48FiRI0sbTT/rIl1KLpxkXz0+chcbJPP7eJ+6oTNT1JU/8mvE&#10;h4oopnZRTNptKzXJeuS4Vj0WmizstljKxHOrmhdHyCkXijrwV44T2tPr6LXFmoaftIpXpP8AizUX&#10;S7UZUJl8l0fIj5EbjcORZ74WNjfH9j/szShu1NR29aP3L+k+S4Lw/rlH14u83i81ZTKNpHDJFcFp&#10;lHaIvm8JcmLi2fj6v02srGqR/wCwmQ/u0SF7E+F8Gjad4oS4WXz/AGf+iEfjhIauP1P19ZnXNYSO&#10;/D34I86wxPgymUxIaRRtRtKZYiTw1iiMeHpp8q8Vlm43l3jR1d6+jQ1iONZH/wDQl6/9kiXUuVl+&#10;Cyy/AuGjG23bZ+pDxfh6+xXjvgsLP79lFFYrlWY+/B0NCy8bsWsMo2kkOLGmVI2m0oQ4sUaNve1F&#10;V4LG8WX4oyaenqKcfovEcaw/74kqF/WRqIj6XPe0fIfIb0xzR8huvyyZCLmP1LrM/wC1KQ1hfXrh&#10;1wXrh1xvghZopnZ2fyKkVI/kfyLkWzcy2bmbhMTwh864rDzRQsW89cOsUJM2m1lDGXlyLL88JOEo&#10;yUl9FxRtxqkvcfRNEfUhoihZorwbfNtcjqKSofsZqos9jjj39asX9nchNG6JuNxvZuNxvN6LTNpV&#10;FFMWP2VikUVmkftnR0NifKy+C7KxWOyyyx4oazLNPFG0oplFYooSzRpycGmmvpy7U00Q9DIj7GJf&#10;z/fCis1naVR0fGU14NkmR0kh3J7SiWWPpqyho9eXvnf0bzWUmeuO02i0WLQmfBI+GY9NopZpFeWi&#10;uPSwq4X1eKvHsrhZY2JFd0N5ocRwPjNptEbTYKLNrKZTFA2lFMopCRtoohPaJ/UaTKrP7JD9yFz2&#10;o2m0pcOjs/ibEfGfGz4mfHEW1FsoWdTL96i7y4i6+l19i8dix+4aLIwSKKKKKHCLH+PEloTRVY78&#10;VF5aEOss6x0UdG1cPWKGhCTHxoZHh0bUUdHWPQxFri8LCGac9v074/8ApDH6fpZrxVmzooplY6LP&#10;fCeWaitCzJMXB474deKhLxsZ144abmaemoqiiiuctOEif4xKMlx9nfDdwusbSmO8fpFZR1n2IZQu&#10;i8/vLxZeKKPQ4lUN4RR1brlQ6zpx3DXnfgYh5aE/LQ0UVi/DPL9yR++DXKudl5orzM68en+OV5nF&#10;MloRJaMkbJC0mbVFFG3FY9lHR0Xhy7vHSPfJnovLfXobOyiyhi7w+HvHsrHWaK40N5iraVIa8z8D&#10;Qsoazu8Vl8NpRZfOaz/6ZL+37x2PivA8V5Xiy1jrwxjKT0tBQEiivpTVj00ojeFZRQqEmPNYbOuE&#10;YjRVDEVZtKP23hXwoRXeG8WxHosoRR0WXY8PFnvOgu8teO+T4rP/AKKKKO0WXmy+V4soccXyn6GR&#10;xP8AtweGhrhXmrwPyaem9QhpqKr6szdIvkyx957O8UNYV43Ds7PZWL4PHrgnhEinXpfoQz9L081m&#10;iJ6PePx+4Vwa5PCfgeUNcP3wpG02m0ryyR6E+Mv649I1Mrh+6Gq8Fl4XCyyy/DXPrGlo2JJfXk+F&#10;3js7H22bT0LsY8LLsXKh++G7H6QyuFjKQ+iI7xfRXFDxeNB98WLD8jXGXGyzcWXmjabDaUVxoWZI&#10;XHVf8SI8avip4svxK83xvyezT0KxRWK+mxlCSOjot3ZJ9IVsoo6WGhCOsez0WNWRP31nso9m02ld&#10;YkekUdDotYlGxdYrKs/d5SNuOsQltl75JcX4mh5ea42WbjcbjcXxorKy8pllj/kxIkI1OS41ijvn&#10;2d57xXH1xsvFYjBzIaSibcV9G+Mj0WhvF5fbGJMbyui+7sos/RWFSG8pnefYkNneKwoyb+CbP+Mz&#10;/jMf40z4ZoqhldFYt4aOhd89CVx8y5Ml6XhorjZuNxuNxeaynhkkLFkn0RWH2/RqejrHflp8qK5U&#10;Vw7KKKERTkR/HYoJCiUV9eT76ZSzeJsWX2bSjaNUKisNPPeJUVhtCoZR1WEkWsRhObhoRjzcUx/j&#10;wH+NI/40z/j6h8U1l9no/d4RtzoyqXD9yfhT5yVpCw/FRRRR3izcbzebsVhPEuDeZMiiXSn65d80&#10;X4a5UUUVjovEdGciH4yRGK+pY+NjGJZSNoiXvgrLHI9lCxuedxIqj9frbiz2dG0cRChJuGgl55aU&#10;JD/GHcceuFHrEf7ZbrD8MjTlfOSEWPwWi+NFDQ1hNnySRHUZGd49YkPDwiz21GjVJf1O/wDBjpak&#10;iP4pHRjErFfad42oWP2WSdL95khNksbXimdkRjOhj9eixWSykiSsohoNiio/SlFTU9OUcUdYbESN&#10;P+2G6SRfj/rLkz1l85PuDsXJk5kVZL0R9o3ItPEhiJZZCJLpSduf9ZYvPXjvx/rMdHUkR/FQtOKK&#10;KxX1b4tjdiZIR0dFrOp0lmqe0VosVDkW3wVFHQixkTo7uhiO709Hb9Z6Wmz/AI+mS/HkimUxDqtH&#10;++PbeX4WjTfB5ayxctT+2n/Zcpsa7XosjLtEl3GW17hjysJCRrSxP+r81LhZfg7I6c5EfxiOlBFF&#10;fYvhZY5FPFl2JZsQ4M1H/K0RJMfZ6NzO8UxCYxH7rNH6YsdlM09NyIaahyv6vs1NI9EGrG6UX/HC&#10;4r3xkJ7lxZIXLcjcSVxgRfFkkSXSJe+zSihQH7kyDuMSVI95SIRJOlJ2z9fQrFYvjGMpi/FkR0YR&#10;K+xZfCyyzcN5TGdCZeKQ6L6buToiMVjEWIdiK76LHQyrEdnZ+7KxDTc2klyf2HBGyGNd/wAV/XEf&#10;fD0/fFmm6fNYZHOomQkOSRKSvehaopXwkalMplCjI09OlOVYmaeo4nyD74RjjV1LyiSqX06zD8fU&#10;mR/G04/csssssscjspUkUjo2nrLXS9NjZfR1beFYztG4TKbIq3/UZTGPoVn7GL0vfs09FyfS/wAC&#10;ij8j+q9c5Gk+sPDGRlavi1lkeEtNPDzGVClj0a3rbY8RqnKh941ELjGONXU4I1v7fU09Ceoaf4+n&#10;D7F5ssvNm47HOIkiUm8WezpG49lDRu6tiWG+l6J9KN11noVDXSJF2XQqJVVjdnscZEeiGnKRH8eK&#10;+zeXz7Pyf66b/jmPBl7ZcWJuL9+Bi4S9ft4R6N1NY1WSsViIyPeKNb2spMUaxqanFI1/d/Shpz1D&#10;T/GjEr694svFllm43FlktZsshqSgb1KKGlakdFHo/fZuErPQqZPpfr9SK6eG1cUrfvtjXd4bvH62&#10;o/XojFzIaCX+Iij8iPWm6fNkyD64SGiMtr4vnNFY+K4o/bTF1F6ki3JNWSf8bE+7o+UTNTuSiLTI&#10;ww5USmJWbTaUbRKj8kss68ys0vxRRSX1bLLLxZZZuLLx0bsN94h/VDvFIdo3JLcizai0hyTxqdol&#10;0l2z0dlI2odYsSVRSeHVRTF1jT03Nxior6FfQviu1KP8apwl4GQFll4kjSlyeaKzNU6EutWNTRN7&#10;ouf8X60/VjYn3FJEpWKxOsJm43G7HtrPWGzW/lHNlrHfh04S1HpaMdPyrw3myyyxssvNlvG6ESWq&#10;XnS/r/VqmSE6FqJkkmbEijsWnaUUMmUSLWO2fyWN1nR2dG5HTL2nbSTQkaenvdV9Sin9K6xrR7Iz&#10;8C/tixvLRLpxla4+pVxaTFp1jU7R6F6lFvC3VUmbdo0MrarHaSmKSLxuRaN5vPkPkN5KQo3pnWU2&#10;J4stHWaxo6EtQhBRX1LLLxZZZZZZZZLXgiWs5Fs+SQ22Vxg/4XajFsksUhUPO6jd37U+FnQzchVf&#10;8Tcz2qsaojTLZbtRsjFRX16+iia3Kqxpy5sTvnJEXTvjIi7WLLxeGSVNoRZFXLaMnIXZSJRbwkPS&#10;F0RKTNiPjR8KPjaKKzp+n7594s3Fmj+O5CSXkfJll4sssssvDZuRLWiiX5DG5PCOyimUdnZeNB7l&#10;tEtpZuR/EtFiGmJKztEh+n6RQ/fbb9vpx6LRYrQ7EdMs0IV9uvK8LGpHKdrixdeCSISzeY9MvlRK&#10;NqPp+zT6HqltkhHbO4iVsROAiPFxTHFoeNMvvxJH4/4tfSschyy2Wbi8WfIh6yHqyLb8N4vMZSg4&#10;6yniVij1Q0WWyLxaWNTHoj7O2dLDtC7OjpExeqQjShun96vHJCy1TP6vgx4TrmztSWErKWJ+3zsb&#10;x0om4jBsqMVJ2KLILaSbk4vsjiiPqQnmzch7WPTJPZHxJNn4/wCOtP6jxY5Ysc0h66Q9ZjbG89eL&#10;vN5hrNC1ExSbdtDt5UUjpHWJepYWIxH24pIbGon8Wx2K7lQkm4R2R/yqzqK1iDLLssvNF0OaIyvi&#10;xexYZ/aTX8cWjcfIj5SWsPUNxbGRjAepCKtuSXcYEuxrGn2vXCXGSJ6jv5Jjbfiirf4/460/p2Mc&#10;qHND1YD10PWmNyb8Novzqcz/AJMhamm30k63dsbaIsdI9kiQsKim201GNtUdJe12JMo/HhcsX/mL&#10;1JUxobYjayuLR6E75dlHyG5sjjUmoN6rN02fIfKxzbx2U+CrEYJEpbsUbSPRuTLRuQpxLTH7TzrP&#10;bp5/XOEJTlo6EdL6beNXUUFLUlJ8v1y95eLx0dY6xeaO89G6iOsz5twpKsP1IkLCdKuvSUopexx6&#10;RIv+KNOO2A/82JJWvWHFMSEdMlojjJYvFORHSoarF5rEoq5qnDGvH+In3Pa3tTNkToplM2M2yP5H&#10;xs3QgbnIhHcfHwopG7EZU5St7hO8flS68UYylLS0lpx+m2amukSk5fRvy9nZRWaxukR15xF+Qmrh&#10;Uhix8Z8TNkq+IenQ4zNjra0Js0Y7p4ebL8tfUpFcv3H2zbZtO0RHw6NkDZDDeGuH9T5EJo1Fai+1&#10;6/spJoRJnsZGBtRsQ9M/mhzkNt50v7EupYvnGVPda1Zb9TwpWfj6C0lWK+iz8jUcfsdeD9eD9dER&#10;kirE652dHQqxbxRTNrNsimU/8Kkd5kXnpmwnpuoahR3wsvG1mxnxI+KBUYmo9y7LI9pqnpDVPWj3&#10;/UptuOxRRtZ8cj45iizYiemj43fxo2RI41B9vwym1A6ylxps0NBaZFfUZr/y1fo/rPfh68XWIu2S&#10;r6XZ3ijaUsdHR1ns7z2Uyn9Xo2krEReUxMlpxkf/AEgLXTPkQ9VHyqo6yY9YWuj5DebhyHLDSpyN&#10;ORqI02ahNXF/206pJ6k1FR5SQ8LOrLySht8CTb0dHYL6jxd87y/D34u8V4azHrEsdeevD0deC+VI&#10;pFIpFI2m02sa8e1GxnvgpFk9LTkPSZU0NiUkWxNCbLLGzexSRLVolK3uoi1OK9w/lBEupRfWjS0i&#10;yy8slj2Jj1KXllpcqbehoKGI8FxfjZrS26f68d4vxdeDvwfrCK6zu8d5sssstZrFfRvN8H4rLNx0&#10;ULFm4nAtlIsspG2QrwykbCV5/GmTRoS71FUvy1TTZoy/+O43G43oSbGMkMhY/oakL4KNvR0Fp81w&#10;vghvkxn5UvD+rXifhrx9n6x+8M/RF9eC1nc/t3nr6F+LbE2RNiPjRtZsZtkbWbZFMkjshJxl/aMX&#10;Updw1479LS0nqyjpacFUDbA2wP4m4bG7NpSXm/fDUhn8SG6WFxjl+Rlk5b5Y68v78l+JcOnj1j2l&#10;/KKtkVS8NVi/rdY68HebxeL+5RsiR6JKjT7hEhFaD3m9G83M3Mb8yH4dSFFGjp/HAbFwboj65vmz&#10;8nU2xOr8H74Vw759eK41GeiTelyXCNnXgss3G46Ojo6Osd5p+Cy/Jf3qWb8D7Wg/5NVLVQ5FeBv6&#10;uhofzGyPGT7jx98b4tpGpPfLk8fr6Hb4V4PXgXeOsWR9eKuHXDostlsssstFo6OjopFFMplP/M7y&#10;uy6lMkt2l0iyiuN5XhfhhorDZ/Z5ZKVGn/J8JPuKrg2R74M/K1OvJX1+vD+iHaKOyKba68Fl8br6&#10;3Z2WXi1jo6KX+NMi7hpsnFKXBtG7isVzfg0SxyHKyKpZbNSVvR01COZz2rRh1w/vLhOajGVt8f3/&#10;AI/6jn8bT+XUivNfl7/2GfqHTXT17O8Smhtv6D9c1JxPkss04vjqTPx4bnllfLq8NWZpqlh41K1B&#10;6MWfCjYj4GfDI+OR8eoVLPWFwvlXFj+nuRF3H9fg1v8ABTf/APwnXLs6RF9vE1u02yUvF+ub8O00&#10;4bpZbJOo05yilFZ1ZdaUNkcM1JbVD+Ulw1J8FDCz8aFE2o+OJ8Okf8bRP+HpD/Dgf8Nn/Bkf8LVP&#10;+Hrn/H/IQ4TX0vR78HRHH4Mu/B2uff8AgX/gdl0WdnRuPaiaZqrbKuSvyS8WjGlw1ZGlDYuEFv1O&#10;GpLdLRjlk5UsUVwXDrybYj0NFk/wtNmr+NqaR749c+/B+jov+Vo0W4av1r/y74X5bLKIsXTh7/Kj&#10;/wDT6T8OnHc+E5mkt2pmzUZFbY4ZqyqCVuHrDJO5Vwoo7xYrxSKWOjp5plM7Ozs7O8/k/jqs98b8&#10;36gN+OiuVl+ZzVWvF2d/4chIbPZ6GxOhkT8hXpt1zXjrwK7hHasMnIbs0I1Dhp1PU4a8rlpIj6Ga&#10;j8PWLN6zKSQ/kk4RaXjkrU1U/q2/rdcezvNlosv/AEPbK4r+sR9xolhFfW0Y8JSJyZCO6S6WdXUp&#10;fjr+GZy2x7NJcJO3yrFHaaVGxFbC2zavP+TFb/rr7DK59Y2spHRaLRuRuRuRuRuLLLLLR1y7+xLg&#10;8bcRf8hM1FU8L60Y7nmTNSePxo9ZlJIbcnBUsM1p249y01WGTfVca4y07ZJqIk5FeHo6z2d4/Mj1&#10;xpjFjo78qff26eN0Tej5GbmdnfPo6KRtNqNh8cxxZR2d8rLLx19H2yxsUWzpF4WIs1l19jRjUcMn&#10;Ibtxi5Siklhs1JWaSuedSe2PZpRyxvvhtRtKG0i1ivBXGiiiuGtHdDvL5WXwbNxuNyLLzbK+1vif&#10;Iy5SPimbIFQOitM/idj3D4bTahRR8aFBm2RtZtO0bj+BsiOMjo7L8/fOT6ReEkWi0XEcky0QZ6Pa&#10;ktsuvrQjukd4kzUnePx9PbHOrI3d6MajhmtLc4q3FZm+SWXGxtRUe5Cx39F01qpx1OLwkOIss/aR&#10;tKWKKNpXKivP2z0PUih6jZ2UXFHys3WI6xGVHyMcmzso2lZstlsti1GLWFrHyRZ/FlMsWxm1lY2o&#10;qSz2d+DotG5G9G83s3MuR3ijabSkUUUUQ9vtRZqQ3RoooorFcu/CzQ/qh41p1jR098sydGpLvShv&#10;ms6ktqNGIsv3yp56ZXLcvofmx/8Ao/B7HeHiolI2m0orFMor6dNjcIj1mNt4tF5SYoti0mfHE/iW&#10;WjejebmNyLfPs7LeNxvZvLFM3F4pjjFjjKJedyNyN5uZcjsooor6Gmx/wlFmrD62jITJOxuoye+W&#10;1GnHbHDNaVRPx4VHOvLv24RpYm+deKdkU0vP+dF7c0ubsQ4pnaLLLLLNxZuFN/S3JEtRnZ0Wymza&#10;UUj+JuReo1bOzvh2KLNSND8O43FrFYtm4s3CkKakbWS04yJxnAps2lYr60WT/nGMizU09v1exaqP&#10;liTk5iVGlG5Zkakt0oQc5rrMnSlbegraGN0N8KO8W39rs/IV6XjaLztNrNrwsbSuHZZZZaLRaNyL&#10;WesOZ3lIUSs9Fo3FvlBFFI1HzjG21XO82XmGpR1I2mpofbhKjUITxPR5x0JNcu81wopZS2qh41p4&#10;/H09qsvGrI9rRe2VlmrqG5imKSN6N5vN5vNyLX2LJU46kdupnvwUd4s3FnR1np5TRuRZSNiPjR8a&#10;PjPiNjRTw5JG5vFnbI6RUEORZRJ46oiUUPMGNm5j5I0P7TXgTynBj6NxZGVEZpjRqaSmO4/a9r0K&#10;YpDjGRLRZ3wbfGisdFeDT/vhj6jJ7paMN0sft9K3KVFH80N6jNjKNqKXg3FrhT+n+vyutT9ePocS&#10;isWWWXxpG1FH8zdqHyTPlPmgfJAlOyUz3iikKi3hyFh5RCBtGiWY4Y+eh71K2vmsSxZdnYpCkRmP&#10;snBai7j9h4YnRHUEzcNKZLSKa4Xi+dcKGj04zvOvLo/Hw8a8hL6VtCmdHX00fmxKr6O0r6Ep3n1i&#10;xWzbtJMWHw00L0Mnwvw6JP1m+T9ZhLaTSEyMhM3d6kVqR9fY9YeIzZHUNwuzbEn+NGRLScSvoUU0&#10;bpo+SZsbKNOW1qRY5JL+0vqehSXkorn+XG4+WsXxryyleVhRs6IOic7ZHlAWZpU80sPnp+pPrL5v&#10;McemnRGWItp60CL+vNcVIUiMyM7EyyelFkoNfU6ZtNrR/wDQ2v7Ck0Wvpasd0GtrO8Py355SsvN4&#10;eN2Y4eUaeeyiarheJck6L8KP1LKF/Wf9i6E8LuOpGmnf12qfBEaKZvkj5LN5uNiZX+gps3Ly9neH&#10;/X8hbdTx19FuhE5DdCsVDleEXxjh4QiKYsv1MWJZfNYofJCutTH79GmT9kKZ/VpkPetEj0/rNXxQ&#10;mKZaZ0MtYciisfHM09Pe5wcHjRmkam3f/kb2b0X5fzIYf2/ZJns9tDlfhj64QIl8JCESxaHLFeBv&#10;D4IhThqrsXtkf7av9hHtIizU7Uhdr62pptFFcLFITw0J4TOmLTk3WuOGoSUyjayGnKRXOyWpDZ/h&#10;dm5l8e+X5kf4/Vtc11GbJCQ8MXOJfWY9OJY3ht1JMWKY5DnhG3TcXA2MrvLHyRpe9dfyx+o+9Ttk&#10;ffqP7i6f/ia70/WK8Fca5qpR1IbXyUhPg3jT1mjrPeNSU4/59nR0UVns7xrrdCs+vpdHR1mijUeP&#10;2+kLEeccfvCZbLx0OR2R9qND9z/sWzeRmyEP4wkjapSWir+IlGh80aSNYksIXuf9iPvCI/8AXL+9&#10;VI7KZ2dnZ2WbkWi15P5U91PnZuNxeKxp6ji4yUsd5pG1XFRiaqdqMpDjKP8Al7s2bjcsy/rqfx1P&#10;qXno6x/6mS9RJPsXojlrKFh8GxUNxQ9REtRm5Gi1bum2oS94WN3Rpzpxd49mpGm+SNE1iXCXvDZY&#10;iH/VP+01ep0uPfDopG1G0pn8j+RbNxuRaLXDT01KM9GUfBZZZZeITcXGSkuLiShvUYuMdT5P8yxS&#10;x0fHA2lFH5cWpnX0ffgXvUJjfWF/Uj7xLgvQ+DZeNSdHYszmyWY5QmaUltvGqu5wpcUaTPyKHlEv&#10;YiQiJ/8Azn7/AGXjadLz0jajaj4pEIQcIxqLjZPQSHBji80VyvGnqODjK1l0e8zjZ8encvh2/wCW&#10;mdHXD81Pb9Ts7Oyy8RJ+5f2eY+hYRLgmWSFhFq3I3Mky1sjmfvwRu9xvpSlb1JbmVwRprr8h/wAn&#10;wfsQ8RGSIlm3hXDvyL25xNNqQmrxLTHFmxD0xJk4leDQ1drLz1iWJR3RenqG43G5G5G43G5G5G4s&#10;3Fl4teK/o9Ysvj+THdDk+X78j9In7f8AZ5hhYRJZQsMiJO5Pux2X0yP9IixPFc4PL5xIKMlrQ2os&#10;WJe8MVVBdzY2Rj10hvFYvFeaxLc4xUBcHFMcSsNHxs2ofvloSUoCeOsPNIqMScfkHBJ7UbEbUbEb&#10;EbEbD4zYbTYbTaymUymdnZ/I7Ozstls3M3M3m83m9nyM+Q3m83m83m43m83nyHyCmQTxPuMlUvB+&#10;voL+sx+xEjTHlEljvEcSIldOjsdjxD+sP7LFD8Gnhj9cURJf/OMm3n9ei8fr9mlGoyd8KWLOyl9C&#10;MbcoOBC4qlfBlNjvNWOCHpMcGuP48qnm8We8UM04yi9Sbl5q5UikdFI2o2o2o2o2I2Hxo+M+M+M+&#10;M+Nnxs+Nmxm1nxs2SPjkfHI+GRCLjj9fkRrV+yv6vuM/eGQJZgSjQ1lZqjexpbJNsvOn7Xv9ohp7&#10;lqQadcKwiKrMl0KLZTXDT96naaOz2Mfr9kvRpQc5arSwuFHSL+lLUk1800oqUtT28OhWeh0bbKKw&#10;0jah6Q9KjZI+Fmlp1OzvC6Lx3ih3b1Io1I740bNP4v8AGrg8I/MX2of2o1FisbWnqLtCIElFx2j9&#10;LND9o1NSi2POn/aif9kQlter/KTx0JNls7FBlFEvTk8aMGyftxRQhG/+DP1+2SeES7EhJaOmv5OT&#10;7zfGzsrzaLW+chWdY7wxlK/ZQx9Y64bWyMawjovkkST/AM6V7twj8uN6a49/Vl/Jai6kqIxs+NpS&#10;/tqQyjTla/jc+5CEWMlOsvOn7obFhtttMiqOmUkfxF/bc0b5C1WWOKtwTNN7SrPeV7fD25e6Eh+9&#10;GCgv5aktSoJYvNlnZtOvPWE6ds9G5ZlhPtiGu5RHRRtYo8HiihDs9Fn6/wDpb1G4/wCb+8TuUf36&#10;8HR8aP2UOPk03TcTVgaR+pkJXD1iLEzTmPETS/oz9Sfa7y8IRYiQ6Le4WNqWP7HeXSOll7lPUhWF&#10;HK7HHSKol20mx+tKCG3qSe3Rh7zZZ2Ujosv6Wg1ukycko1j9v2eh+sM6ukOr6P36Lrgrx3ZLcSl3&#10;L+v+j+tRfz4VxTJ53DryRe5SjuJwcXB2Knp6UqNeNTEWWS9iIOmaknRFWbTaNYRH+up1qR9S9frs&#10;h3Lw+2SZ6Jf1SO1hnos1MJ1GNbLc3ujpKUnN56xZeYR3S1IbH9CMtpp6kpSpSleF0e8oXs9sZV49&#10;FHWUs7limalCbX+ftZtZ2Wfk/wBs1nv6noTU00pk4OEtwjWnvhwebo3DFpnSNzvezcxtCNP/AK9b&#10;/th6fpHSS6yhPCK7fRtLyy+kpObR6Hli7Nqgdye9RW7fLFllll47KF05SlJ+K+FllkHT7F6x+y7x&#10;6x2X28ejrO5DxaWOj0parG2/r/r7HyQQpReZaWlM/wCF+MP/APP0j/8AzmP/APP1z/g/koehrodo&#10;3YvwV4u0KS1D2ami0M/UaP34ZSxeYRciK2wlcnCLUcdF/wAunntHZTPXLsZ2y7HWGN0R05TLUUSk&#10;Sm2QOzs7KKKOiyy+XfC/BR6x8kyE1JFiXC+8Ux2+P662tn7dI6kaz6t1/oIcdyiqKOzUnqxj/wA7&#10;XF/+gxf/AKGkR/N/GF+R+OxSizsenpsf4n4zH/8An/jMf/5iH/8Am6w/wvykS09WHnaI6ikW4k9G&#10;MyUJQHiLx7ytGQ9OlGNmx3qQalGKb+PTa1IODVNqFErRAj3H1mNo/R+iz2UI/Y7zK8bf5PFNn8UO&#10;TZZKaQ5NiF0WWWXiyyy+FfSjFyNs7Q/UJWrQme2+hyojJXKVEXauk7PkVR1kPUhXyMTkm5u9wpuJ&#10;KTk/9BcpepKp4rKnqRF+X+Shf/oawv8A9EX5+gxflfjSFOEj8uN/j+eSshqjiWmT/GNjT9SZESTf&#10;SO8Kkdkb2+z9tWR0UelqkffSXWF7Ikb4eizpHReEdHREfvafxQ5t4bJTzEpnfLspm0pHWL+lCXW/&#10;TjLU1TTuZCKgWmS1XFxqlqLc/wD6xx8iacpM3yz0WWXlWn85Km80/vr6PWPyFWr4aNqKLlX0JEZS&#10;gfJGR2i4yJfjJmppzio23BI/Z1wd49iWJjF6IoZYmzsR3uT7WOmUj99COrki+nNDm2XhzLvEVhev&#10;BZfi0dhraqn4qPnkhycn0JtDm5HVampueItxfyMbLOzo3F+O8V/o0flr70llTlEWonj5GbdOQ9Oc&#10;Syz98KP3fddzR6UGpL9ksf1SZFsVln7sQ0xYtnyJD1Tc3hyNw0UUdYctrjqRf0qOvDXC8UViWpKQ&#10;imUuF+H9l8KzTxu/yU+Nn5KuP+FbQtUuLP5I+Q/+bNjNsi8PP7sk8bUlVCs7JH6LoT6jdDfY5I+S&#10;h6ki2xpotG8t+B9uiMmhNPxdm02nXirnWLLO2KJ649Fll+CiiuTkz2Vm/wDFYuiuOorj5uvoSQ+N&#10;ClJC1Ys26cj4mVqI3MtH8To2lG1koSvbOluO66w/VM7xaNyN5uZ/JnxTZ8cUbtGI9eQ5Sfim6KKK&#10;OxT49cdxfOvF3nafxPk00fPpnz6Z8umbl5+82WXiuNf4qL5P1OKUvvSWH0vlOnxU5oWvJC/IgbtF&#10;nx6bPhHps2s7Ozstlstls7zTPikbIo/+I9XSR/yGfJNnvyfqTbcZZpG07RuQqZXGXCiijrF+N6un&#10;EevIbk+NFHaFqTFrzFroUk+Fl8LL4UV/k2XmyIiiijutf+/0LLLL8bGsNViOoxSi+LxbN0j5JnzT&#10;PlZ8p8p8p8p8h8hvZ8jN7N8jcy3w7Np0PxUfAiOkkbEfGjYfGfGfGh6JUkb2j5hST+n0h68RzlLx&#10;1lC1WKSfCisUUV/nvMX3x/KXf+AxxTHFrNtG9m5nZ2bTbzfjQhDZfiXjo2IemPSHHUQpedyiieqz&#10;tm0o7xRtNqKOikbUOOKNrIokuhakkR1IyzZZfjrz3ysvw2Vi+HeLI3dMplMoo1NBaif4LP8Aj6yJ&#10;RnEv6NeWiWbLRaN5uZ3mliy3jrFlovnGi0bkX9roaQ9I+NHxI+M2zK1D+RZuR8kT5EPVZ8sz+TNh&#10;sNvCiuPZeKKeIr+Uo/xoaxHUaFJPj2UyiuUtSER/ko/5GofPqHz6gtdkdWMuVnZTK4Xms2d8aLL4&#10;9i05MjpIpLwNHo/4ulM/4cCX4TJaOrAv7TWJRxaLWUdG+JvLwkN8KK/xbL8FI2opFI2o2I2Gw2so&#10;o2m1neaNuaNuOjaRj3tFBnxs+NnxnxsTmhcL49Il+QkS1Jy8K1JoWuLViy8WWWXjsp5ss7xeaxbx&#10;ZZtbFpSFpRR6Er8bwp7iUZi6U9LSmT/DHFxeez0fi6Xyan0pRw4jRR2sW8UxabNsUN/Vv7G01ZtN&#10;Sd+eis0jaVjopFZ28P8A1xo2n8izdE3wN8DciX5BKUpFYoooopFFFd7UbTadoU5HzwFKLOsWbizv&#10;N8bLLRtbPiPjibYrgu/IxjRGQnj0akFqJfi6zf8AwJEfwtFEtPS36v4sa/Hh8eliivoSjeHEccdH&#10;RaNxbxWOvreuPf0ZUxxX2e/BL+/haTJaVG02lFIo2lFMplFCibR/2zaQ25G02oVo3SPkZ8hvN5vN&#10;xbP5m3UPimfAfAhacSkvBHwrg83aQ/S9pl4cUyUbUPX1HhjRtNptKZRWaxX+Ba8dD+//AOdT+3O+&#10;G1Gw2GxFYorNZf8AY3Itmxs2I2lFI2mw+M+M+JHxo2opfWs2tiVcHmLp+iTFjek/lQpPw9Ierpo+&#10;XTFT8N59fZvw9+BsT800L6teH/zP+q50zsorlR0dFFcNrFBCjEoo2lFFFFfWvNnbNq43ycrSQyLN&#10;eHWmuxPnq61ESR+oylE09RT8D+1fk75MpsqvPX2K5L1L+q+wkJHRWaK+ysdiivKl3iIu168HpESW&#10;UyE98cWWWWX9++dc+voSX3o4X0a5P0hUUiimd4vF8+voLC80f7Y9OJNeH00T4Qltlmsd86O19ezv&#10;McJHXHrPv6P7+4vf79S+tIQr8H8a4d8L8/vxbi+C/thkWS/ImXiL3cteNTJf1yjSl5mi2jeWbi1y&#10;svnea4KOH4Ks9fRmvuLEjU9+HryMYl9y+KxeLxY5I+WJvsQuP7GX/GKqAzSVRz0UjUju00ilX8TY&#10;ja0Lp/uEty8jQ0UUU82WWXz7KKKKKKKs2pY650JeReB9fbjj/wAz/r9Ze/F1jrwWjryroeG2j5GP&#10;UZJNr9xI8ZD941Oj9MgLkvTVS/SWWhfyE2n1JeShorNZoooooooopFFcY0dDfF/YlG+VfVQ7Ivr5&#10;NP68V4l39qLFGzYjYjYj4on/AB9I+GB8dFSP5nZ2MlnUOqZpLFll5iay7Fjs/S/hKcSEtrfhorFZ&#10;pnZ3/pTj4ujrxSlGBL8xEdVKE/yx/kazPn1jfO3rTksaWq/qQVv6PX1F5GP3jWuot7WaS65enqK0&#10;LhRB09SFEJDW1+SsNFFFFFfUR1w6K+rONfS1fyFElrakh+JWnBqUedePT/xk8Xmx8v28N4l6h/J8&#10;2L0490UjaUbSiEicdpF7l9GsUUV9Lajbmvpd8pR28bLLLLL4PVhEl+UyU9SXmUnFppr6KVL/ABt2&#10;Fhj5R/s2WWfIOR+Mu+bImpwo3UXYxPcnGj+6+tRRRRRX0++PXnpMlBxEbWbGfGfGjYjYj40fGjYf&#10;HNn/AB/yJpxa8ns28IS2P6EF5d3X2qNpvkhaiL5WQ4MkqNGO3T5vD7WV6VW0isJqa7i5pP8Awq80&#10;m/pdnXD9YfZHofsXpybKJaOnIf4hLR1Ilc656c9vnSt8PXhaK+64G1lyN7PkRuRuO2XnchC/lPwP&#10;CZJVLhGRJY9PqRFuL1IKP+el9DrKjKR8aK0ykzbpolLTQ+F42mxnxm1rEtPTkS/FGmsx0icalmsV&#10;mGptPfg64eyMa5d3B82uvqNd+KhxNRdoVF4sciKGfjLvwsRqdriuxrF0NblGRKLg/vdnZTKZtZtk&#10;bZHf17Lx6f8AM2o6zfGsdojqSPmQpWOKZLTZ2OKkT0GjSj/I1EikVjo6KRSKKIycWu/HCNcm+t9k&#10;eXZ39+s6y6EIsuxIskz8dVp4le7wLtcbPY1hPa5KxVNdp/Y7KOiyyy8d47OzvFI2IcX5r4NliTZ8&#10;aRaL5WjstlssvjHVkhakWSSGqQ0njU9dFIopjSKRTKxRbiR1Ue/BFFl8X2jSffGNfQooorlKW0Uk&#10;8S1EhSs3O7d51F1iyyxTZZ7klS8cWanvinQ+x4jLa5I/7Y/Wo6LFGcj45HwyPjgh/GjcbizcWi0K&#10;ikbIHwjhJY2Jji15nIUXIUVE3Hfhb652XhNxFqFKQ4tDRNOq4KyiijvG1G0/kharFJPO5F2Rj4dR&#10;VOP9uF/alVdpp2vjFEoo7zIfK2j8f+erxorixE1ceSbHmEhpxeotyv6NY6LxGKI7UOQ5ocyyy+Nl&#10;imxa0ha0SMkOKY4YcUxxa8PoQ2KK8lFFFFFcErHQ1mLaItTJaY0Sj4aNpsNjNrNp/I2yYtNkUl4t&#10;RIS+jfG/E4m1eHW/vy/Dj/HxtERDjT5JjRRRGR3BzjRf0Wy8dlpD1GW+Hrx7iOvJHzKRaNuJQ5+j&#10;2SEqx3wbEpYrrbijsp+Oo1to6pNohPcSgNEojmyMCiivDQo5orwS9V9fs7Oyy82Wjrxfkc9OO3T8&#10;qZq4Q+PsawxNSXocdr81pDZeOkNjZZf0UxTI6gkpJxaHFSGqKzEqz49kMdcLLW4/fdHWfRVt1fiq&#10;1+k2Q1LJxGhx2vw0UVyvNFFcOyyy8dHR0Pb5++HXDo6OsdnZ2WWXjXX8eMI7tTysj6l/XHfL2PN7&#10;l7O07Ra8PZQ2M9nSHI3DllfSsjM09RpxampQocVJdp505K56jnybIR6cE1RVF0M7KH6V4aEmfvlW&#10;eswluU4kla40bUdfTkhFFFFcaKKKOjo6Ojo6Os1iijvnR2dnZZeOjUjceP4kLn5WL2NdrnZ7z6f9&#10;k/5orlfBux9FWOQ5F+eiiuLwiLNLV2kZqRONE4bkIkytseWwinRZbK6V3uN3Km5LE+sVhtvGzr+s&#10;hoTp3anEfv6FfT781Pl0UV4mT6lln4cahM/q26E7xRRXNoTNRC8nofZNF8qKEhs9IlLml5I3WK4V&#10;hCZp6lEJKa9PWgf+X3Kr5IrNl9ljRtt1nsopEbZ6J/1XrgyRFHQ0acjbcZR8FH8js7Kx0WX5rzRX&#10;+Hrr+WWfjKtN6iep7FHPZ2Wzcbjcbi0WsvuJfKuV1iS2+CRp6aJytuV4ee2bRL6VG0rgpGjqU3/K&#10;P9k1tkv7fu7zJiwu8dH7/fYkVwTZZeIjW4aVKiKbxRTx2fpIotogyZ+8UUVwr69jleK/wfyF/HK9&#10;2lCd2mnhf2LLzeLx1iiI/fieVJxH0NbRZss9KHctbUsm+KiUV9aSENViEjQ1LI+/yYi4fqrZfWHH&#10;cUUij0WWNn6wuxldKRttJH7cdwv4pS/kdji0Udj9aRqe37/w7xRX3dbvTzpK5xjFqemmtk4i1mRV&#10;Y3s+RnyHyHyI3o3o3G5Flil/LUXC/E+yLNSLiQ6JRrMfc32nSlLiiK8tl+Cs13P0I0ZU1LvV7gLg&#10;khROhxFixWdnZ0ibIKysbRJJRGLoXZ28NiNiNolQ/SeOjS/tMlz7/wB1qyu8aHtf1xSzSNqNiPji&#10;fGj4kfEfGzZI2yR/Mjuv+0XJp/IfIfIj5DcbjcbjcbjcWXiNNSi4OEiS2lmmNlok+FCQh86+i/bG&#10;hEX3F9P+pDFGzuVsTxfFFIS7Z6ykOyKrFJiVF8qGrKiliH/ZMllQbPk04ktWbNzI73/i35lFVcTo&#10;lCvBrKtTGgvO2keysQJJXSNkT40fGfGfGzZI2yNsypHZuNxuNOXc22yLUlNOD9aTJc0Vy2m0cWM7&#10;41muNDQx4Rp+l/VkHTYkd4hw6w2R9ehWxFJHR1iq4/s/ZfbG8yvH/qQxQdfJCJKcpY7YoL/LrnBJ&#10;tqKF0SisOTfg/J/tjQ9vC8kkRQ8JkxnQ2LwNI2o2I2IeetWM/wDrkS9clI3l3hYREjBIlGJJLNYS&#10;No6RupymmrwsoYyWND3f8Wfu08I9pI7FeFI/kO7xdERpC4frNZspF9Z9i99DQ9ZItsvChwX+JTNr&#10;NrNpS4bSuHeOpDTXh/JX8T96H93hcpEXxfq6LTHj3Aoa6j5HmPvW/pMn4K4WKTPkZCTZRKLHfCDo&#10;3IlPdJrFZvPskSxoEn/D9si+y6ws9CrCQ6OrR6OzTuyxs9iLHIss9kUTdEO81jqI9YfeVp8lw6wq&#10;HWEs7Xy7zfm/fG8WXikbeMHY4tG028tVXpi96H/Y8LC9ZkhLlP3ToRp+31Jj8zVYRqf9cjUFyjwX&#10;qs6Uf45lp2esJMo2xNpKhI1DSlZR6Hhkhe9Mmasv/p7TIysfpPpFoskxejedsqi3ddRaQupXitx1&#10;FL+R0j3hi9f+tqPTrslNRJa7PeVFsXRZZZa+lb8VlnXPabV9GPtvNFcGj9/vR/teESdR0pWuK4y9&#10;vFMj0Wfr9+X2v2f20pGoLxLpWSQos9cXCMhacVl4nG8NIdwlGSmh4ZI01/KAxtuX4nblFp/1dkaH&#10;722KLJITJRcjYq3NG6zsfapHYkmtqTGrSdF4li3cexsRKSiT12e8pORtV8KzX3+yivqeuLvjqKtS&#10;PvSyjV7UVslx/eLxPCWGxJfQRKONB9asalLl+8/u8WaPbwxs3CLo3YZZeNpqaMpkFPSbTGL3IZpx&#10;x+Q1he01rRlGhXF+1lis7FbaOkNFJEv7afv9G6i7GaZvV/uZE9nSUtehtvKsUUi6zf8AiKB1xv6C&#10;Vc/64p4/IX8kaXssTJjIvoo64MjeJeo++Cfb86Y4mlPbLWj1JHp8F7EfrNmj/WxsbJGn7RPPeF7n&#10;purZurPTJWnIruCo37Ru3hSaanHWUo0W4ikpCG6Jim7+UvtXhyyl2SZKVCl1ZH2fvqoxSJa0Ykpy&#10;ljbiMSxvjZZf39v10rb50bRSbZq6K1CWhqRIWpLC9z9Mg3uxtGJVxfqnj22L16F68+4o05b46kaJ&#10;Lgxe8MXrOj/TEiTSWlH+JJYQyJ/6jI2xY4IXvE269kIjZOVsvhDXUhwNrFqY9nx97uxSaPmZ8lvf&#10;EWojdZbO2bbGv4//AEiR3NnyQiP8o+Wzcst0Mi2ezUjWncjczcbzejejci0WWbvs7Sq5L6XpZeYo&#10;ZZXZtESURqs+0mQx2Kzs7F1wl6j69ioYiRH6NkHtlqR3KURqsvF9WLhRovM5UacJasnUUs3n9nyb&#10;Rysgi8WRgSkkpzfORpa7gdTi0doWojqnBDtEZItEJNOxUfvcxSkb5G+R8kj5JkpMt8FGe1JkoNNR&#10;I9kUkT/pmkbUbEbEfGjYbGbJG3UP/obpm9m8+Q+RHyI3o3IsssvnZuLIxHX2F7fvisPFEUNkfWoX&#10;wpSIqibOxMljd3l4eKGMSNsq+hL+uhqpmppk4DjWHhYjGTO0XhOxOjcORGPySW3TjYmb6Lwnj0x/&#10;1h0V/EsUSU6JT8DK7jJxen+RCS+JMcGiqLLi1KLiyLiJ22bni0WWiTstiQl1RtZtolKTIxbG4o9i&#10;l/Mf9fN0dFI2o2RPjifGj4zZI26h/wDQuZuZvZvN5vNxZpxl4LxZZZZZZaL8K6Sy3mIxixqa0oil&#10;uUTV/qr4RfZ//8QAMBEBAAIBBAIDAAICAQQCAgMAAQARAgMQICEwMQQSQRNRIkAyBTNCYRRQFSNx&#10;gZH/2gAIAQMBAT8B1e4YrlNIoqYlRJ6glTUfICwK2ye9vjZhmDB2+b6h4T3A3uAs/IvFLmKhUW4H&#10;DL3BmJ1Bjm1UG5jmkx1LizUbZk9ccv8AizU71JpFYkNmEYRhCfH7IESVMaCHqaqhNNZliZFMNMx7&#10;mvp3lZP4WfxCUxw/WOn11NKfYINzKDMmPhpYYwK2WiPvYUbJ8f5NoMGyfM7xh4Q73YFwKjVcjYNq&#10;ibZTHt2Gpdy6hnMM+5f+NxyYtsCJKlTUOmZH+dzS7xgbVwqJt8ZIVGZ2Y2TT1MvsEPU18gZp6p6h&#10;H1H63TDHFJlgj1EgRoeoMxmRP2Zeo+AIG61FuO4o2TS+ShTNbV+xP2D4MTdmPrbJ5G2M/dnbKDTB&#10;si9QW5ay5jlTNLIyKZniETvdIzP1Mhc5pY1jA3djZJU0VGYP+MY5CVMccRGGdzXLZp6bc/lDqCZY&#10;9TVMjKaK1TKuOmJMsaIkCDRFuJFj3zIHB9R43F8WJ1E2YNRYlymAz6s+qSoG2PBaIt7Fk9kSGwTR&#10;aZm2XH3uxmb1KPuMx9cFly5cEnU0nuab1Mr+vUL+0p+pMCiamdNTBvHqal/afHupmCzHGt8i8YiM&#10;6n27lh2x1CLb4D3Depl6jwryaQOMyAi9yrgQJUAlECJE72uGVT+QhkMGZjUqpcGEep9m4eoExajq&#10;/k+8+8MoNxZqr6IH7Mck6YZXLlxeAsGaXuaRZFDpmOOL3UQqoBMtL7NkMf48Z9TLLuFGKE/y+8yy&#10;QJqa9Y76pKiB3Fvcrme4cE6id8U8TNLOplkrDuBDCyGIRx4MeJBSYn2JqFKSmBBj3KgwYu9y4Ozj&#10;c1UwLmXymafy37UzDK8R2qJtewTS9z+f+MCaWsarTMQCLPcxybiCT+M7qAjKxu6nyEqa2fshkO2Z&#10;ZHpmplfRxGJA3qHuG+Gm5MdBruaugnZETc8gSoYMMQg0Q7Yx6d2MXd3+PmXTNTSEuJXXkGDHouZH&#10;3anyvjmBcHufF1z6AsEeCbBMOmauS5TR1HFuaXyVKWfay5ikMC7mpqplRNPK8bmXufk+T1NbK8pp&#10;6iMxzEmT1NXLujmMqJE3HuEMbmjjRNRxJq6uNVMkXi+LTLn1pl0QSLiT+UGfyjMkYMvZ4O+KjZDU&#10;vGZNuySpXhxYv+M02s5/1C0on0yZh9scpoq4i7VwGYds1NOGNTTEZpKkbsqaap3MtLHJuaj/ABgE&#10;09Ryu5lqmM+XqiNS7Zcw1UZnqrjHvvmQ2qJDFZp/GyyLJj8R/WY6WOJNX5OOHRNT5GWT1FX3yfFp&#10;tZS7mSBPszve2DCLHmQep+7PjxidTMyMrIaTqpc0/g4s1/hYiTEAo5VNJ7mTbAmljMaGiKBNPVHq&#10;Hqav19M0zGup8gouazeVR6fEbDuFzS0nJomlpVjUyDEufJ+RXRFVt4146ZTDphlUybZUTdIdQdv2&#10;PIhvUSVE4fvDGV1EFnx8SAB1PkncItRyg7Xth0z3AmPWM0/cyxUmnpI2wzPU+RivZNAf2fMzDFCZ&#10;ZP2nvvykJj2hPj6WJiMvqfJ1PrizNcsld6lMDepXMFgSpUIErqJE4GzzIQNqiSonE304nUysymlq&#10;fWHyD6zX1hZ94q7WkMpcGYvc6glwSaXbHKiYtkF+8yqu5eIT5up2x7YL68owZg/5DNJ/wIs+c+iP&#10;EOFRJXAIEqVKlEqVKiRImxskrkECHFNguJUdwmJ3K6mp7uGTU+zGGzDYZcGfZhkzHNnx+y4gkACo&#10;YY3c1R/JqZJjPkZfZ2C9wgKz+PKOKFvhGu5j876lT/8AIk1df+VEldxOAXKlQJUTcLhjAJW6wN3Z&#10;ImxBpqVcSokrcLgbHJJj6jVbhCDTHLqZN+JJh7mXUMqg3Pi/8Z+wjFPU+W0NRbVndz83JpAs+wNT&#10;W/4+JOttP1ukrrbE2SBt9BLmWNMpgJDisPU72SAyokqBMumYvUZSxxY0RYNQygw9cvyDUyylwhCX&#10;Msr6PINdkWzbDtqfGKxh3HNMqg3jHFu583UeyDUKeOk9z6l3c1cvzwLs+o+5g1L4hxwfyOlcx+OH&#10;bNUBohwZfcPW1cnqPc+ydEwtY9NQLJ/ErMtL6kQnpl9TBK4KEUn2jkRbnUufZJ/IxcoMsgwfJpH+&#10;U0esZi9xBblo0TVyrBZr5Lm7HvgEGmZZddRb98rl8PqMMahsEqVDepUPcNQJjq3NbtgQ3Z+w8Dsz&#10;DUqYLlnbDTHEgYmU+Q4/XqPuUwmD3BjkBHJfUVfe1+IYMHxDBpsml8mumaXyBagiXHUxGfLzPpMl&#10;co9THYIHBOCxeRtcGYkqVAqVKlcBSKvuBK3XrbFhAKiA7rLIt7ZO2LTZMflJjUy1sluOpklLwxaY&#10;5P5Fly/KbD47mlqVlNLUvGpkZXNcycKn1TLsiDAqBxImxF8Abkxag3vWybVu4vuBusWVDpgwd2PB&#10;x7uJKj1DhUDdZewQPF+bDBg+IZ8fVRpmORlHEcZ8jAI+51OuJElRKjzDYJUDbFgb1E29ypjgrHTr&#10;GJTuu5B4My4aek5E1dBxiMSBwBYnkrikrc8Y03NHK5i9T5WY9ESJA64mwdTIo8ZsQ6mAJHGuzdIk&#10;yzCaZ9gYYhEEqauNOz6j72Nhg7Meove57nxsipruLhMqtqJwq4FETZeSy5c78FSoJ5NLJMqhl/hc&#10;1crYuwdbhsGwtVM/W9XK63rc2rfRYFkyxmJPoM1NJ+tkzMvtPjP+ISttXGy4lRY/3DuBt+QZcWLc&#10;vgOR6Z/JnVLK7tmRj9bHchj1fOuQy/BUYPXjGu5/Nl9aiqxZcvkMGmZt8L/Nq2Ng2qBtpNMEqWME&#10;htq6OKWe5pabi7MfU1XuX3GHvdhLi71scqgdw9TI2ebxGLy9R7g9V/oXsEDj+x51A3NxSGWU+2U+&#10;2UNbImHyD0wyElbvpmqv2g97Vuyox4fnIJUqYvVTLZ8xxdj3tS9EqvfgHZjMmoOxCXPcTZ4GwXK2&#10;DYIEeSTuY6uWLNPXHpgj2S5l/wAWZl5T67PD8j4khskLuJZEqPO/GMXYLYYsMQiEemvHn7hsNQdg&#10;nUYvcSVK3IG4QONSpW1bHUw1UmGZkR9M1Sspe1XxWLUvwVKlSoFbMdjidxPIzTIEqMRWGDHTYlc2&#10;Ze4bnBjywNklcwVohpQ0iplhTE4aWVNMzyDGZNsuoNw6IvD9mR3sETicGLB6j3HmETZOKQOOKhPs&#10;wyKj3AhtqHd7LB73YzL3Dc4PrisuYet6gctJLjnTDMZkkzS+uA03Mm8ZVxxYCRuVu+t8Qu2f4vRE&#10;p4nBlwikfEkqV4FmPrYaYNkCBFqZNxiw9ymt1j7gbkPW+T1xSVMfFi/VuOoM+1eo5LyPVQNgJRKJ&#10;RKJliVwFGyPcTgbBsx9weo7VK3qG9c6lcAo3xfxgy4sfUyyBg2TE7uAVHG4lRal2wdwht+TJ4/uw&#10;webwORDhcvd7IkSBK3rYIECBs9xGB1E/1T3tUrbF6lzLIJqasu2HUEIZk+5M9QqLcOBLgkWPvwDB&#10;43F2DhUqBAigQyE3Sdy0n2gkuZe9g2rqBsHcqVDZJUq5XcTdgSt62qBvUqVxxO+I9zLICZalxbgw&#10;bIbKwFhpLDSAjpbrU+zLYZWRYsuXBg7jBg7LU+0EeoYrPokSpqav1aJ/OzTzs7gkUIJLmplfUMkZ&#10;jlZvUon1n1ZSR4kCVKjA3rerFibVPW4ca6lQJWzHfF7n5x1cm6i974MGYlw0iGASg45PcvYlxeA8&#10;LgyyLew13MNYqmOtjHUEmWNsNJgVLYrLYLE7lTSayphyZlxIb++FQIkPTEieAIECVxSJEgfu7szV&#10;I7jTCY5UzHITk9Ee2GxA4kefUXiNQRnVbhE7lQP8oet7ihP5MSfyDFF4kGXyqBURnoiMR3qVuEDY&#10;Ik/OLKgdSpWzGZl4x39TFs2xyphkMElks2fUdiEPAbrD1cBYkplMBY4sRJcGWy2Cw7lEAg7LUcn8&#10;iv7KIEDuV3K4nexp5JYT6p0wxWY6Ssx0QO46WKVUdBuamFBMjuIMcZUqVKlSoErZJUSJu9wFlJvR&#10;EiROpkVlwxe63V9kNXMhrZEPkMCZz92PfG/AuxqUUwLLIlQlfpL/ALjTKlTudwLYECVAhMtquBAD&#10;tnXAgQIFTSDU1jGGJ6COmfpDHElf0RYNxJrnRMvbCVElEqVKlQIG1RIkSVEgTSxLthhg+y5l8XTf&#10;XUy+GnpuZaeeL2bs1NOy4lNbnvdiUy98/e4fsOJB8IpMUXtiH5AlXEpiSpUqB3AgSjaokce7h1Bn&#10;uVuECfVmGjlkTT+KHa3MNLDFsKdme5fUbuD3GqmtTjMzthDjUqVskqJElRIkCYFVMfUO9kE7Jn8b&#10;F7JqaOeO+qJluHDP1wye9j3A8C7LDni09yxY1PcSoAz6yoEN+t0gDKbqLTUO5TcruAvRMNHPKafx&#10;w7YB+Sp3s9QnUdlmv/wj7jCX5khiqTEqG3cuEqanxtPPsKZqaWWm9kyBIlNSoHXBLI9MuPqPbsdb&#10;GJ7Y0PUWX5xRl36IdSr7h1B8L2QAl2yrgPcfcCaHx2rZiAdbEWLBj2Q4XNf/ALbL72uXB8oWk0gt&#10;ZUCBskrdMUpLJr/GAXGahTA75Ze9svUdja3ZYMuD5hR6g3H1BIUyngO7Fh12wq7JfTMXuArND4wd&#10;sCVWzkEcz63Mcly2IlMvqO37PkNacvuWPAfJhXbNLFMJUqBKlb9b/I0j7s+iSuOod7ZvW1d8U3GD&#10;5hRh2XMsf0g1DKWRSXBqDcupdzr1H1UOp7qoY5OVE0dExLfcJdRSZIFzV1X8hnklTSy7g9QmXvgk&#10;QyKf2a2kY5UMPsEGXfmwxVMd64VwqfJ0mvsRLIlMThqG2psb3s8bl+AJXAanSxxb6lZSmdkMmHcJ&#10;fcIT/wBkLuaeK5UTS0jEv9gy4vVx1e5nqNRbZj30THGiD+Q9Rhuz9nyMP/IlQgDHD+mf5Eve+CG5&#10;7nxy8l3Det6lbIIjNXH65JMsf2PDU21DrY3SHUfXA4XL8Pew7BTEEYkCYEqo9ZXL7slw7mGLkhNL&#10;TxwIsvq46oR1samrkXZHUUqHuaaDBGDBi7BvTEMhGauk4MrbuLKYDG/wn+bA1J/lP8j8lv6ZRzhm&#10;s+q4/Y/JoCaRft3DwpPl6d4/Y9kZkcNTbKkiVDizu9zhUNyUc6mL33FYepUqY9MUiXCzpgjNLSKt&#10;mP1x7I64TL5OIXNT5S9EdTJn3YNne2JCYvUGDB2HqGzK7iCU+pq4mOTXqWweQs6ikuBiz6j0E09H&#10;EO/cIECBskqPFJmDjkMSmokSnfPY1f7hkMqtsQZ/GPqJTx/fJiXHElJv3DuB3EgQKlESUJMdO2dY&#10;41Msi5lmMW5RKJUOpi4pDHYQgwYer2ONXPk41Tt73DclSiGI5ATHRwPy2AHogd7BydveybM1sa1H&#10;bIsiU7ZPez8fKp9MsWFpsMMki3H1B8hvi0w7iFRA3GoUkrdJUxxXKp1p4zPVWOVs98jr1C7u5cuC&#10;zHKD1FmLw/NvkF4LsQpn1/qOLPqxGBL2+Pj2u4b1vWz62CJO4kSfMwpMtkmZTF6i97WzIWBXXHL1&#10;DeuQw2Nz3MY+om3cph1LY5QylzTx+zKxwxuauorFn7zCEuDCCkwzg3Bpg7/u2ReKTIrJNhqCS4pF&#10;vcL6mlhWJKlQIGwce14pGfJL0XZamTbMmjfqKRb45eE3OB7mLTFs50wJpfHyy7eifXHEoJr59VMn&#10;rrb9nrkQvcYMGpg3D3D1y+RjWV8LePx9P7ZW+iBAgbBK4MrYnWybJMgcUmZ9VJk3tl73MmfZmGVl&#10;cX1wNrg7G5wIMOBvhpuWVE0vjY4tvbAqarRNV72CfseH7DYeAwJpMIHLWw+2MSmuZa0TSw+mMqB1&#10;KgSpXBNkgcGMZ8vFx1GUsMf7moB3E3uCjZMdQemXuvIIG5yIQnvZhAtomPxcfr3NPSxxOiEZrerm&#10;r7jCfvI2J+7kGYNZQYce5U+Rp/Vs5/G0u/s7h1zramBe/rgk+bgOIyg21Cze9xpg2bXH1sSu5UCA&#10;eIh6gcDFXqaHx0bYdTrZZq9lTVKyjtXd71uHAdiDUxe5izHvnniZYozLFxy46Ok6mVsCiiBuc029&#10;ceo7fL/7cY3MvUeBCYP5x/NzwG4wuGRFv1tpaOWbNPRxwODFmTc1T/KJAgeMhCHuabCDyqauljnj&#10;MsXHKk30dBz7fUMTEA2/IFHgfcdvcqU7O7PmP+NRNsvUd62CDUxysrgc/wB8AyyY3dHc0vj9DlMc&#10;QOtrixZcWLU1W8o/6BNOYsPBnp45lM1NDPDKjsml8V95wAKNz+57gQ9bOybvqXv3E3dvmSok1Hqt&#10;/XEuCsDY4EPF7gTT1DTOi2YfKb7JhqY5FjL2WXF6izJ6i2sTjW1SpW9QJWxMZiwfDXANg5kSZtEx&#10;gcK2dvl4qXGLUzbeYQIFbjwPcNzmEDccsWxml8gy6emXFlxYszetk5G1bVsHAmPqYw4G1be96geI&#10;jM/UPe3W3W3dyp3MgcUmqVkk1BqyLzx3Nx3Pe5zC4G5sTS1fxly4pFmfp2SVKlbVuSuZMPUxhwCf&#10;m9SvPqNExut/Uvgx9M1/+4ypq6Xdm5sDAgBL/wBELgUciW+yaed4y4sWZMrt51K8BAmPRMZjB4hv&#10;XmWZ9pcGfk726OOfWKzU7yXZLKZq6adnrcIEComz4yDwxK75m2m1lFixYu5seQIHUCpj6hDcIcg8&#10;ixyvKGzyf6JrWYMe2VEjiJTNXS+r1AuBAra56lwdzgQOWJ34j3ssyyfRL672OVeEmMJjCDDc/wBF&#10;Zkw9wYR27jHZmt/wY7VAmemZFMMQgbLLItsJ2GxB43xJieEYe45Ry7nXvc837CYwIQh6hD/SWLH1&#10;P/KBt3Kd2LGax/8AqY3B2uOQe5bUtlst2JiEy/I/kuoer8RD14bohqNVUVd+5UDhcvwG2PuEIQh6&#10;h4SXzuWRdn1tg2eBJn3ikyJW2WOd2Mz+w9wdiASiUQ6i9xSie2HRFh6hwHY2xfzwuwLDGASiVP3d&#10;Nzn1LmJ1cCEIQ9QhseO5+7LF2WMSYJPzwZFk1Csk3CauOLirCdb3LlsphjcANnb8l8hg98E5B3Ah&#10;3KlRNn3sRPGFYwUgjCENh3OTyuLuxjMffhfU+XWLcxzGEUJr6hVEGoIy4sDqVMS2J1Mcu6YvD8hL&#10;lnA2HrwnqEPe6bPCiUce53sFob9nqYKkIMGDBg7jB5O/7Fiy4x2PcOXUXb/qKmU+6T+fM9MdbNIq&#10;tsIQdhlXAqKEPdy72vvYYOy9wdx2wyLrwjDYZc/YyuvKddwRlSppwYO4wYMHayXtcuDF2uLxYsHu&#10;DBZbLZ3LZ1GNz/qJ0O7xGDB7i9RgQKmVy4ZHpin5tbAuG/Utgo3Bsvwjs+4M/WMDqJ5RmOT6YdzC&#10;EGDsO9y5cva4suLLly+KxgweoO/U62dv+oY3pXxOA1BuD1sPcuLOuIVz019PhuoN7G47JskYV4cf&#10;ctCoNVwGXB5XLi8g3WLsQhDkz5WN6LMinwVDqGTBuCQyI5XLIZEGG3cBne1QJRDqY5X07VzGoNw9&#10;7jwqJcplMp54T92AcRibEJewy/KvUWLsQ9QYMudzvZjNQvBJrFZp4yXBZcvYWDDuEslwSWS5cuXX&#10;ZMMrPCKQy7l7EHiO1LHFiPAIUQbdtLLqmJKTYZcuLB2CdbPNYsva+9hihPvpn7DU03q4I+p1tcWZ&#10;eknyP+4+CvEMFGfbKfZn2Z9p9p959mfZn2YZZDc08zLHxCwb3/JfEZ1KufUn1JRK2Pe2m1kbJcSu&#10;JtcuXv8Akvb1FIsW5e9sy1TEr2zLUydxT0zHWzPbcx+Rg+4IlkWZpVs+QjqZVx68HXIdj3te5tcB&#10;WiYY1iRI8SBEgQYdmx1ElcAnZBYJEibnva5i2EuJcStw2uXucLjkxeKh2zLVXo2ORnkemHyMwmvr&#10;Z5YpMrvva9vzc8x72rriTQBzLn2J7ibhscLqYtkqVO4MshUolbpLqeyJse4baf8AxIO1RNhgy5fc&#10;slyyXLJcWLtW6gdzLNfHrNYMW98MV8dTvapRAditw46WVZE9wlR97uxwxaYI7UT6k+spnZPsy4MX&#10;YalWSqh7iz8mm/4wYMvn3LZ3vezvcyzCZZKy/Ez5OX4T1sFsxxDGB4fydwgQLhpf2w0wjp4sdI/J&#10;/GxwyiJPzcIdTRbxuXFonvvxYvUNhlyyUSifWUzsg3sPVRIFT3tj6gwZcuPCrlb1E4upjjMtVfUX&#10;+/Hc1dQCZZLksdtIF4k/eHUpgSpjprDENjjQ+46Q+o4oyobfG9Ozs+D6wKg7/wAf+Nyq2uDMXF6m&#10;RjUQHqLMXf1DvuY/8blwYMHZdrg88tTEjr/0R1MmX5FmWoBNXUcna4DNIovY5ENiAr1McP13rmRL&#10;n0GHxxLGOm4/k+OUMBq/FUGL3BhKZbVR97/U+st/IfZj7iWXMfe631DqYPSQgy+dy4sdTHH9mWuf&#10;hMtTJ81xyCamsHqZamWXA7mPWJscmGwLMcQPEG9QUgjD6/nUesSXuSvAe9qblIXMQSZ6aPUp9THG&#10;8e2OkR6KNikqASov4T/27YvdS4O1wdx2bjqGPUy1cnq6POxZnqGJcz1VivBmkXkEqutgnfqVW5Kg&#10;XMdL+4AeA2CG9bYxyCe9MeP5DkkIepi9gxBIdPUsruGNrUCittQp6/Z9ULqHR3HIi/1D+2LLg0wz&#10;g3tcGXB2yyMTuZaq9HR/omDk+pq6f0xiCUxKU5aR/kcfcDYKgLMcQOFcziSoRLJpL2MywfZw/IPP&#10;Ha5jqH1p9y+7l3B66hl/czyA6mLbbPZUyCUSuupSxxZST8i9w1KhqjDIlkuDMtSvXuKr351lzHPA&#10;e4/ID0TU1Ms3vbP/AJPLR/5G5Udup+ypp40W8A8AweQwg02THKyamNNmzslMHkPcNxjUxaJk5L1O&#10;67mKVOqitx7JaT7JDOPfZH1F72GWy8pjkvuOX4eA5KRSOTLdlluyTV08rsOtnhpNZHANu6h6mB3w&#10;ryDuQg1Pc03utnFHxLNNE2BZ9H9nUv8AqFhC33LPRLuMuosdrqObVS+ALArwm1kcifafZlvhSZaW&#10;L66ZloZHruIns3w/5ENqlStgmJRKlf6Aw3Ie4Nk/9MQidxHYFiI975Y9XH1NBDOn0xQalvslrCdS&#10;w/Y5X0RQgsz1KZ/Kw1e5/IMG4vEIFeK6ity4+FOSX7jpY30TLQfZDHIy9Q9G38GnH4+E/wDjYx+M&#10;T/49Q00n1lSpTKleXuCwTYg9WQy/ue+yNOxisMA7Zn9UiTTwHIX1M9PGumZE7Mp7xGEWpc+zLJZM&#10;3uOVY3FXhjk+uJA/XxMV/wBWvLUqUSifUn1xn1J9SfWfWfWfVn1Z9WUymVC4ZTFKqVKR6hmf+RDD&#10;T93KHLr1PphUdM9kMBY4/Umpl1Vxpmoekmhl04scgOosXYYMySL+cSGX48ADyPv/AHaiSpRKlSoc&#10;KlbVKlStg2olE+pPqT1AlE+/+NJc09TDE9RzwfU+2NVLPxijM8L7JTMjpJi1kXLI1LJcsjl1RFXw&#10;Yv47ByXk9HCv9I97r/Uv/UHz9cdQidsMj6D+x1Fn2Zbvey88LYeRf9Ou9xhsm98O6hvR4h2GX/o5&#10;FkyO4L2eB5YltQAKJ63rrwL/AKTy/IH/ANRcuZagdEWyNCc15ijZDO2tyL3x9bBbEJ9cZ9CfQn8c&#10;/jn8bHTZ9WfXKfVlPlH8hwJX/wBGzU1G6GXMX8mZP62Ha4vC4vDTOrdlh64hH3sFeGpUqUR0xIiP&#10;jIev9ED/AF9XKsYt7DXce8bg9VvfC+JMS2pVdbX3v+XB29Gwd8b3pgcsyyPjHzWHuOeMdUjqsdTK&#10;fyZT+Rn8jP5GfysNWGqQzGD5FmrlbwxbKiU7XtcuXL4k0yiMWYl97EXYIsIeudcr2fUedMqVA8ih&#10;HUI6jFWdx263uLs7DDLL+4aqe5jqDB4XFCfYjqYz+XGZapXUXgPZMvXjGaZbsvU9sOiXL7o3GjY9&#10;/wCgzIp8Fy5cO/C5BHUWO1y+JV+A3x1ciGqVHXjr5R1cmOeT7ZbLeZBEiR2uXLl8BmDTcMsWZZfh&#10;NM6t2WiYn7soJLs2OBsbkeep4+zZUn3n3J9iCSz3Ms16OC8zhfcuXsRgzqDUaYj4blmw1LuJE3dh&#10;2vYYMC2BRUY95VAoqPUyy/ymOoemZah6J/Kk/lZ/LlP5coa7+kx1cWCPjz9bVtUrxVjHHFmRiE7i&#10;y+VbDHivfC5W1sGftwT9id814DB3Seo3W98BhlUNQqZahXUwy/yFljNTICiLcuXzx1MiaesPTBvw&#10;pZH3xqV4cmidrbF3vmnexB3fcvhc/eJ2d+QYMIFxxs6hij3HGJ4O4KQ1cqqKvvxjMNXI9+pjq4ME&#10;fXNj/wAnevGtEVWeo8HcN/3c2WOxv+bjueyZHe97PFgyn3Bg1BGe4kSIypTKTiw8ty4Z5HpmPyE6&#10;Zjq4svjmd3xrw6j1RD1Hi8nuVPUKlRCOKykeH5D1xI+C5cXb7FVCOxknufYlks2IlypXG/8AQGY6&#10;+R7mGqZS99Q6vnXPJvKPJ4psJsHezs+ob/k/JexsTJ8KbhcMSojwFlweFROTB84p6mlrt0wR7J6m&#10;Xp83/nHa64Lv7g1Lj63DZZcXqpUTaup+csvXkIbJtVz1uPGuok7nct2Ha5cuCcqJ1KJUrbT1XGGs&#10;LUeyJ34a4PWTxuoO7BufmzKauDDZ37jCL3UOBHqL5h2rZJ9ZTKYDK4O1eS9rZe1sFlu2l/yhMvfl&#10;1ikYNkuouzAYkvYK3/Z+Q6lz7RdxjW5uQqL3HxkH88NHBjH/AFhmj7WEyPLljYkRxY99yutmGyU7&#10;pAh2pzrkQ7hL837BuEHw1GL/ALGggtwSPrj7geDPTEiI0wdk2GPfHH2vIi8a2CPqXL4BO/BUGodm&#10;18LlwZcUixfAf6GkXDEjhl+MfsS8pbPsQSCTrYOWemJHFxYO/qWxZcuX3K65HH3KgXKj4uuY11LN&#10;rl9S5cuXLls98z/S0IbPt3qUSiV3L5sQTuZaX6RMhgx5Hrb95XsHUC4YSpU1BvxpKdglQIwi73L8&#10;Z/p6Pphtmd+CuaRIg9MdI/I6eRHriepW9SmAyoH9ENNhgEAPW1RiXHTH1HFPOnFZcHxBK41KgeCt&#10;gml0w21Dq/HUrgxuXsmL7I6eM/jPxn8bP48p/HlPowwZ/HlP42fxsNM/WfUIcshTqA13Kn1I6Qx0&#10;kiJ7P9FJXGuR5qgbBAmPWRD1tkdPM8KRInkqJsHENq4IRxGOkfky0053tbLZbLlu1weByplSnnXC&#10;uFQIYr6IaaNsGpbFvqOJEqdSnypEibJK3OdcQ8Woj1E741umycKhxud7BOpewm1E+pPqyk9ypUqV&#10;KgM+r/UMFhoZMPj/ANw0sCNHRLXk4l3AjjKjU9lm3fK5cqJElSvMEDxOI9zMp5Lu833y7J3v1tiX&#10;AYaawwon0n8Qz+En8JDQxhpYkMMSfUlcMwu9glRgQIm9EpnrdalsFgjxS5USV5ghuf2x989bEO91&#10;l8qieCoHg0SxgBA8tTIsn1i/hO2BAgbJskCPs3fe40wb2CBtUTxVKlefPGyJTXmInA8Gif4wIG5w&#10;7ly+PuZDUCBA4Js+oXUd8pUrYagw4pKN6lSpW1bqEG2B5GauP6R8pKnfhCBbNMrEgeGuaXKgRKi8&#10;8ujfUurh3iOyR6YNPcOScK3rg4i3ADzIJU1MUy8ff9QxWGNQInUqVwThpl5BAolcKfLn0dQyY5MF&#10;eBsdTJtrdLKmDSjugkt9fsxy/H3B/wDoMsRJlijv1KN6YEKOIXMsUb8AT4+Ldv8ApDEEn1idwK4D&#10;s9DxyKyHhljZBf8A+yDZB5viuXL8ihM/qz6kMSUSiUQCVKSfve4LDD+5VRBKmWKO9b1AVomGNY7X&#10;wa8d7jEGVHqXL3yeg45lkxetq2zx/T3DKCJZ57I5E+2M+2MEfUPCoR1P6irKWfWfWfWfWVHFlZEJ&#10;QyoExOt6iCdzLBN62CaWnRbvqIJMGzzV3cvgzI6ly5cPcy9w98cf+ScCZ4o2TFD/APhhzd1COoEd&#10;RZ9l/ZcplM7l1DUT9hqsNTF5ZZBFWBA8KEcZ2bafZKlSpUT8Y6Q9kcElQxWaelXbw+QdDNBap3ru&#10;+fc7nc7lxWuoan4wcr79bvqPTU7lwa7l33xGanWQkG+9iVPcyKb/ACYZfngWplqf1FyZTPpDElEr&#10;eiOIx009TsmOrkTHIy3yyAiqwK4XsPNLlVBRhkJAWVKlSpUMSBDhkXik0ytjyVKn1Lvat8jvd9c9&#10;QPrc03qtjb1EsmRTMcr6YcVAtmWorAh40GOP9Qsevc09Syn3LmpkrDjUqVK8CfpMHuCJZvW1SpUr&#10;idPA6PBfh1Du98n0b2S93sqH+OVckEqI45QbOCgWzLJWBArjcvl3tU7GyfccJ7gVL4VCNbVKldb3&#10;u2M0srKeI+BJXmvlmWbB3P8AzjXGttQ9JCkuHHIEguOXcEd9XK2Yl9wOC8Ha5cuXunUx6UhscyJs&#10;7VwyOrmk9kPPUAD/AEX1H3sJcRj7lkslksnUQcWaTYj+c8sRJi/n7BT3M8qxY9kCjnezHYdzuJsq&#10;ZGw7/nC+qgwbl9z3PXuJt1Oo+pj0kPUcg6O2Cwf9nLIxJ94ZCdcH3H1AvuPXM9TvHUlwud8XEGyP&#10;qamTQQOFMBiRUn27qDLiwban1ZVb/m2Xue9/3bufmwdxOIMQlT1tiNyn9YECD/pevcsjkE+8MiCM&#10;RRpqfxqUs07LFgAdHDI7n5MfUffM6mofsMu+4cKlRNtT2eBxGIXAjEuaQCqbJHp74PbKoHY2Ctqn&#10;7Loj23KJX/8AkKhL6qWV/wC9gWGBdwgeDvx3FCZIzqdTqUQ6ltwSZh9WGeVEM/7gj3tkROoFT9nv&#10;mhUSvUx7OeXWTc1P+NzF4G70bBcyxqY4rDGmU3EiWSk2fUC8oh9anZ7gy4PcvuLLIdxW6I3D+mP9&#10;EOqGNEATqGARQn2togf6VxzCfZZ3O5WwcV/IwILBnvufjtl0XMMr64G7EmL+c8sRJXsmNljwN8jq&#10;4ExOyatL1NMKgRJddJAPyIJUyKY99TTwov8AdssRJSOx1OpcIdS5ZLgxf6iq9wU9QyajbNMKvjW5&#10;4nIirKlVFhHYeDPyBbKl90QJdQyLrbIsmB/l4E6n7ZBg7HDPHqyI1Z7II7EN/YkCORjjR7jj1NM/&#10;JQE6iDOidVNTK2iYYV28EEpjgnrs3C5UqdShlErazYFIlTS9M62ribWTrllfoY+p3AlMreoHD9jA&#10;rtmT1MDq4oTEtth/3JXe1BP/xAAoEQEAAgICAwADAQACAwEBAAABABECECAhAzAxEkBBEyJRMlBh&#10;BEL/2gAIAQIBAT8BxO546MZ/+ntuV3bBolXKpmEPWtRb0Gszrfi9TxUg97rYxIRYuiEZ5fIDRMc7&#10;Yf8AcIlxxqBMeiLwJj9mPWMzf+UeQwZcdhPEUavqDEEn4hPLi3DFlXHyozw+dvtnlRLmUHupgxJh&#10;6lCOUtdHbDSXMsK7NeL7H0vBai3D7xra8CY/JnZipMltWeIVgUQJUSV3A6jF1cuYPcH/AIzL7F5j&#10;pN4Hdwal9y+oZQj8mVXKGJXyeTFuYWQyUpmRK7mLP5MfsPQsXYXArg9zLAmJTP56WLPybmLZMvus&#10;T0PHGJZU8nibnixpldQJUqZFNwyZfHH7B/4zN7i8yDP5oLamIBU6INxIDPyDqLZMruD1rLEZ+NaW&#10;5X9YPcxWYhDmxdGj7DkafQsXqM8cTQy5cslmnTwC2BWkHphiHzjlP7A44kuipl94VAlSpUI68ZZc&#10;I/IfZdQbIvcFqNLA2nUqGNsy8fUPGrDxVAr0PyPDH7+hUyi6xyRl3oWDF0O6iXPxlMSYgbTfVaWJ&#10;cMZU/GVE1iRYlxxrQQJ1tJWgtmIBAHuMx7Y43AolWx6KJ3cuosrXyXXcPIvUCu31PyPAO4e69ZFx&#10;NGKwGoETiQ4pPkxeooRyl6vV8kn9gwLYYRw6iU6uDLg8MbuD/GHRFmMHVR6ZUy+QlbSYYh3xYMvi&#10;ytfIMMoPvWiUrDxwxCVpicDVaN5EMk6l37UgQamOV68mPdxN3Bg6ZidaMn5Fnj+TqfkjB6uMIncC&#10;JElTHH+vNIsGDtIkYvcC4DA96XAgRYOk0mzm9xO4HG5eh4sIlk8ZTpBJl91ehg6YZVPyiy7ZjdQe&#10;pQzJoogrLqXbHSXAgesZccyPkl3DFYYhK437b5JoYfonPFIoHUy8tQ8qxb4jLj83cPsHqDCZJU6i&#10;Q64HpTdxYESYY99wK9B7V4sfsGHoYsvQ6H0Lq0mWbUW5jKlSomwvjidwLIFQZ5LhqtnteiVfboLa&#10;gVyvZzUJcGXLi1FgwdGsjuYw5sYuxgw9DBj8uLc/FmOKSoEqJElQKi3pIExO4NEG5/YvWjt2ex0n&#10;W8Pt+s4rF0MGXFl6GDB1kDKqYvNYseIwZdQba4LF1VlQwqAargxI/ISokqYHeiUTKENhXCyX6amW&#10;KSspgUQeKy4sWDB63cWLxWOh0MGEWmVZcumD1B4LUXuDZHjcGMDvaxYwIepJUIkSYaNZMCVU/nFe&#10;oNzH1OjksuXF0MHSx4nyf2dRhGtDBj3MfkyO5jehg6yiQ5mg2suECoew0zGXthp4vzQepOow43F2&#10;6GGVR8kxbicAldR5EWHcCiULGgn3S0QyuIs/FlJE4gwIECtpc/EgET3XGD1BgxYsNXt0kDnUrg4k&#10;CVq5cuLy7lMw+R4Y6dPLE0RLiURe42kwG4aomQVKgQCASpXqT21KqXBlku2HRD2B61lwYvoxeovA&#10;NZGldkC4YwK0Qx6uJHxl3DHqUHBLIEqV76ieo2RIfZcGP6yXE1ex07xYuwhpOokTQQIHAan+nVEu&#10;4YKRKIv6Ky5fFPZ8g6H9VZcXTyHa1B7l2bNOnZCYnByqY5DB7glTJt4L772PudjDY81g+m+CxYsH&#10;jiWzPqLLqYtmggaYs+xNhDhmMxu4fIL8i+p3XFeA/oJoNnNIaI9FzHyjlUX0LrIl0wYsWDMXueRu&#10;XrF7h3A2sWYzIlQIEDghKPuhb4LD2Jp5jp9lQ3id80uBW3spn+IZWOnbyyiMBJ/Nj3FsjGH2YnUD&#10;rbo+xiQPRcuXB0/oPMj6zgsw/RXa7SUSiURCOMSpe8fpMQqB1H7pIEIsPnC92cbgxho9laTm6Wpd&#10;w9azx/OFav0LxX1IMcWPWsf/ACJj0S4vAYQ51sdLBjPkGH6q9S4sHuHrfs8fzi+lJe1i8L5OnEYl&#10;Q/8AImDZUTkMPS7ZcGzRD9XJ6lxYQan5EMiDejRw/s8Z17sngvJalxWDB4ZFkBueNArSVxIQ0vpX&#10;QaOd+pePkypqflBhF3i6GDfF/wDKYfPdl99WXzSQGBRL2wAYNTHyFdxzJZLJej7oaitdT/mfYNnB&#10;jpdBDR7Vl8b35fpoYNnDHSwe4Jwr/lMfnuyOp8l+hLlSoHJYrLQisMsifllDPKf6Mx8ncHaXDrmu&#10;hg6NX+msybWXoeBAuVKqWwYNxeodsPm2X360/QdLLi6rgNMGyEXmsXZ8gw9Vy/TcuPyZHexg6BYY&#10;wIkSJq6lsw+w+bfmj1OkiStVA9CxZ9iPGiVEYE8b1XC+C8bgw+QhyuLzWXwPsXqZ8B7gXAgQ0kdX&#10;FhlTDy9bC4YkoiU+lIkTQXHGOKcElSmUymVEgRJkVpZcuGRLIJMWDwWLU/Jlwbi8hg+u5cXkdTJo&#10;mTZwPsw+Q2PWsyWy93s+bfUxJUCtJcfG/SGDKn4wxiVA2wepcyLLjyGp4+LH7sai3zH0rF1eggcf&#10;IlRbeAzxP8hs+6SyZY97qVo2x9lStGqiXPxlRGd7YafkTuJoIYrDxZT/ACZjim10xO+dwYOrg6dX&#10;L0xYvpueXJupcOHjayhL0MNJZErifdsfXWqdDBlxQn5EEdUSiURxJkVKYjEdY43Dx4koPhLZcXix&#10;iaXV6+QYMG4suGUuXLJcuXF4DL4rRMvsrVpB1i9zFs4DvI6iHDE71Tek69ISt1HGJWrjou4MuXBi&#10;9Rbiy5QxxJ4+jV9avisvVx+XrrV9R7hrF4XBZcuXLiy5exgy95MQZ+JHxyk0QmHkrqDZez7DSXMy&#10;nhj84J1E9YbQYicL6gy5cuL1Fi6vZl/HgMNss2v8j854vcffcHa98KufiT8U340cdn2G8yzgfODE&#10;uVXoDmlx6l6Wo51P9Cf6EchlkslkvVwgz+QI9S+oLUvuMuXpYMTlidxh7h2tReHcNUMRmGSMGyEO&#10;CdRKdEPnBYSriVsNhydoMSp9idRI4xGdy2Wy2Wy2CzG13ceyF6WLL1/PTj9jr76r43F6Od7f+yeN&#10;sho4Znej7xqBAiXPxn4wPalxKn3qOKSogxxRmIV3Mse+oibxxvuABPsqEZZLuPH5P5P5yJQxK3Z6&#10;albr5Mvu7ly+A6xzpqY5Dy8nzR95mk0krm8nuP2GX8Y4j2Smfis/FIkQY4gTHG4FFGvjG9KRZcWX&#10;oJQR0cDRMVvuNLvqPC9hxOr9mR/SePJGDZcOHk+aOZ7l4pc+Qygm3EYlNRLIAE/sqJ3Kn84hA7ld&#10;Ri6/l6/nD+Qe51FlsMv+yWPCuYTLoPXemxni8n8YPDP5odG2EPvqY+lLjLYZPyEueQh9h2StrUvd&#10;SmBAPunf85kHSRIGiAf1h+M/4zqdTqGMcSH2ZNvsuJBpsni8llMvfk+aOtHG++Cy9XpYvrSJD7Ll&#10;zPI+Q+wan2UkWfYDDFhhAJUSoR0nrPnCuCa713LZb7v5rFrKYtm/I9a/zn4pP7p6ZcGXb+hk0QyI&#10;I8HVsWL3BqEuLPrAgQNWy49w6ZklaSJ6j76Fly2W1LfeaVGDPFn3TBs15HutGZBGJ3pJRHqYlsr0&#10;vJLIlQsYO2JFi6/sH+RZVwxgV6H5E0kSJK5/3dRvjWl/QNZH90dTxNms28pehqXfBZ4/66uXL1XB&#10;OTMoQeDKuOM/COEqtBA9VRNJE9J89V27fR85EfmscVZhiGNRaItt6uXB6hLi6wdVK5LUXkx7IHpW&#10;XcCBph6kiRIm74jw64vyH6YK1PF4wNeT5u5cxdusOVSooRb5sfQsXR9hDT6K4Jp9B0+lbd1+j4sS&#10;rnyWzJXiNTHK+nhid3yWo5eljzWXL0fYfIe5jH0jzWB+p48qal3p+R4j3Bs2cVir604rF4XCY/IR&#10;Zex9adeob4vX62H3Vx+c8H+bC3insojj/TdkW+ePyDyHjeli6Y+kal3u6l3o2aff4zu4On5F7i8R&#10;pg6xK7j7ng1FP5L3fE+Q9Fy+FxdvqtgkXiaNPE9Xj3k7HVy9ArA28H0urizJuV6CHyXwdXL9Lp0w&#10;948yPpwYS6i3HljjbADi7fWoRyvo9WPtWXx/sfRfsOJ6rpIPVx08QtgAQhwr2vRFX1n3hcuXL9ax&#10;/aI+rH5pI8McVYYhPsCBzJUTTxUO5k2+wJ/ON875Ov7+wfPUfYdGkid78eNsACLcGDfreWeV9HpT&#10;QQIH6S/tVK69R9l9S5ce9GKsKxIt6CHpvkxaORyCFei//Tfz1EDhXGlgdR6g2w9ub6wgbv8ARf07&#10;5k/nqPuk1ZLIBKJRKJ1pWB1BgRalxfTl6QufiSj0MZX/AKU1/fSf9wdMqVK13FZbBjD5A7nwi2wI&#10;nc/vozOLwPvG/aH/AKF9JB64M+6vuthEIJHKoqwIMZ/ZVHNOn0kv11H10/snsIMuLPrMfKn2GRlK&#10;7uBFqDMnqDMg+nGu43eqYmqiael9389FcBl6YbT/ANIbd4qPUx8o9MG5kXLqOVwFidVEqEDdSoHU&#10;yNuvJi0PpHRHX80+1JUvTwf13hUrgOkhsgzx5U0yxJkXA7hGL3MKuURGBqiLGJKidQCIONREa9wR&#10;96ay+Ef2XT6Dh/JWyGeRDyXBuHyPyJCCy5eri8TXlB7PYwJ/eF6rkcQtidcn01xXjUfWekYZJDyz&#10;/QZZBI+Qn+hDMZe1JcuflPyn5MW5keoY/IcKiaGWav0B1p+8X2PEPVc62fNd8zh3Ld3Uxz/jLisW&#10;LF1cvTH1LB1/JW0lbDmG8j1X7nh3rvdauHzXUDiesyylrLZcuLL1en9FJUolEqJ6Xs9D+kEo4USu&#10;B8/eoqJT6x9SSvQ/f2A/voolEAlSt/yHI/SC2BEGPW19AwYarnU+Q4p3utL6q9B7mBDnX6R92lyt&#10;nL7u2GUuWT7yTll9/R64nsCdaBZjjXb7ggSiUSojKeZ80sXVequHctlweDDg/fVXrr2m8a4npC4A&#10;c2JxPkei4q8WDwHjfdarTLYLBvnlxfWDAge64HDE60S/SQx/vso3/Jk+l513wXvYdaTZrI9tMqAf&#10;ofYBO9hD5wOYLAr0XL4XwXt0chi8P7u7lpBvS9y4H91/Zeg2nXrBSB+jTP7Cp1wPsPnqMYFS/esC&#10;yJS8T1J1D7Eh9l1Ft1iwSfWVK4J1EiegP0CLUx7dP3kffSCwA9NSvSNMye7IPD+6XkFypU/FuJD5&#10;P7EgMWiiEGDzS4krVaCV7wgLEZ+EANP2fyFyhlTqH3h/IcMT2PoZ/IweA8xp4JKiQANJoJ83XKiU&#10;RJXqWXupUMYHLI7sn8hfA+8DgHf6FcU0kqD6PsCVK1csjo/7ZcCV3DZvrk97eTqoFz8SUQPUhPxd&#10;33D6b+8Qo2ur/SNVAufi7B4fITI6slx4UsCvuk1cGX36F9VQOF+6io4ykRi6MmfkwyYMEuf6E/IZ&#10;cuWS4Mv2pE1/dVCGqIv8JSz8WPRLshDsiUxYSpW6jxHixf8Ar1nz9X7HQei9XLlz8mfnlPzYZs/0&#10;n+kMyfkT8ifkT8iGRLJc6iP0ncGoJEf5HNJ+bDNhlHKXcCfGYvU8h2MC5XsHdxbh/wCj64jBly5c&#10;uX6rZbL3bPyyh5Mp/oz/AEYeRn+rHLu5fcGDLgkGNVMGJYwlMp9g6Xuv0Ll+2tVK4VRx6/Sfbe7Z&#10;bPE9z6EbMkhfuuMP1z1Vu75lXH71Ll+t0n6WLTMXqZHY6ZcX1LwuDb6D9hj1D137H9EJjg/Zi11H&#10;vHVvrIkdsCua1PyZ+TP9Gf6s/wBp/sT/AFxh5cJ/pj/3DLH/ALln8ZfuePf75wJhiVKIdMxYnb7n&#10;isDTCMWXFiy+HyXFlwzyPjMfPkPbZMcscizgc0j7613+vgWwK3i9zM7uJqv0H6G/rrJ60urddxg1&#10;Fl8CeBppn82Q5p7gWHjyYeJh4j+s/wA8Z/njP88Z/njP88Z/kMfER8THxsRJXpNBPEUXwGPZGGq1&#10;UTnUDdwO10sIsye4xjyqVK4YKZEvRD9MxWHif6w8YQAnWuuJwojji/yPiH5HxJE4VAZTPxyh42Y+&#10;NuG70RO/YGvkdV1D5r6wJk0br2kxbxHRxr2VDFYeMIQncCVwX0XvLxiR8SM/yh4iHjIYkolErmSr&#10;JVcalbSJo3Xe6gRmT3F4PDrib8T/AMa0MOVsFnegK7Z+E/Bn4s/FhisxxDVQOAROf9lchiXHH3DE&#10;GI7eVRIsIwh3EgSqnbHAZ/kQ8eM/yxj4j+R8SRHle7gzxPdQdD6a2LPyymP5LOvhAgHEls/mq4/3&#10;0DKmWP8AT3DpBiV6UnZPsTqDD1OAzLxJ2ROPc70Mwex0aH2YY2zoKIGjmPIJWngbHSd879Fsu/so&#10;ZUr0VKlEAPZl4h7Jl4siI8yYtg8B9QW1AMcf/sCXo9ByCVHl/dDP5E9g3pNXBn2VKjB7n9/UccX+&#10;TLwD8j4siVK2fZ43riQeN78WPdsfvIjo2MvTctgwSKVwSG661/I+m5eqbvgkqdw0gwK0jK/UZl4s&#10;WZeNxlSoE8T3XtJiVjxNuiLo2sId6uWPAOuP8jzrfc7gM7v13H5Kf1UHpmfi/pETXjf+RD2H2f8A&#10;8e9YujT3ArgfOP8APaLzvm9z8WpTO53O53LZbLZbLZbPyn5T8p+U/KflPzn5z85+cyBn4MOmDZyO&#10;RDvA2HWgibOJ9js5f3k+0q9OiXrr0o3uuFSpUqUSiUSiUT8SfiT8SfiT8SfgTIAn9nj+Ggh6bn/5&#10;8rEZkU6NHUs9H9jWzQxYOq5PtPnGj9qpUqVK35fhrxvt8eVZDBMsYiQ0R5/zd7WGVtbHdbWpftPv&#10;J5Xt/X8ooVKZj1lD2+Lyo0zrIsiVu+d9cwLvY9wb2sufeV+i4MuXcdPzdRNU3Pn7PkaqOcMxYXu5&#10;csgno8XlcemGWORHGUmqlHrqVwHqKRY5Qf0AuIQOCTqXPu/v7Pl0TH/xHVSpUqV6TJPkx838YInX&#10;colJ7WBqi4tRzI5XLgnqOuQ1LgsvQxfZf6fl0Txtle8YMFOyHlf7DyYs6ZUqdzuU8q1dfY+QI+RY&#10;q8BqGTBH9Gz3X+p5Czfie0/QG4fIkIKQ8mU/0n+hP9MZ+eM/PGfnjPzJ+ZPzI+Rn5MVfu72JFLlw&#10;WHkSHkIZDL/Qtgy/Q/p3Fj8jrxvZ+gdQag3sZfO5cvS8V4Xq4LDyJDK53Ll6sly93Lly5cvRB9Ck&#10;slkE536LihHuf5n/AHDx4wxDsgwRlPuINS4MOuFy5cv0ru5fLG5fKpUrVSpUqVolQhqyWRQirxtn&#10;5M/Ily5cuXLlz8iOZHyhHyx8mTMMb7ZRxGGTLlwgXKrXXoGXBly5cWXq+V7WLzuXoZi2e95USpWq&#10;lQI9RY5xyn5T/RJ/qz/Vn+uU/wBMp+TLly9+J6rncG9XUuXsLhiRxIicGDUuXLly5fqWXwIvPxP8&#10;977fK1RFYureA+jxtNS+F7NGjZ/4w+a6SolaWLq4PA9j68WmHZf7fle+LvqdTrkdNzFIsviaIw3h&#10;8Z8lkGJZHqPAYOr9Fy4C9kSiLe1l8bl6J48v4+19bpanke2X6O/RjlXUvRyNHyda8SXTMisnQ1Dv&#10;GyZFkeBBgy4MvVy5cuXLh5EKqOS7X1XBpuY5CQfSwSKRZcGHpyaFi2/peLvplErkaPmxpueQsElM&#10;pnjXFlCWTyY/00vEZcGXL9A6X2Y5IwyEl8rCLHjdQb9DPK9V+njkjDO4PUXZs4+NvBI9QgdTx+RG&#10;mIV/8ZnijHlXAZcuXL/RBZjjkMCVKlStVKeChFly0YNnNQLmTbeg4F+4YZJDK4NwIHo8bWVTyFOh&#10;biX2Tx+Q+MyxEmWKPtJU/Fh48p/nlP8APKOKSvSYrDxH1gB/JYT8if6E/wBJ/pPzhmf2Di6SIz7M&#10;vtQdXBqY5DxWeTO+jeJcTv8ATJg91AlbPnEabmfeA7GumJXZPH5BKZ5MLInqBWiHgX7MfDiQwD+S&#10;tgShj4sX+R8A/Jl4sseWHjXuABFCOTLXncMkh5L+wpiTyCO7ZcHvqHkf7DIZccgnk8i9HDxPaTyH&#10;e/56OuB97n4yjeL3D5sO+TPF3gjERrSweqnZPHmJT9nlw/pK5grRMfD/AFhjiTqOX/UVlsuXoWCw&#10;ynTM/FizPxuO/HirAAi/9S74Ua641BRhkJTMsRJlijFlxZctn5T8pd8RpuZN+qpUqVK1bwJg/wDE&#10;2c/Ev5VPKf8AK5/Iy4NkFGYZGZPL46bIkrXc7mOLk1MfHiHt7gxBKnl8VNkC2p4sQJ5GLq4suXLY&#10;LB6gcRqY5WVPJjeMRGnd8Ll8CfeVSvaTxPWz5umVsUbmX/LC4HUy+6Go9wUeoJnjM8Ud9zHFyZjg&#10;YkYvCtVKlaqGxiCUz/Os5dRb4/eIy+593UFG4Uk8+PdkbjoIk711L3cv9QZ4nut5NHUMqg2XLls7&#10;nc7nhfozJRqLeqhGePNGIZ42RxRiVAniwoi/zYSudchidR+cqn/yXoXRBqDcO9+N/k8pYx+xN367&#10;11+h43/kQ1UcW4FFT8Z+LPxYjKZipkTznxOfizRmeJVzPC+yePG8ifIvf6JP5GMWXL70RJXdypUD&#10;qVU+w6ZjbLdYfZl8YlsPHk9vRHAIgcb/AFMcHKf5xxRp3i0w7Lh6X7cKy8cQlGrhouY5KUwZhiWp&#10;F43BhKImguJUshAlRNfyMWOvkGH2V/YvUHV7suoKS77gzA7uZIHbLxPhHJ/rFjE/RBZ+OUPEs/yI&#10;+JIiQQRS4eQHomffYRVe9n2eN69T8qeJ7pmWMeuFy4PcCeP4x5iweouiZNytHZp1/JdqTIjLikHq&#10;dQ+RO6ZVEt/kuW9lzsh9uU3ehI5tURf+4vB0RnVQrXW++NQwWePFLvhcQfpHHGuo4MwH8gn+WN3M&#10;vEVZKR7143qtXCVxNCjBWeQ75DUxrLEqeP7UyK5n3SzFuLUWXoe5ej7FrFmOX/K2IJZMsUlSiVAJ&#10;+L9GZX9hCtFHbHu6mIym4sBWfiBbHt1W09oX8mPiX7DDEgekK70xBI+NJ47HeJaTIrvmEGeQsuJy&#10;8eSMEeyJZErkPelmJ1H7wZcGyfJ5M7aJcw8idPydZHUyxT5o+SiU/wAYjc7+VEagMcGGDDECUT8S&#10;4UE8q3Uslmq9AcQuY+JvuGIesO4auB1oInWsWmZPU654vcq8YkTZoni8ndMEupljK4n25cC235pZ&#10;erqAvegotnk8n8Jehgo2QyH7HAY4pC5cuLoWXc7gMqKDRBnl+jG5cvVy51qt2y5ZCmBPHiHaT++w&#10;+Qiw+xgLOwn82Nk//8QANRAAAQIFAwIGAgICAQMFAAAAAQAhEBEgMDECQFBgYRIiMkFRcXCBA5Fi&#10;oTNCUnKAgrHAwf/aAAgBAQAGPwL/AOrHS/8ASkNyyzSYNeH4RHAPtB+KRsTA/iszqO0lGR/ELxNZ&#10;rncb8SDd5jP8M+Gy+5ajMB+GDaaM7hUrpQTfiLNvFg/iE9/xm6zuM/inO9luh+IHuH8W54LFQ/Cu&#10;PyPnZZ2R/DebOeBf8VnYy/Ch4c0z/CjbsbB7zfhk7l034TlabYS2Y65eE9z+oPxWn8XHYup/hOcr&#10;MuCxAn8Le/CvSOtDzZ2ATfhZ4dtjjbgj9/hI1SO3lE3XUvlD8JCp95mto6StKH4UHerEM8FpWlD8&#10;KaaGT3c04pmYYTW5dlp0D2H4V/j+tsF2olWI4p8XujqOT+Ecpo/x05hlYuPH2gLuIieFjyD8IzQK&#10;nH+NDZZi6wNlI4CkB+EvqgfUH2GIvfxTPv8AhMKcQB8L9oQ73cX8RanCA/CYQUpRH2hXinG6E8Jj&#10;0SyfnQKZI1ij/wByFhlhYWKsbScPiDrP4DmUAIsE9DViGqfzdxVhY2GKXhhMYP120WTplMpveMzA&#10;IwEM0Eo/a1/d3KztHt4i6Y9DPwz2cUTlBqHhpUyplTkgEBQIGGr7Wv74J4k0ssxzFk6bqZ4mVAra&#10;DvWEYgey+kSjYl8al/J98JlfdbmLmGVhZXz0NI1Pvmoehgyay0CEYgICoQ1fa/m/8uEAQ0/AtTEX&#10;KxDKkRuDxueBaJjIRfCa4DEL6U0T8oUkrX9r+b7ozwEzgIm7mOIMV5mPUMimg8JVT1X/AKU4gBAU&#10;mGv7X833wYCM/dG8IZg0PAT1BNPVMJ0ymc3/ALWukmvUe61t5Spih6c7mS0aBtZhDodtuYGDpoyT&#10;Bd9hpRRoAiBQT/ktJ0D9rw/FPaGExWdwSvEcLUbuejpFNRI7ScWUqW2IRWqg1YUtXpKnpM02pMU9&#10;DJxHCxczW8ZfKHekpti/SObslOBXig6A0lNclX+kaJWCZylBtSzNOF8poYji3lZWaXpl8LR/dTbK&#10;R6Gkbj2Z2WvzokjOAgITpKZOYSNHunXwmIXpu5tEqfyVq+//AI3AOyPQMrYgykvFtihSBZ+Cpp2M&#10;GNHqXm0grEkxtCYXuvex4PhatX/bpvi34T066ZSkpm8YtWEbYZTmynDCYpxXhPqZfMcKTMsL0lYs&#10;Zg+ENWkp/fVSNqCp7MdDGiY3IRQibTCv3rZenSV4ZAfS9R/tf8ur+1/yLI/pY0r0BPoXoK9JXpK9&#10;JWCmKb2Xg0hAAsN2dPRDXpFTFPiN56p1PZFGVhZTbfMfUvVDSfCD9qTaR2EqTt9PRD3ZFTUjQ+BH&#10;1LNzEGCwbU7mV8rGzyvZYXpWF6VhPDupnYmDWgh00yyswzDEcRxSNPsv+0LM1h7QqNOUwTncZXym&#10;LJyeAHTPmUgIPFrLwmEdetmZF00prMGrnQyNeIfNT7KQti2LpHTE45i9rFOVOlqJXXKYJzW42B7c&#10;GO/S74qmbTbPFl1hZsPFwsLCxxwPTDQynTRzwTUNdazLgBSd4eYE6wBB4dkyzYnQKTeEXTJymrZP&#10;W+8PUXfa9qDfFr55sHpGZwpC65oag7OVp0wToUssUME/Hjo5gvNw86RXhPFypVYWFizLeP0zM4TV&#10;ta7JrZ3LwbYz4mXRTCHnUheMXplQd86ZNsO1RsmnG1G6bkJDZNaPBNel0HnkPEaRzD7CfWLBTOaf&#10;pd13vTPFvcmepxBrMzhNV/8Ai7qQTbIxHANF4Cy6mbk+mxQ1LBTObDf2mTKQTXscS6ez3UzsRsx0&#10;ZPVhNY+Sni23PDSNDZRi29e8edaGVlME+ac0doNB12Tc72WVINyB6B8mhYq7rvW/ECo3W60YLzZi&#10;4TJ6WtDoJ0/EvzzBNm43RmepnYKWmw67XAOrTzni1YTXGsPAc135MxnzHi14vtbPDnr7xasbCXW0&#10;uZ7KQ3I4Q9CYpmeZluxZAQ6hmeZ8Z/XBjbnmT0YApDct7ou9s709e+L53M0DP9IkWz04/OhAbryy&#10;4T91Y6GeDcnp2shTnhCj0G3PfrbvqTdXigcr+tnlZujqocrp3DJ06xQYDeno0csDshRiOKTEbw/g&#10;M6d9qjKlk9/FYCKddvwBp2RtaoG35SsrKey+pZXqTTWKNRonp/AAO7KMDcxbwvSnoJgKO6++vpfG&#10;7KMCp7wCkIr66Hblx33ZWqJG8JRoENXQjJzzQO6KKKEJoH8QS+d3q+0eF+/w1qhqCHB6R2R6CdN0&#10;tqgER8GiW6EStMBq/AHhO7H2jCSI3uqHcwP4BkcjcCOkxG9K8RwKCsdAT4PG8BCntghfwsbQadKk&#10;PwJMKY2o4SWngTUNvhYWFhYWOhOymNsKj3vumT2MJ3XbnWC9MfSsGgwfpZ6DEHZYWVmGYYgbjcj5&#10;kwqcJlhOh0G+NwOKnfO/7JrbheVOOgnwNwOiJWzR5tg0X56W8PSPlXfjX4Qn4583c8D2UgOkj980&#10;eSmcKXSZHVQkp6ulQeaPHsF36AYLCyvUmIT6dlL46mYLzJuUe2wTumqcJmXqC9oOLg79SYTrHFum&#10;T7KQCnqv4TFSIsjYS+N5nlfSvMf6TDoF8Jtk6xY00PcGreTOyHAYkE5mmHL5tsp6s7b0pmXzBxEb&#10;Hw7HsbrLMO3E4XmKYcRKMtyy77uWoJlhCBKF4FT2BCPzblxTaSvMVjlm2HZNvsL0xF+XzempLKa2&#10;JCnCwnNTUG0brsFifBvwLRZPhSHBizLbGdplJCgWJDdfAWH+eDyph9hOD15pnDEMwZO/B5tjhtN0&#10;bNgnc8IyymvGyyzaZeZ+iO8cIUSTobHTsZDK8/8ASbhJwxANRm/iLWv8VIcNlG3Kx4dh9wBQqmu2&#10;w+thIBd/nhHWV5aBt2sdk3Ez2U65bDEGMM39Xe//AIqQ4JllZXqWaRBthlCziAHupDjZHbi1O0Jw&#10;ZPcP3dnqDcCwTzqzTI+1p7GKHg0Zx8Xz0KRaIg6JTbFqDcGrXn43uY5rlXML4WbmaMp01eUF26G0&#10;33hhTN9kfk25BTPq3TlMF8LO0lkQxRmxpi9bRlx04yO2+rjplMwdSGL0gV6inNplM+rb5TCD6t1l&#10;eZ0PNdYr6pzDKn8cedtKiSYXGCmV2sZTUk9l3ty0hf5fO1dOeAzBjQw2IHKSg6ZYoYJ7E6Bq+ITU&#10;6cwwvSnTOU8PVdGm2NOnKl77VsqZ3rRzVmDsmp9S9SyEJr0phGUkO3N+lemx4inmmKnEg+9Mqcwe&#10;k3DabKmfUdr4R78ALbXmXqXqWV6lmOOMyhL2UjZxB4NEFfdH3RNYh7Jzs9VoCTp/VtjW/CjfZ3rL&#10;EJVfIvlAKcBqX1Ca7C7IZuNiwymfVt5/O4zs5DkM7B81+XUCnhhPZnD7EJQ1j4RQtTg2b0xUAFM+&#10;rb6uHx0NiplI2mTx8NGnX8w02sNsZiiXuVM53GnTzzcxiOVmOFhYWIAxBWrs6kP7UgFhYWFjceIR&#10;Or43J1cfNHgsLHHYXpESIawBk76YgBuPD7m2d0J6Z/tP/H/teTSR9nb4WI5Weg5IhaSm33i9hYls&#10;JlE8cNnirNWKcrPJSgNSO9ZPZJp8It+AZT7Jro2TcNmnFGeJI3hv+I5NMvakkok+/HSUo9ulpQGq&#10;LbrMJ1eI4FPYU+EVdgslMVlZj6VPwrHEhHrbtVIIaRfkLnpC9AXpXumJT6161nSsL0FebSd9qFlu&#10;kDp7737pkp+5p8XsKew3uAvQExIU8jcMg/SU6ZRn8jZi/P4pkPdAUHYPVm549H73El++B9PHysz+&#10;N3IKVX3ST8Uy+KZWc1snNwojbYgN3jnPqBG78RqApZfdBN/FGdjPbjg8Q9S9SyvdZKyvejCxxP1w&#10;R1fNQoGnZ+ZNsJ1OpRN4b31LKxe916j/AEvWIenh5wB+Nz91SQokvqiaNvMHTLO1I7bgz3OYMIO3&#10;2n1/0m0/2vZZmm0L0aYZpysr1L1r1L2XpWSsAr0ptacRfd5WVmGaJb6fza+rrLMCdtqFluEcpqML&#10;MvqPq2rhNqkvYx+E4a7mOFi9OHcbc1dqgPignYtU2wBtSoxDKysxzDO0+U1nCysD+17RxDFebrJx&#10;JfIozTnb+IY20qcUmE/miSltW2P0bjpljhWEM15Wdq68pX/aU+8nFsbVk6yu1gaaZqfDG5OljVi1&#10;lZWaHTXM8D8heLRvJiM9NcyZbjxe5olAgxkIYWFhY3+od9sYusr2WFiGVlYC9KxYdNGQ4B2qZM2p&#10;SO6lQ68rp6M7EVdhYbhSj3vZvZXqXssBele6ymwm5P8AyCkd+4XlTjZzolA0S4qfBTrkE+d0b3yF&#10;MYomvEMqXAOvKyfZMsJgnqJ4o8DM1tyPiClwTMn2zL1JzzI3Mul26DPffT5SUXj9wlwj0elETodG&#10;XMDVvZchKkVz+RCe3nK93WF7LxFeacMMmFnw6dPKDck/MJbPMWoxSMzhi9O1NfRh9bd/ddrz4q8O&#10;kcnmo9wn5Jl5kwhia9kDVP5RnNytazDGy1R/SC1RysrMMLF9tSlO/wBk1OAp+FYcqfhkmCcce6zR&#10;q5AQcptKyswNmU1mOLIRrMSgvsJrWIZWY4WIZpM77KYqBXqUpuvNyOY/e9G3FEp3Zk2BbH3D9UPs&#10;2BUpIaVKOLjKYsZWSu/JD73Y2Rr0fWx+q5oWx9UPtBNepGVWE0J2ZHBs916YPyGq7K8KTf8ACImg&#10;XjY+l4p5sn59kN0ApB57P6syXiAwsTknHIEd90NnIe6anVsDYAFue5lD0lzswPm3NY4vK9SzE991&#10;q2bKY0ik/SCMCntmsKdoLwj2UzuZLzaENREhscoPbfKzCZ+M8cDupfKIpFM+1nwD91/YrYWe2w/y&#10;MJbpnThNF4z2IpM+OMk4gd2NQo8S0Uyhq+J3Sv4//GVAThYgYMV7LEWRv+PV+oeEbuYQnFqJWcW8&#10;oywpS44xIN9rkvlS9jCXwtYWkrV9U6h8ig2gpd4iqanYmAp0sswnJfUPHqUgu6md2V6Spi5iDVmi&#10;UkNKMuSK1W57CRUjlNA9oT+dloRpmaMWB5YGyR8oeLCZNlPalNZbYzCM/hGen93mTqdcjDKdSnyT&#10;oHed1I5U4/u26ar9o0y27ufhOmuTCfZA7VqJplPkHK9UMLzaAV6Sm16h/tN/L/pNr0lej/a/4daf&#10;SdrMLupak16VLL+Tspp7ErYRFM8BS0f3RPf5sSskwEPEUykpeI8lJSjPTqX/AElP/F/tPo1BeohN&#10;/NpTax/cH/j0/wBL/iC/6h+038v9hNr0n/S9C8+jUL8wpasrsvLZcpjQ69K7ITXkwnKKzQYCLQc2&#10;Ap0O54VgpDKenKal0yzhOFlMFOaCymT8wam1kL/kP7T+Erzfxf0U41BN/KF5dek/ta+z7Hw6/wC1&#10;MFeYKelPQ9JUymTop8ISQXat4tQ1jyp3XaDpuDYSCMy68pRB1FOVlSksohEAqSM0QBDNmYT6Uw6D&#10;l4jLZMvgplLUFPSsUz96MwlEQCZGccUGy9TRfbHVqIZSGLeE8GQ8WEJCQo8qwE/QgPBsV5gmMjBx&#10;DFDUgQaPpoNWY4WU1rHDS6tZOIMU+lfCbUsLFM4NBqMRehoZTRe83Vp4d0yYxxDK9VLiPvHKcrMG&#10;o82tfKYSWbzJ+AyF6gsw9S9Q6II78E9WVheZeyz/ALXqWbmE8h+0/wDJpXqTaUwWdq6aqW0+Uy9V&#10;j1FfKcJup3s5Xqh7LG9ys2MlYmvSs7NymdObzJ0x6BHD55LCxB77lS07T56Acpta9KfQeDwsLCxV&#10;njcJotqK9UMJwswwU2lYTk7Q0dkxvOU2lYCzB9PHMXXqKmNafTwmYNzON7hOLTryiac2fUvMFnc4&#10;TnYS1ZUvFDzaAvIVI5qfA2bc1IcAIH7rZYTrK9QXqCyvIE5vZTwYi9lZi5hjZyNDr0p9YTzKIOkS&#10;R8H9IfO0mOZwscAEbWL5oej1LKwsLCwsL0lelemGVmON+4TIdXjcn7iyejCwscUQUzrFlzDKbqXT&#10;un5PxBTs+HT+6Jgrv1GUeicXT9dVHpcj448z5kQPC54MUnwhrM/mvwnoSe/HQOVmofdBoFR7RxT3&#10;6i/fRg+7ZFc14h0+ydHRN17c5hYhhelYhiGdhJTr8Qh26DmNr5tS8uhA6ivIP7XqkvWvFMzXhMoy&#10;1dFYT7GRTYXhOOhJjZS0SJT6rc1MdCioDY+Ew8J/XSWV5Qn1G8ymOhBRiBNqdiRh/kOhsQzRlZWU&#10;fDJOn03RS2wndlwxNQ2vj0/vokVusLylYWLz457FMqRt5j0noJgvNrCwf2sBeyaVGbDheUp4vadT&#10;GyPGZWaybk7Uwjp1YKlv8VYWN3lZtsU8k+mHxFwvKjOGlZtTGxnYzx4ltJheDV+lI8Pjbumu4o+V&#10;8QMouhTipivNZeswlweFik2AL33bmF/kN02kp4PrTTWI5WV6gsrAWE2pY2Tp01rNtr+IsnCahk/E&#10;umtGsdr31bkVNePT+9v5tUl5dP7KfVczB02pOE15oNs5wxQy7xa9hZWeeJvkW/CYTGDuM7NoNZkL&#10;E9l3h3g8ZqQUz0IDWBfnckVI44xrJ1HNh7L3CUdU4SPDNxGkd994T+lI3HrbdyNE/i49ebmYv0b4&#10;t/8A5C3MxdNwJMA+a3peOUKcxFDx+eizSfuHa8EL3iC8Q/dx02zcXvELL2Jqdh+mAhp38wmxZ8er&#10;CnwnhO6dSkj0gKvFKUtgRsP8Ss1ThIY4QrxVDbzgagj0NqpcJgpqRCmcmGLk78imwYTGKTwx25tv&#10;QR0MaNSFjFOVmLwlfkVJeE4MSeHCKNE5wEWgLWK5CmSax8DumHiMMqZPJzt6ttKGKM04WKJR8Gr9&#10;KRX3w/7id7KyVMsF5BPuU5gyfkngxU4PYB7R0jaT2ctXqC07Gc522tBBGAregVNsyp6jJeTT+ynM&#10;X5f4NofcdNqW+07TFU9+20J1GS8gl394sntYg8c8XI2dURtJbQbVk9GKJ2gED8Iahg33gaGiLLle&#10;VuijUbg2xEP1fZCvFM4h1OwdSJPuvAnqNGUGi1GbLxcryp6G6H1VD7XY8DOEkb/1fEk4zWAENA9h&#10;H/IKRt4oNpoOpaU5iyfiH207YTI0Dg5wnf8A3dal6JrxUMpFtadMmpAKyFisBPQaD4XTwboplKGZ&#10;QegcJNS+Ed3JYWa+1fh/k/uEwvMswmCu8MleywnWYvCQocryhObHefQ84PBwmjKxLfTF4ijt7qQt&#10;vVKxI4XlKdMnhOcDUyzRlZqzB1IQ1UYqysxwsdDNv2XhKmL+VKakL73GUv5B+15NScJk4gZQdMVO&#10;7mEhDSBA/WyxHKysxwscb6UDA1//xAApEAADAAICAgICAgIDAQEAAAAAAREQITFBUWEgcTCBkaGx&#10;wUDR8OHx/9oACAEBAAE/IVhhbzbGHhCZR/Fb/wCKlcSZawmZuoY8IbQw+fg1hflRfFhMGGxspyE9&#10;GrDrF6EFi2jVwOTjE+GzkrnUk1jzHEpMLEtDWOkUExBDedsbyux9EkPWIJrDvBjWKRjjeh4WZIY4&#10;wghMGxLjiMQhwOJjwmJlGxLhnYhENGC5FQalWIfJcDwxshhoxoPQYtIQ4KJ/HY/+IsFKfBL4BaEx&#10;rEFggm/+DMcxCa+Jt4rkrg3ibxRSIo2iUZSmfLwqRmEyoNvHoWHDGsY3DgbBlhiUmLjoNQ9vBNYr&#10;nB/APC1DZ2IUUSGJgQQeG/imNEGjkcPgIWFo8h1KPsiDIuOC4JaGNjdEhrEgxDHc5IEGhj0MJ/DY&#10;8P4X8irKpfBCwxjExOjQxHHFwn+elxzwbH8EyjxqBrXwDl8UEEFZzgpKUZoHqLhMUx5Y9DcJoSwu&#10;Z4NhqiD0Fhy8ZQsV3ia0KLYQaEHgqBIfyTQwhBINjeGsExNYZo8UIhjcGzkCVIisachXBWE/YRB8&#10;DQQcbLs2IcRMpwG4wtElg0MQaEKFwY/+BBYCCEJ8EJlzCHAtjWE0ccS/O/jvgbHkSo1iCQhjow38&#10;aXBYVNg1EEGIQYlyHIYXAolhiij0c/GzUwW4G9Dm7EyUEGhomJoo3m4wnh4PDDexDGNCijGJ4kLg&#10;YfOeKHziyEEPUgPn4MaxQeIYuUpsXZMQaGPDYRYTRzGP4v8AElRBBLNGHiRPwcFpDRDi7F+R/FCC&#10;DVFRoG8hig1jUWRRlG/woYQbg9OJwGMbGKNCneHAkxPDQmDfkpCQ0KJiEQ8A7P4LQ1hhsWZ4FgJg&#10;mUbGMehxvYg2MedB4YTLooyomPjDQkaBi6NQ10I08cxdfGaURS5Fh4N7ORMNjHMY/wAyFEEstjYy&#10;YEiEIQhPimJ6Gzd/lY8sSoghLgPQ1s54PobE43+NCExsYfQmNjDDCZRybzQiIXBsPBPggpyxJUYS&#10;McTwxjlExhhsT3mWEylGMbE3sYuG8HXwMhZSsdDQarOBrjRiOkecKjDEyxms3Q9+OUwQhFHg94CW&#10;HmJ7YwfP438CiZbwuIIT8iY2P4v8qCkOeD4FrCwyxPE2/IkITGPGasDeDjYmN6NjaQwbGyOLKdGM&#10;eKUbGNHiYlFGDFGxscewmMMMKA1EtCxSlGxvBBC5GxiHpienguBlL7YhqwJj6NniQ1WOJBNCRkMx&#10;rlCcPIPRYuW0WDNh2yz2RQn/AACWJgxYIRfhfxvKyn838lCiHwaDdx8DLoS4WiE+RrWFhZGiFjbw&#10;TDCURsEGWEylGGX8CYeEwoZQbCcFgbGxKPIYeybxPrDwUeQ/wCchdYrsTPIkIEJG7F6KIQ14HKSQ&#10;1YmHpDwbxJmwilGE6JYbKCKKkWrE/wA8stDCCWF8b+J/JiYn8mPCYw2ZDRdEd4kExKMvNQQRYUaJ&#10;hISIaDUaiG4y8R7lkINiFY8cxqTHeBRlCjDYQu+CLKVFGNMVEMqwouxYXieRtmXFExBYGowgskCY&#10;2FHmtrFPkRBaxoOUTHM0ioPbMqMuIPCy3FGwTGG2PMSFGxulkQf4X8HGE/gy5X/BeEMeExfJjw2B&#10;6zQLDRUNm8DvDRDCEIJCZtUYhBBIaxoMxJAsLoexrKiXGi1gxoQK4D6GyFhOjwY2MJ18aJYlBmgy&#10;DGxsToqbEGxsomeCY18FEy/EgkLWJCSGNjJsU4RAbMXJuINJoG6EqGEoNiymLHOJIRR4GxseBqio&#10;kf5wssosL/gvCGPCYmXDGXMyohNfCyNtEjK4QzNYSFlMIJC+AMv4EKNUaG2BODMx/BtvY0HsqLRq&#10;GG8DeaX4QxrCmEhpssIQY2TLY3qRJvJYeilLgmLDiFiaIbGzkSF1gm8TOIqeE0J0NmjZnAa1kspi&#10;ZRcjiCU+DQw0MS43+WQnijZd/wDFiYY8pieGMZS4SwE0L4MTQ9hINYKIQgssYyYuFGH8kxbEHmFK&#10;wvE1+BJieEhZRsvC+L4JcPAuORTnTjwexK8SzFyxYL+KomJkk0lUM1FGxlgw+yi0YhCgXxjTRwNm&#10;KXKYmLFdD+TQggt/IvghMpcQawYX/DY0QawmUYxjExMRVixYo2NlNh7igaDmww1CfCjGsNjZSjGi&#10;ZvwEKRLGSOBsbGG6QmEUpfiuE8QhBDFPlhhkmLgXYuGVxIvJpPDZRMTKs1CaLEGROQ8yCC44DW3h&#10;MbHjdCUQxKMOMPCxTFx+BrIXyWGp8+Q4sUTKUmBJgv8Aw5iDRx8mJjkFg2P5DH0NEGriSDEy4Y2M&#10;bGylLhofxuG0aFpiLhsf4og8UY/imJlHg2DUTI9ZWM4YqFomGPY8TLzNoeEzkJFg2LcMzUooloes&#10;4JrDGLccy6G48HgNTKLYeF+GDRUkQg8ka+YhRspfggkcFKX/AIjXyeOIfQmN4JUg4EWyA8DCCYHo&#10;pSjY2Mb4Jlwb+LZB4uRBImDyEEImGTHPwUpSlLhyDLCdweG3hjFpmwusP4sQQTYx45Gg1m2D5VyJ&#10;WITOyQtS3RdE0PQtiClq0LgUS4UghbhSn5GihHLK426JPigsXIkJQZTBobg8KCCKZf8AgNDWWsse&#10;MshMuEQxw5EQoPBywVG7iaxRso381+FwxYIJEINDGsHjRkHiDWG4MUvzeMQeDayWNsDJiHsLrN7I&#10;Qaw2MOM3GJMKMcIPEoPRcmouhlPgXeLhjthcmhQbmEh4Ka4UiH+C4uGxsWjj4Oh4zU8zCEYl8NBh&#10;llseLDTCisVKX8My0NZa+DZNBQeMYYP4GWDEVHgg0N4Nj381mlwsUFijDFExsQhsTDEGG/ncNsWo&#10;JhwGE3S/IlGkJZtguMWuGNjYwxsTA9SGHdkxLG1OWOgRsnwTUxPbJM0DaHE9G2aJcc2GL4X5saGh&#10;Br4uiuJFa5qJYY4w2KUbE/gxuCjFQQpfyNYGLDQ0ND7OJBESuSl+DyoEE6ITExsv5Vi+sKUfyUbw&#10;mUbG/mfwXOZR7E2ItByscQgkcMIbGGGxhxRhB8Y7sWIsw0YHvHIUWo4YOBC7OBIY0Y1Qw8GqJhS4&#10;2YuXml/A8NDQg/lU2DpIeJOiQ8G7ilKP4UbweIlymaUpS/NjXwg1gbRMUH8KJlw0PRRvBsMYsXRj&#10;eGP8owhIaGMSINlKUuRhvBlKUbLi4XI0wORRlHBUUYcT+DMPA2NjEuLg1YeQ+hsNQ9eVyOGB4TYl&#10;oU1eHHDmJxnKyt4VrD+N/Ay4QT5lsQhtL2d4HoPcNEJhrLZcG/gmLjX80GiEIMaBalFBjQrfwyYQ&#10;18JPZZYWFhyzRsuKXFL8lM3EtCDQjqNCDwxspSlGMuL8achohBq8Nl1gbEHxcMDOo8CvBhsF0SwN&#10;00ZoG6i4G2LJMisG68LxjSUNmWYkRyNRv4CUSZb/AOCgnxhIUHs2JRIsTwylwpSjHi/FoygiEIQn&#10;4ITCDQxDgoM2eJ6i7FoKTKCDOGNo44JoXeaUuaX5LFMUQ0IIMPGaGMYbxS/jchohMbDexIQ0YtnA&#10;1GaDwWG8YisY0NSuQkwJjxTK6FxgYucBYh8mpU7wbhaxrQsLMUZD4N+d4ovxSH2csiErjBDeG8Dw&#10;UpSjY2X8lpS/FIghBoaGhoaHhd4SsU44poUSy8GPOtnEUemP8qOImxNYWBBjWBRB4NlL+MsHw5Dw&#10;QTAkaYWGXnNjearExsYozgIaCeDUa2QXOCE0Jo5DxD1DVYyxUSDUrQo3FiFvHJljYh/meHsT4IXb&#10;IL2JGuJvBsfxbLh5WFnVjYpSl+MEhLDHiEOI4mIXYuHLKmGPB4sLITqFqHoTeGP8a3AuxSCWGy5o&#10;Ma2INZRByH8lhRQQbZNGjNeOo8DY2N4pcLoZRYNomxRNCViYNDGhBciEzQVE9mk0nIaEVEjQ0DVi&#10;C+BvOFKL4Mcv/gPKfFsIQSOhhvDfwpRspcT4L4eohCE+axS/F9YlsJCQhuFNAkw1k8KmONZajUTY&#10;0ND/ABKmjWarItiZRsoxiCDQ0LMJUuTCK0P4QSENJoKIT2J6GiEyQ3SjGxh5DfwYsWYJjwHzhBoa&#10;IITeLLCiEMTmCdeVwxwRMbOsUZo2Ni/PRjwx4mEWfQWBsY2NlKNlKUuYPQiCQqEVmMIQhMNlKUTK&#10;UvwbHRmgaghYWEifAc+DQ45BukJRrY0NEJ85TuNJJC2FEHrJSjDXBoaFHyKakwtlCCCFGaxoQS0P&#10;RpgUpRsbGPFzSjKJiQlDgLQzsxsNDEGhhayhCeTZtg0GrEowfI/XwYx4QwSYr8TWHh/EmKN6Hw2X&#10;NLh/BLIS2T4K4ZuJE+DHmiZfjcDVmgelhYQx4TITHMT4W1CEC6NxdkGsIQnwSpZogjhYLkXHYIWG&#10;xhDoeLE5ZHxiuVkNxpzXA1Q3RsosMbGxsbGUpS4gkIYxaJh8Jg0QQ7weEITpKiRoJ6OIyCGqOZfg&#10;8KUc5wqnD8b0N4fyGsPjBjwx/NCCwTYkJCx2LoSINEGMY2UohE+DZoE6eJqGrxLEQdoYJiZLjWYw&#10;0DaH0IenDDy0MD04GcCFMbYpnWOI8HgXZuURswINaEHoQpKPCTYokHhuyCQsgoTJENbFglNj3GP4&#10;MbGx5azSiYsdFmC0Y0eEIJhB8icKUwkYns6OGChDoejg3Qg1r4Mb45rQuTh+GlGKUYx/A8NawJGP&#10;D+F+SkNDQhBYbhQTxBjGPBCQkJEJlsW5oiqyyzCos6HHCbxR4Q+R6N2b9ogKmIh0c8F4hK6HAnDU&#10;dFrOxh7WJFfECRQTBKyKLCgqIxptoQpjSDRD3Joy70MNneW/gNfB/BC0UoxhhmjLjUeTYjzWPBoO&#10;ziN62b8GyEGphcNjDDYyjIDdQmxcfjYmRsakZVzQkx4f4F+EkIQSJg0Y2ilGxi0mBISEhfCjawcZ&#10;wOhqiDyaIQgxsEFh1Hw28j1OB7HYyzMUeJp0Qi4OAgkLQQZBiYbDsTxNbHfUg6eDRlrTk4JjgTg3&#10;RDpj1U4hvQxC6KIOiQg3BseWP8DZSlExMTFK6EBbg2Ng1hIRSySUXBMORdaGtD5HFhsY2XLGJBZ+&#10;NsWOjHCPCNijqMSSnIqKJcGwgwxCEyhBIhMOTY3EiCUExhl4r0XAhBCxRsuHweIPpHQyweLaIaGN&#10;jGNxBDTE1eOE4TRYORhIaopoIVZuzzjwn0NiZwxNiZRo7L9jU2G9IrZymQlOiApPkUI/gIFawquw&#10;ZUU7NNDaq56GohRhpGf0GrRcQeGND+N+LeCEMTEqIYbGNCjdwh9DZzxsNmKqKk1kN6wxoa+DO/kv&#10;wpcKOBY7NyfE9HoktiR4lMdjgaJgg1lYoSIMN2bCXwbgwobYwomhBrNHljnMXJoCehsbFsYWGMYY&#10;lYjIhx7hGgcUdDEMXJoOhhtljh8GoJPBAgdiGIDC7FeQmwojdFQt+kh3goav/o1obfwVpsTQ9cE+&#10;g4aH0IqNHrgboLl1BV+mPyJ7D70RXllKqNWB9ISjQ8PNzfihCeGTGZ2LRIg0IQw2diQuhOGwhxyI&#10;Y3k8NDXwSEL5UbGxhwM0KDb40eFhYWKEW6QaHiEGJvMsbfComUbFQsbx9ENCfCEw/hasBkGkIiCY&#10;2NjHimxIaYW+CbSE6sWYH2MpVFh4QS0NEIQSQ8GLyEnIi6H+4bjvksV8H+4EGj0Mwlrs2TCSXskV&#10;Qnop9DL02bhIx+h0x5h/ZNk7fYuNC1tjzssGrvkhwfqCco+xDggaMaHh/G6+CwsNjyqLAYaGti2V&#10;RpICcNzgNvDtDfn4HljQ8LF+KjGyJPAmDaHlkwynOENz4RDkawmDDWZYQsmUpME88ToghCEyxsTY&#10;2RZoGxxhZQQpRsYYUnDBQeVyjRNEcuSolLC2wsLckUbExPPWLGO26y3yNoZ3cgyS+T16G2dFpjhD&#10;8Bpp6GyQvY2ujXkvojm4KkSvZ/mSD7BUPobBLoSt0O9N8DG1ORMkmTG5Eg8vD+FGIWEyjGMQTxcK&#10;tDOWOwhoMcxOC1xHyQTDHloYmW9jfCjJYHWOIx4WGUSo1oXOGG7hPI5yQg8PLWUyjxMIRRMuBO4Q&#10;hMsbyTGOGgtQ8DQkIo2N5J6eBm5L8U4SR3uiqQuCJkj0OmbnA2NiEXKj2VQt7fY4X0eRjG3Mnoqv&#10;QyCQavQ+Nlg1FtXQ2WnSK4jZ1MocENoSXkXI1NuTQ1aTYtc6HradPSXV8lJfYuCX6Ce/3BbbDcek&#10;ccG8giMY8MWO8LLYnhso8JlLlVCZp+IjaL4KjxcPFw0NYYwsPEMLjZ2cMQZcWylLRIYxlFhDQTEy&#10;jEho0xWKUuLByhUxcZWE82QgxjzTZ4wUQtiDEww8FjiOKJofPx24i9izo0FOJIzSJtsUYxiwinvR&#10;Zs+yhmh37/8AehJzXeKVKkj1CGjHw0PnY+L0bTYnGXezZ7ZNwznY7HtjdWxmlEeCOrAuRqvgVITi&#10;Lse1obcLr7E+AtcidiHXgNHHtH2V2mOORrEIQWNBsTORYeHhL4XAmMN4VtistinrkTEG8P50eOSb&#10;FxhjcxtRBnYuPguHhZbH8zCExKkyhfBPDjjmcMp4owuB4Yx5T0YTrJho8Nhsbw3gZd44DYD118YB&#10;KMaOozCj0KPZUWFpYeFim0Zs7RbouND0NjdMpve0J4G3aCNw99j9TQnwh7a7Hpu4NVE4/seyhv8A&#10;shomxbGhujYPb8jn6icOcmnvi3W/A2gnpl1o2a6P3jbW/AjSHU2LWjT2MaqDRBkzwPKxoJiVISDZ&#10;S4bEmUY0GoloSxwS4OmxcP4wgxiZBMeIFnjhguTgPWRiQ0JHA2XDYiUWZBLL4NlExC5Qh0MqBMTz&#10;RsYXA8MY8Hw2eRsuzdibGWWXeEiDnP59DiKJUeppZz40ixFKN4WZqfbEhob3oe3+iank3dfeBP4N&#10;g1NJ2HP34G2UfJ3xtCdfs9MYXI1jnC5DgauBRNObO4i+h75FwWi51z2dx8DavQdNn6KOcih1BWST&#10;YkFT0iX7Ipfi8LKGwTLhoeilFgLA8WPrBqm491igy/haOGJ1Yo3iewmNguTgOXZzgiSHE8HmYUYM&#10;eYT40QpS4TLhrCYhvDsOPrLGMc5YpXBjZckeJ7QohBBCQeY3t/GHYpIRh4mgYqRwgijRYbGE6LC7&#10;9jbZuxqc9Gn7NLjkrHF0/sTJqO/yNL6FSeDGox7VE6Fzvodeh98YRohNDcTg39hUxr9ofOtjVNOe&#10;BlqGpR0y66K215H5FCYdtNOxK/Y546JUzTFKLD+TQlMUTORjRMMXFhI1i0NlMS0IIhN/ieDYQ+Bj&#10;ZiY3h2J6G3hDwfxYuTiUY8LCJhBloZRBBPCxRjRzOhsIaP4TGxsTbGEwxZ4ZIgyqGITLcWJq/ncR&#10;HovgaQmEpU3EPwBWPA3FSXZzyNV6OngUadYU+UGvBw1oasbUCxIdI1GN54E/pDHVuE+2zgJx9leQ&#10;2Iai9CbPYPs9ha+huB5OhaF26EL2husa8j9MZyGVRcjaHWOZc0uF82MRREuG8NOBrhazRYV43Boh&#10;9G4v4HhBFmLOgXJdDZBrZwwotjzCYTLcMJl+SEGJlnhMQTKJ4phSjJoapCCWBhsfxESdYhiVksE1&#10;k+42UuRQaHlfAOA3sW/gCzESmGMeCcLJlYRmjIzXg0hyUfsv9D60J9xoxeaNVaOhbCx3rHKErJdO&#10;RYGED+wQ3zkpw9iU/wDezxdnTNLnoddCrpycHHIXV8C8CbY9oQ0aOdOaFqxrYh6GvjSiY2XZRMbz&#10;MJjfwNsXAmzbJpQY2F0cvjS5ZfgoJBxMuOhjjGibjOA+UzoeULj4sT+BZVwNEOBCiLiK6HpjehhO&#10;5aPC81bJsJnIgmC6NcDUUY2MUYkQ2x1HnV6K9nuEt84AyK9jBIblKMaFhBfBu2i9j54Fp+i70Xse&#10;4JJaGjaOGhaN+hcDT7Er55HvsXoswbg0aFT0uBeTFti43sToTjw/7O4z/wDMWBpej04x2p5PItvK&#10;OhtQaonWmJu77Fwhv9fCWaUQ2Upfm2UQhPZthjiWhhhiaFn4KMmGNiY+jlhiY8LS0aKixjFlZSnD&#10;wLFLhIQmWFhMTzRhYmNXAoxCyw8BsfA2h7EzcoIIIaBIGmFYNCjCWGjGEqQauEh2aNFnAljylsKy&#10;WKMUsCDdZIhIhpp0PgGD1FSfkvM4OX/sfpnInjwWqomjRCpVyOcNC4N99iemhLXAuyG3QvbYvQW3&#10;ropKJMnvRrnCQhtr2O78G32P1pieizb+jxE6Xg0TwNT4XCENEIQhMwaHhMo9eJBBDDZDTFz+L+bE&#10;pDVD4vwfYKKCDExDxSjZxGFoTw2LCCDw+MFhoUXKEyGGw9oXY8J5Q8tEPr4F1lBNZFrCgww2IJzL&#10;UH4lFcNXJCMhIQxN4hobNBUbCkjFp+3kdEJGNXySacmwnRwNGvDwNbG3BOaC9EqEg7OUUuErhCg5&#10;exNw/rgar0LV2Si4HD7w9r9i44PToXljdFwcs4bRt6ne4LSmR5WxZjwT5MeUJs1Q2JMgg1EPDYPX&#10;+N5WB9/Ci2cIZ3A2UQ/i0KQWaEIJDw2IQTDDMJqJMpiY9HEtlCwho5FNXwOZwGIUTQm8JYonRjcw&#10;8jktsk1hMpSzJcPTLiAtyLFax5DaEuQ4ZKheDkO/I/fBEb3pnYtVEqHOCiDvKHzsdSKVR8CcQnDn&#10;9nCC96Fb6EoJsa16PMPtB63zhDYdFp2N7oh74DF/Q/BpEO29XQp9wlYs+CQtwNZYxr4vEOBCVo1i&#10;GomLNpLMZRYZSl+EJltD/C4OA/gsN/FCEyS4pkHg9xq/hCEsd4fThQFoQ2Ddyst2PTAwxywjmPob&#10;wIJoo8EEJHhYQQTRUkD4JCmcYPQpSiOxckIibCjwolKa0KsXoaoqW4PTQ+OCeEeBKWCqlg14evAs&#10;4P4GjOahdj5UNmNeS2wW9HC2P6E1YIaXfJCC1x2csda8DCU+yzZUaaHqkkC55H5G/wBQRw6x+XNH&#10;at9C0vImibJhMMgyE+DHhHOIQudpBCRYIovJnlSjGX4BPDxRtfA3oWsWlgZcrEyhISwhjVxKBIeC&#10;BCApYvhCG2EvLtF2UvychLGsGxaIcxhLiQ+MTisUSZUpHAoWmzEg9lBMGgZNkJCrhBCYujgoziJ4&#10;ZBQwt89mz+hajkTNOD0UOXOXR9cl0eCeAy0Htr2cD+haE9CVs4f2P7Ie49s1Q20Gw1UPa10cJ6Eq&#10;9iR88j510R8kFz6GcJ/Z3o/QtG3zwSpbg1NgToQhLwO2aHAkMeHh4fy5F9kBKDY2UQusHuSEy0QZ&#10;MkLhsbRyy1jdDbGMQkJCWLxQSEQSGJWaiDGqaFJo7Ey4priQpRqlMTdHAsrHIUvhShvCQkySFLjc&#10;MtWIPGzGtZMuhrYg8oljJgbo0YIk0QYlYmhq40GjkJonvySvgaHob8EcipDSbDRz/wBDj4QrX0d7&#10;NxYfIW21RFi3sb0eD/ZY+YWvklGyi4JDGtC9D4G2TX2NStDsjNjYSy+NcjTqjbe2hcCbIbCXgcdC&#10;0NZNjQ8P4P5xJCaGsKsJDgfRuxjy8slwawohRv4KGPCjHseNhBIgwxBISGsMsxJlkw0F0P4GNmzO&#10;pSjVK4nOUI5DFFNEMo2NBDAqEdljWhDDxMchKMQgRMKFShY6I5NMM5iE2JrDQsF0IIP6PofD9j0u&#10;DYfZCpbha/EH4DaGo9M545OeiFaP4M2h8jjNPvYtm890TfI0SH7HDlfZ4o354OWFyPRJ6R2Lnwd4&#10;fcFp6GqhLWtDdPK5GmiOwMbR3NCBIcBDQeHljzPg6s2NsEIJlXBlw0NZRRhseFganP4Ibwx4Q4mJ&#10;3DymNiY0ILLYqDEGhqFKNjOxxMuKXB7KYXAscymrNRZFHhoFi1EmhPBajZUQS0Lk0Q3SDxyHoPY4&#10;Cd+DwbWC0g83I4lE7hcbQ+xtcjTSl7O4bovEN6Ms12SCduERNo0dJUXQ05UN9DX9HV5w9LXAqW9s&#10;pbBPeGguDjpQSbGrYhcwt43D75ELYZwxX7EpIhfYpyFm3fBymRUSg8ONgxkDXgP5pWSRxhakIMeD&#10;5PCeGhiC4GGxCENBzli7xcseKIUfJDWaUQtmgssMJUIRQ0+GbY0EE8tDTCg1ccjEc8EGP4ZyG1i2&#10;Nxh5lomx6E9iaOHhI4OWPoeFwNiGU5HHBj+JcRoTjOIsG4FoeqCfpHs/yI2mTY4HxrbE9LRt77Gh&#10;OKMQ5vY31C+izwEoufZ9aHsTlP2N8ehrxod76G5djag0FfI327Jvng8nCJNh+jWju99HJD/Qnoev&#10;pndskJtK/g5KkoMMbH0MJWKy72eKNq4JBG2/kmziNaHjxLYxkuDR5IQmWMYbGQhBoXRzEzcN4vw5&#10;HOEpjbk2QYkF8pB5QhdDezkVCD0IIJiYmhIxRhaiawTw0DsxoaytZpKQwmNlGNDRFBhaxrQ1sgkc&#10;jgejzMPHIbQmIeCXAgmhvEjubjY1+yt0Mbtrkvs50aH6BPh2Pmj/AGOSC2hKzlwe+h6xohIqfrZ0&#10;cM4fkZOmyJXo1/RwEoy7dR56K5XoXI+BvXB58HPUz+hOiSS3stfgaJ2GVZBUWyYPOqZEkFLLoRIS&#10;dGt/BCnEmJIJnIwkaBcMeGvggyEJlnA5DHm/BjKIKgwLvEEhr4wvjMLkpoG9icwLTBRCmVhgm7ht&#10;QouRCuJz8BUoNIpEhjHGO9i2yDLUNFOjlgZPmuRhPfwC7EF2LgfE2cMJzx9D9cIdfoaq84pUpacv&#10;mDTDfYS8I/oaI2QuCteDj0MjSOHJyhaPbcOtis3ofKHY1vySHCOB8Df8k1oc7HyKdwanoiOdQt98&#10;HHK0bMb+hLc0QsUJ4piSNEMcC6NkJseFhOD0SpB4ITwjgc8mwyDWGQhCDRBo4nIY+R/J5csOENXj&#10;Z4NCDWdfN0NAzbFQ5JPglwrRcOh4UEo9smsSYHsXZFGqOxEHkmiHGrE4xSIo34DMI1YmLhYbz3gk&#10;IfByKEFzq2JoWguvbEI7oIq+xokO/Qn6PKkbVp4M07Jrwftobd7G9CY5ovfAvbHt+h+B9CTFo6Fp&#10;HZY6LfJfAzapD5nLP8iHKeD6zoitPBNr0Pkel7OhaHWLkR10PD4EiHGD1HMaEiiscyCGg9EHhZc2&#10;QkLC+FyjYwhBomIQhCEGNB4PkfweHl4Ho4GhaI0E9E0JguK+NxZiWhI8ImNRxkQFr5vJMoy9m47K&#10;Y2iHrFRCGJg1QuBvYnvCeyJRN8i9wli4f4tCVkkKhQiA02zhiHsUfSPan0otCVXMJrSHtsmgm6uG&#10;JHwoasHpcnQ1oiD5E46bLRTmeRuhbRy9C0cDZHB02fuEnfZ7SeRbD29444ORcbFyoPRyxve+iYUH&#10;0ET0XBy5JDFCHEllVgw9DG4omyCwh4xtYJCRC4cco/xZBoeiiINDGMTWDH+GnnLUbBCxcuQokL5s&#10;bECQdgVEolPwtlybmErwLQjYUYfyQZgIPvCfBCkue3wn+CCiNcbjWKTVCTbGoN7PoQaab4BdDQJp&#10;C02N8NFrn+RMm6canPAuW36OozjZwOiXBbrs4QtHPB0TTo1yJ/ZwY9LRIjQJ1+mNwLjWhaHrgaCW&#10;jno4wnEcpHaHzsSnPYrc/YSri4PGC1iiozVCR/A3jNRooPYWgkSC5xpBhBMpRs1lg+Mrl4bHhOYU&#10;bGGr+F/iuKoaokM4EHEqxNCQvlcC2/hVIkT8LHhyNCCQl8ExMpRYeIVYbk5D+Aaj4OHi5uLhcnIQ&#10;uRrCoxuRIModiYgjWVmUpgedjUyi1nI10E09WDRjlCDej6FsNppbozo62cIbQW19D0mcMRWprBrk&#10;f1wpyrPZ2exO0cn3+x70NGcIJJMlYh+zXw9iQu94WEw1Vj0xRvLwmyw6RPDE0EExPJMscjQ0QWGP&#10;DaOQnct4ahuseDHh5evimTeNOQkZoNS4SWF8KUb0bPjv42PZBEIT40uVi4otYQHIe2JEObDrDwvh&#10;cJCTBLQuRKkRwYyCxHDJBmW8S7eti3sTTXI9fQ1vRDf2MkeuD20O9LLeRfYn/I/Iwv4YzhEfsuvY&#10;mh0tHOjG9aL30brRzoWMI1wcsu/oZ7OhaWx/4H58jOGJE88l7ProXY507F3+hwFmlEqI/BjcwuhN&#10;lBa5S0XFYHhVHvDGMmGPDj5GORrBoUYh5Jl4Zx8EMJicRJxbYghDEylKMUY2GmFKXC/C4pSjFE6J&#10;CEIQhM0F81qLosE2QPs5CehCZ4Lm5JvDRTbEiwyBYTRR6GrD9Lg39BaIT2vZy5FV4/gvS4JeDfga&#10;q2fYaMY3r6G/I4dQn5GqjkaivJoy1b4D5oy5MSIfYb1BP7j9nZpGj+yqNeSUS0aNcH+z7RJgS8kP&#10;+h8fYuy6OivA1/NaB84ZDFyJC0WEqsMB6yNcXZT4PB4Yxv4FmRBRvYskx7H8H8iExijiCwUpSjeY&#10;cIfyPQQo8FLktGKGP8kInwU+LLqocsTQbBc4o2UuZngIWC5JWRWWWYwoWxpCs/BZ7o/fY444J4No&#10;nUDVQdXB5dDcY2Nwai0db0Po+8PSqFA/sfTKzieR6/Q9rXZL2N4EbUf+A1oS68i2CVWxORT9h8MJ&#10;HsS64Jr7FotfPJ5lFY2qOlFlhLFKUWom/gfIl8Aohq56fOjY0YSGVKMZojZgyoYlnImsCwf5VKJi&#10;FomQisazLhfwFLgWK5HhZQehF47iJmmggskIMNDQzYPWSCYncn8Gjg5YxEFwJhaE18JhSGLoaZc0&#10;e36Dcey2pjexquLT8CT86aFNhvZy8DV5Qk7O9FnHHZE+B6HoW0QflIbo/wBkn7PI0xlo+zVqcDds&#10;NNsb6CdM0MSeg1FLSV8iRJD0L46PtD8bEp24JK0cNDng5fiCVLVHYLrQ6+gNfEJjWbi5thJlOPCn&#10;UOsaTB7xBOzCLFSClG8SWEyy3Hmy41RqVxk8b+RCNC0hS4kUolYs5h5idFedAsFwcDLNMZkB2KDz&#10;F/jRQnwoorBoaEF0PbNBh00SMQ3hiEqKhHZi2NR6ljLs3aH18eSGpxnYzdj5o21vkS5E8E5JbMTb&#10;nb8iXno00hTlluuQufaLXg255Ob5F9iTjZd7LH6vB15onOC0WmUbUYlo0oTcHVJtjhD+kauBdzkd&#10;vCHDIjRzj7HKRL9ESmhtVnJsvzTQeWaqXWvjCELDdhUEGPMxZYssuo/gCszwpl4ihusgyDGAqQ38&#10;A/jeblrCyp1iDIcD0mhN0SsJMXkYYsJhwdFENB4CoTExaGhMLE9WIQd/H4ViZZWHrD1hcT2cnA8o&#10;sXcNGyQ0jhpxmxqGwfXxeH0yj2J1aHt/Ykhot9NEqtlhCJiSzsN10NRnRj2+Bryx9mmdQRx/sXrg&#10;60LS9HRh1DVjX8jib+w6T8kuzbsVu8F38RojTAteEJ/sXTg9T2VtEokqVNwVJrkoGp6LYqfyEkQi&#10;lL8GqsKWGMeYC6zUYWCjMsb+Wi+GeGhZ0YQ8Xof4kMQsFYm9DJogginSy3haHSGoxI6WKObCEFi0&#10;HIpcKiqFtfKE+SWF0OHsJ8GdlyXVGqPCbblEalhpEB6hYuWy3Lg4qESTnYtv6Jo1A1vXY1Psm/BC&#10;WzklKm2K6NPhn3jhD5Q9bhaLXG0yx+aMSeh9zYtPYubeDmjT2wi6JFs0a7F/3CQiQy93TRQryLXC&#10;H0YSaQs44DW+8LX2xOK9tl20xfldoiIQg0LNE0PYbGL8tbXxIQg8NDQkJZg8D2RLDykPQijiY2Nh&#10;5YxrCfyhYV4XCoLFgoDCL8ApDpgSwW7llh6GrwS2LFHDaHwpS4NRfhS4vwg0JubDoYm8TDQkI5Dm&#10;lEugngdOS1i6NQlv4ExYP4XLERPRptsLkJX2TcXB/MRsG97HRoonyD0G2XYb5sUfH+yM/oe/Rxdn&#10;2P8AZiTH9CJ8idGehy8mn6IPsWvggvDg2rWha4OhplH7Frsac/0OGN7Hs5Nls6YgKhR/9HGPyE2i&#10;BSiIkKXCjGVleYzh85Msh4RCYMNE+Anwkhq2HiYo2J5JjHyLj5GPFzCZaww95dgE/gvaKjstgaDV&#10;jHMesXCjjQbBMpSnMbXxpflRs3fALg5lEPj4saoNDQRsiMTyMUQJBYTKeATrNj6BGU1n9DsXA1Yl&#10;/wBA1wC4URtGhqO3Yxrqjh/9CUT2yWiTS2rDrY3/AAc8iTQm4Z/RKJMbd0ajUOIbxCThDZbQtrQ8&#10;Whr3yNjfXY9sbuChmgvSo3S30Jz2Rsu7DcFWiS6NBUNDRGRlxBhrRAZB5YmNGWXzWjRCEH8RomXY&#10;hrDZaJDEyj4MeHil+VFi5LnjHIlITGKMJieIQNC30XGgsPAGjFw8ZxKMuKUcbRSlKXFwpQaSErDR&#10;CQKJM2DLhiIcZpGrNEJToexsJsWsXDZq0I2U/wBCdj2NhCMq/wCxKlDnF1aN3yVjQovY2WvAwwNC&#10;3wUR4IuzjY0Qo2EjnkSoU88jDWRBM/roSzYaYk9HPY1UPXI2NHoewki3svjoT0pWnoJqb2IuHoVa&#10;8oevq0NChOIJMtHAnhi4fwaxceyyhkRfhuvg0CEMPBIfA+RYcYbHh/F5eKXDyhJti6Q0oTaZApiT&#10;HsMJixRC5KFBR4AlTHrwchtCAwTOsSbxgJMUpSlG8UdSg14cCg1N9C7wsliYb9RIOoLaIDYs0Eyl&#10;GyiVW9DUm1uCHcGlRNuKiD7HBfYcWKCpE6NhMmuAk9qlmhofQW8TQxBaF4RP5JR2CX0ZJyJdCk3i&#10;rLwJbd4iaLhXQlGQb2Kn6GuxaRCd+DeGhejHxEx1pPjWtCCNw0UpdEg/i8RFl8dAzMFYL47iUcEU&#10;SCTCJRYxDxQ2UR1h/kpcKWwi8c2EgWVCUGR3pGFoiww1ME8TgPBo0KZK2KXBBqMzNIDk3NjZa8vk&#10;kNmPBaeMSzyLnCEhnCCJYfcIKL3EiwWyMhw6LCn7CddcYh2tBm2ryeELb8LCJ/Bh9jvSps0eEc+h&#10;uh5jTobb0X60RRYryPoJN/sW/JBc7FqV9QW4lPk/ob8H+OhuwVEJ4JHT70LzWxP0NrgS1TlXaOTe&#10;dzIyEQxKZgy4I0JwRtGhCwTH8mNGiyLlCVYHr4tvLRDXBKsRBJhY1gmN/JyNQeL86c4hMuthxBuc&#10;RDBYPhEhPDHigo+VGKNjUpSlKUlGJBjwpRtiVQ5xHFwhiKo60NlCtD0yWUbKJwBH9EPf7OEYmqNs&#10;DcvQYf6OBrtDeCk8M6PA9DpX6K9B1eEJwwD2NbGhLEjLdzycpqOOZGvBsYnIS/scbp6CUUeR9DYK&#10;BEo1BxsTcHoSLNXQ+S9eD+5Ijvi0Y2zk5Ek++ORRTwhRCHIId/yI8f4PDhM4dzA8UaFSDRMPClL8&#10;Wg0CYi4uiL/BJD1sLTFKxJjJlNiw/ihrD/BPhfi+5qHls6wnosKNXkknjRijcfwFEyieD2ynhWYs&#10;HI0VQ1YQR7YvwPI4gSSdrFcLcC4KCQS0diVDUGQ0JneDrYFscTlrwNaQxHDTEuBq3oppR72/JQ1R&#10;dELYq4WxqFeWNUM4PoT0Be/TDVHrMIQ0b2N3Q+obj2CRbpPKwhAJEEQ9HeK0a1sYSiUGtOk/bNmP&#10;1/BIxS7CRb78HTOTW9DfyXyrFHOhNf8A0Te2+jtf5HtaMSlTpHwIeIqMK/hh4jCwhq4Ej+cEzliW&#10;Uy0ikPoVQveGP4MPgY/yo6+F2PfQu5H5xqUsKcjoy0TogsEylKIuxMYe5oxZYeYoRwKhiiCpwQq2&#10;ShCkrjIiqp1YHjLRC4hdsTB0TUVYJjQQbQkGo7Z7GzSaMJ9nE0kvWRE3NM5RW6aRr12JPIyR6EbK&#10;LnIvC0izekKznCNvRhJtNZYxjxKQoNxs8CPNHcSSJFwhJC1ij3yWDCaH4CzFRY9uidH2VOBtxwRr&#10;sY1G/SJ3kshci0/LOOdvwJ8XnwVBcaT9lnO/o4fS9lmF5jCihJsZa1sSMQsoYU44UubISP5PSIhi&#10;/F4hsovhZ8/BcnKEH+RfgXEcJNJjRnkfAxvAQ3LjdiwhsTKNjbwsMMN0TFAi7wmKz1OInhkotHWP&#10;pGAyNAPuibHBsMXIyS4Gth6DkcNA1ZtrE46FG9HQuS+tGLfqdXXk2dCGk11eBDb6I228jXoIa0+h&#10;ujxZFjPI/JFr3aC6wmXI/gfwY1knxmYQgmjnBD9jWxrAbt/0NMFKF33ClZsQ3PQlQlZXKD0/kVMq&#10;QnhfyX3/AAJrsKeZruWCghcuI238XtmsTRYMIWHtZJ8NBRwQhYezUJRYaqKpjVRj4wuxYpuINE/C&#10;lhfOiZR9p6KKM5eBuCgKjoxUQNpmZWcwmPDKPAmLFYNU0R4y7ISZiTy5FLSDxymuEa2OaI2lDHE4&#10;QN+vBv8AZ/Q/4DeGNj0HlBA4HbRpj8nJC31Cpt4E4zyactsep5E9CFwaMLsbS4wdOQho5WGMawyj&#10;ZfjS5ZfgzjD1Gqx1tFj2iDdjS05FZ6kcnzsUdYm6nsit1tHHg1filOkyi4H0NPvyIrCnfCLvYvg2&#10;cyaLgIfDKMonZD43ZNFgwhCYsiR/CDxDUIQs/ANjZsTFRIINCeIMbjRuJxx8kPX4UPDYnGRYbBMg&#10;EL1NQyhxCGMMMNGCAyRUMvNRRQ4Fg7GyFPEVtja1CzYwu00NmhyeB2jLQ8QjkLdENTsQ6DsbHgmP&#10;ERZtrk1Ey/s46DN04Ittb+yz3Y1dxiA4Pg/yGn2P9DaUfSG9Od6oWKCUrfRYuWhhhoT4Uvx4H6zR&#10;vQw+Bo5D9wa8DcUjK2jYEOCX8Eav0LnQkL2NtccGo6eX/wC/ovZIfQGTehHX8idQp9BX9Fg9C8iL&#10;hsclwuVKyBoMIRRCKLULH8WgaghZ7RKLKcG6NUWJhN4QjguE0kMuvkkNDX5LjWcMYkFwSBsIaFvB&#10;CEkDUnJZfxZZfw3uRLcXTh2BeCTHslsQAsSYI9vZtqh/dPJiafyGznDaLMF0PyPoaOZ4ZCBU57Eq&#10;gmE7XQT5c4ZD4Bf0jo4YvLwLcNH9aLBvkW0bPRQLDDLmDRBrExfldjouUpycYSEhwhk31TooXuXJ&#10;KvA+S7P7OHA+UOOdM+i1CLGuB+oLe2JvwM98nB550hlzemKQaUOTyhA2EIQhMuE0L8dgbuCxMJB4&#10;WEtDwcmFqCFhI0G7+Gl/BB4pSlN44E63iiBqNCLgbGy4hCEIQhCEIiCMJNIQKMkIiDxRigl6Mb0K&#10;E7Q15Nv0NNuIWp/Af4FuG4chnQ6lDshQ+4L7NtzmNqfK0Uw5+w9fo4Wh8lybdE0b0cBdIgwNp/Zq&#10;VQ8jk3ORax9cKouGaORoZCHGd4eIQmGMhpyNR6g5htyuW8P7Fv8AQ1vXCE/Gz9D4L/Zw6JNi/wBi&#10;t4L4G22VE0mWr2NoE8sUex4FMcwhRMQhFFhL4ExB6RNsrF3RIGxiZS6GhoN2NFzQ0IWDXE+aG834&#10;Nlwpfiyo3CG8ibwthiBrhQtwiD0Uvzm2WejtFjHTEhuhJuC8vFHB8KRvmotBBXcDD4GbjFLNEOtk&#10;G9G2hs+yR8/oZeRN00vQnAog8bFsZN3wKpNHpfYnWJ6oix3psWkxXRyKbvJ9Daeh4Yooc/kaLh0f&#10;0Rezhxtmo8vEIQht8DBoY0TYyb5NSXobxTbHol2jh+DvRw2U5GNkFtn1sn7O4cFvBp9snycb84J7&#10;Y1sTq7ggxOmLCZIQmUohdHLOo6MoRpQx5pSmgeGNDGNDRPwvD+DGP8TP0bpDkJbHO7O22LVokxiL&#10;lUJmhshSDXylNAiaTZxJVWKvdoLRGgVGh5mWaGPSagFAYTiIPgexwPYym2xLYyCBbwanEeOHp+ZN&#10;BIxOb6OBsNNqdHYnUgTPBSijwNxJ9ZttIVPad/Y2lK8m2K0nsatb+hvXkXUK9DlC3Ix3mpSlL8uD&#10;hsTpSY/Y2F5G/QorakPAFiPCKPbG9RcoW02LcLUj+h+hLydoR1oX9mlCdo7K6LaG4xO0SZeGNcuJ&#10;gkLRSiEhKYSwujlloLfAtQgH8WNm48smIJifgf4E/Goi4DvYcnoTpyKAp0NpqajCViRDGMImi4bi&#10;INcE1oelCvfAwYRNMoLKK1JEGIgvWkaIkG9lGJwoyTOUdEqOWixGvJVOkNz2L+htk/YXcOfYjl9j&#10;mmhPkhOnBjpt945X0L+2GjiDTv5xJkItaLuC+SWizgJDoSrQtyjZ1E/s9DQdZBtECiOjlg9xPkjy&#10;ahpDB0ew0HijxIxzxxuNrVjSv9iUPPog+SeQk1spxwI7jL54Oia2ueCdI71hbES8CVE3f6E/Jf7N&#10;F27IL3jkYiCwFoomIQujnl4h6/wsUgfyaF18DGPDRMQhPk/m/wAVwm42UKT0NyMcFVnNQtgi7RLG&#10;w9BjeHSI6jZbLWQkHElggXkHwQ1EkRAQaF8i0tCnJY9CF2L1JCQi/Y/Qx1hSip2J+eCj64FtibwC&#10;am9RomdIPaJDnPs4l49Dehox+NU/Qc8k1/vRtsn6cPW+xflRuE16DDqz0K9QemhwFDpND3EopjSG&#10;2N6K/ZH7PYJwTR49zZyLkq/RGNbKOyOOREkMSs0Ov+hqFy9hfRpj2hsTg2Fpb7NDU30csT36Exn2&#10;cl7ODZ0J9Cf7IJ1Mn7kM0EWIJFgxaJCQkI4iby2mc+EI3CQPNLhmg1weHhkqwaxx8Hlr40pRlLhj&#10;wuMouzQDbpB4TjDR5D3GvGC7ZpBMXCUEpQdQpmbBFomsbQShEnYhSB1zXkqWsOx86ILg8+sO6RoE&#10;tGPa8E6O2zYcOxzOy+BvTpIDf6hz7NiBYxgTronpmXQn1dHGG2Hbgb5Up+xOUHq10NTtDXgPgBeB&#10;P/3sruf2F2T6HyGOMQ57INCCeBj6FUNvYW9aMY+0xwIeEeLZ2OSCz4C/SDXY5HpqhfQ5Q+B/+Zx/&#10;suoydE6Rz+yvsatiExOql1wcK8ngb96ENinAgz++SiTLSg6Y7CEhLCxwF3nhjTCZoR0QhDfGEF0L&#10;DSlzMtDQ/wDgNHGFysW5WhKQkCTYhvRouXQ4IUa8F1XKyOSloqZTgDNYgncRDsZC/IVaaPsy1aQx&#10;2PWOi7LENxFtsmDaIa10WHsErnYn1RN5Ic6L/KE6vDLka1EmknnBKMdHBH7NG4LQ1pIWmcjjoa7y&#10;yj8aZti03r+GLYlP4K8f0O1v8PnAxB2ijTfvYnrTj8lxryh/R9gXQ2D0xJM2Ko6WybQLrkHlQJ20&#10;+TTH+iPLIW2aFpchqjX9wtu0X1slozgUjgl/J/B6OZCUZN/YtfZdCQX8C9k/vY0+wk3C114t7GuF&#10;qNrjHOFqMSEhFFsWinE5/C0fK5E0GxhBhBNPJNfEXDyxkIQg0Qg8v4vDVIJ/B5pR7UPDgXwIRuGo&#10;2sMnFg9cDrP2InSOqo00zgIZQV0LRwESyZPJ7eGaCdOhToZJs2UEobaD7vk2eyCdOyG9DdclJFs0&#10;D/yOV+MB+gtKm6uoXbP8ixwWmdHc6F+g8QbByCdyTGvByARHsSJ8aGsC5HOBt7DX/wASpqjX/kPi&#10;xPKNlgSHZvgs+gNHR/sa+Qccv/AlfBCIfsRFo0W8GwzYlOqEQo1pnmbcvoTX7Xgj/TJydOjW4Els&#10;WuBarp3obnyhcehcnfwPjCl9C0IMPRokdjUPQpp2QoiDFouEJzBbOByylXw1QTAzeBsQGwsGxB4v&#10;wYyYhMwhBoNjwUuXyPKzfjwyr0SujQoYdD34Qg2cspZ0aLhlgIeOinGDCuDg5DYVGtDdG9Ew/WhK&#10;nCE2QWnse1Q0y9iw0b8D16Ju26Fpz/8AonGzbBLVZ6D4C4Lq8giRYXLHG3LPBy0XT7F1CzfJ15Gu&#10;hPk2ypwEdWG+Bg0FekJ9EDvhUT1ExpDktP8A3s/6yNdXthL/ALR0ED3n9pHth5GfoXY02Wv7E/lX&#10;8Cb/ANH/AEL5v8lTn+/Hc0JexH20b8eTlJX44Nyum+WL6Oxab7HoqiW9k8jV7O6JTePo50Ls55Zf&#10;4HY3NfgfAvY1euBvYt6Ks8oeJsSlwTokI4nIozdFBqCF1F+BCEHhYdKMg8E/iF5luXlsY8BCZpSl&#10;L8UTL+E3GWFGTWB9YRYy0g7SKEiNyhC3FBGU2JTOYNnoTFLnUhq9Ddw9fRyJa2NjZ9jI9Fi8XwcB&#10;bwS4m0Z0LT9eEez5NIOwTso3rYtvA2U7bG5Ojk2Ne+BccnJJ9D7C/sWkh55HwdaxjFx+xXLk5PI8&#10;YZDg2RQgjAGpIyExwEpN09IR7J0KEFhwrPohO/A+0RPmhRtUpjm9cB+K8Qm2+D/1w9e6UcnLFycP&#10;CW9CtiRN+2LyX+TkLavkXNON1BLq4pfHQnRoLaEyp86+FEaMW8CQscTn8LomxqGy4XhB6+KVZtUa&#10;jeWvgxoaLMlKUfwP4UuGMTx0UXypwLHVE0RQscYtEdzHswk4PolwcGQWjaQiE6hPWjaxa1aFJDE2&#10;0e2FidE7EE+xp62OE5sU3G0KLTOROOiceg5+g3WvAuOT9ARJ9IbQ6vou3s1eYjhex/AThYjPJk19&#10;l+xw/BwvsYtljaRt4Gj1sb+CRRWBNwZRGhsJSbIMNYNETEjFSL9PoTrFh4VznEDTvmhv1kjkC5za&#10;dIa3TwTUNEeUuyzQyfsjEtiD2dsonPs5dpBKbonoJR4nI3b8M2Q/4zRSC0EKpt4KLzlqrGlBYTw2&#10;htjw8KF8osGIT0c/mPL4PPJMNDQ3+djzYQZzx+BOMqNzBqhcw+MchbkoPbDuGwWgbhHPhDWyE+pQ&#10;5y9IOsPfkjT9BMEnkT8EkO2whw8/Qu9lg4hvZFNJw5wVWPePoWh13+4QiajsQ14NxdaVEkGNRiH1&#10;B7EmLRDzDoh8zwccnQXGjhDBuoKHvAMjFpUHqC8B6iTQ0dgosMY1guRG+htNXYyAk8nI+4wd+29D&#10;7ekI40JILYl9i0+hLUO+DQSKcfbJRrehe+XjkPR1iXgZ984srLQkk1ix+RfYuS1C1yLBO69FvSJ5&#10;oiLKJlKMPnLrBLmaQPDCZYTrFiH2OT+EH8GhrDRMPEy/hyQeIQg7Q0mPwwemUe8PCVeOlwbZEe1L&#10;IT3ibuCigwicHKQgv2BeCZJW4O+hnDj2Vb0eCaH7FVps3OR7HJs0eDNONDCbG98kEwZh9AaSf4na&#10;EXXIuP8AHs54G3YSM6mPw7IPT7NH9Eh8qdKLTFzs5foLlhWbFwjsbnsaHFeheHE350a+Q5VqFEEd&#10;bEin8DTESx6YXBiWxCDdGo7NlOSQWkJnGhbbPeRDRD00aaHrolO9k1yMaC7vYtB8aH0Ssd0S8C54&#10;JyI60NzfItijiG17JmmUW0TVLUhPYnWcITotM5gcCeFpZCRix0N8GIaEQ8OIsDwnBcDFJi4RonyM&#10;aIMpyNeB5f4ORIevjMKLFhqPKXwtGjWsOBYQVTyaaaHnRw6NBFhj5eyXOkOyc3RTyaLw6GaXGHHA&#10;34ExQuBNmPB2n6Q5H9MT2NsahjPvyyblF5RX5hdbElFEOnGfA9haOjuHguiVoUo9Cj4J2BM+tE1y&#10;einYspAlx4Z2QNYWI8iXZ4cMvIjgaHwRto7XJDg/gA44RyPjRsz6FvkW99j4g1+yX19n/rnnjkdR&#10;9Hk/0Vxez/8AMPGiUTXjQoaLuiWtcC1wNCU90XKc4FwXClvoNZRysSWG0PvMHiNxqJoXHwUZBLG0&#10;bQMMcfGCEFrDkayy4fwSOB/GlaECehByPYSGL4RZsLYRgsoQG20NYoNlwHXhG4UMdCV9iAsNcDW9&#10;DTrQ/J/oTfA3gSZCVfAtzXQ070NnB/Zwo7To9kUNhuOLUOSfyNM5+BvejRU42xIPYmHofQ3hcexa&#10;Cqfo4a2xWbDb1RtzPoXjtkCvho6haixfrAP3jd8lO+NzT4HpUSiGp9YJJcYSFN8j5+zyTyPSEh3o&#10;X1h86HG+DrYuDUOThaWHMO8WNaFt0Wl52XCWwWixMnF7OHEXWxPyLj6PKj0FycDTjlbWNITCQuht&#10;lGiGr+JlqKLrBjWETCi0iKLBRj7KUbKUbGx4QyYYmGzkmKUmETEGhHAeLEXR1nspyVCQsQiTiggT&#10;UEyqEtwpr50MXkU1iRV1eCyocANCHRs6Ie8GHHG2ciUbfJYc+kbD0cxLs2RfQ90rkbjj7GvC2TgR&#10;y8EQQ1sQ9c48n8AZnKOODvQjpE7F7Lt0QXCHLaoq9D7Pc/8AdCvhENhlEGho/gF7DdJveBNG1aFw&#10;lBsrtkxMVa/Yu4z0OOOOxuI+RXGbYlhM8QUmsdDP6w/RNbErPQuafRI/LwXWuTj7wifOxRcs3Tu9&#10;HGvIuEOD/ItrDeiqPHwbhclCLRDV5gxjQ7ZqIPEJhci0UZUPS1GGyly24mGs3D0UcIINj+UzwEti&#10;aGjlhiEUpJsX40LyC8gkCN9FyL2DsfJ+wUfkSE9iQoktitGuxdj03gGlwfsdhKI72JrRV74OWi79&#10;l5gtjcs6G/Y20SRaLRo9jlk2M3DX7Of0LVjQmhP+DRD17M8F06LlHt5PAer6NOFsSb2xscbIy/xC&#10;0ughzhHAyggEvgKeSD0GSk7hsv8AAa8kJvOWWcMfOuxDljUUEtkjw3V6OxLTfEw3EU5Wx8/6Hxxh&#10;KchbYtKj8ISLa0JraLUcYdX8CWYt+xcnImj12TRaiUvtfFalg4Rb4UfwlE0c834CscxyYGoMZyLK&#10;mHh/I2UbFh5RPiXI2h8DbzMW4mKc44xCZeevJoG/IuhuI2Tz2NJaRRaQpZN+DZ5TVo+nCGxrycDh&#10;KcjfZs0J8+TRn2GinkYuyjoiSexKr0huPD20TzoS88HFGio1q9FkNb5LVsQe/sJ+OxcErcGcsTwE&#10;/sbekJp7CrnSIR0zhsRyU3rE2MiH4BLXA2JNiPvPiyCh1sXhCtHpng7Fz56H0SJslvo4RP4Eyj4E&#10;oL6L6ONsSEt+zc1B/QxN+RKoez+kPnkfRCu0g1rBPQtrXAhPgXJ4rsE6sTKPEHiGrxMwSNSMbr4e&#10;GCCyJI5RLkLA/jBoaJsSGtDcG/i/wPETZDxPwL5JEzQEiIj/ACFrGUCF7CWxcnkEjSG8FA0f/Q16&#10;Ey61pD0hGw+nI42PfJ5/wMNDgU5NUnBD4OGxunDGoP0LSGdD8IT9i1PQ2xb+gvXQtomzTkT4FydC&#10;33yeAgZDTy2QYlOsAsUvyg1yheeZewGCkk1ifCSfouMsZ7sJv7Gq/Q/6OF4ODk74H4J1wcoXA9+h&#10;2c/+QnTkdn7wuRLof+hqxaPY2i16FS3jot/+Cfk786EUu8aPRXeiRUfwLN1/IgmICpYMkMt3EsC6&#10;E3EhTkaOC/GXCZGkxW4n5GI7FwfQ18OTv4zKO+Bdd34G/wCCmqX2U9RN64E4BI0ZVEhx2bmchK8j&#10;2Ueh60hxfZbHSE3w6QkcE79I05GqdODYx8h8eR9luFjOh1jX8l19Do9eRxeQnFuCXYuXMZEg3KvA&#10;+Dkn8C1ryf0PrQkdam3cR9bY17CAXxRuR6J4FL8YQaJqeznn+T2hbHpCUOwzk7PsarGiQ6GfZveP&#10;s5H9nH1HvgT9jrQ4lHvkScOCkfifA14FUhsT0bg3ESRdooxiZIgbxbKUpcP4BVDUbFuCzGcBYHsa&#10;OCjRCEIJEOMNwmV4zCZRPjPkTy2PC/DV0RERIhimg3djc2EcFdFcwNDuhyN3s3foScnI4ENKNhLs&#10;VkQtR8a7G4tbHtDacFahKNaJQKORPeuz/A5/0Pk0CVG3ofKEwlYa2JQt+DalsQfnwWvii54x5uhN&#10;aPG9DUQnH5Zzv+AnVrSKlrZncbJTgT/HMKa3RXbF7OHpHL9ne+B8cmk+WP7Hyjsh3ofIl/WPvsf+&#10;B94gvo+hkTFt8iRsWv8A6N/0ccieuS+B7ZaFr+MXgQu9CLfRpyO+wYhPgonGNUTCykQaIMYqhsZS&#10;jCGMUwpCEH8UMcF3obbkhCEHiE+LWZ8Cw8PMO8c47MJdI7/4ChQiHsdKNmlyyxi79lCe4h4LMunE&#10;7jX3j2h/ohxBr6hcpDicaLbS6Q3YXA1ROqB/3OS8jRj2hbiER9CWlNH7JP8AssRtwNknkPr0JoPe&#10;CWOvoo2S+jT2dHYbHpxC8uRK70RapwNk2J6bE6hMTwvwvRqbp/kfI+v8HOFpC2h7G+WMfOyc4SsX&#10;ej7RQqTDXgf6C/knnkfDjqjf8Me2bCVFsb2JbG/cOtnItrRdE4yUNhJgHvPY+vjKcFuIQTBFOKni&#10;AlLGJBjWSwQpR5hDQ8RTM+D/ABsZz8OhlJnnLEJLkhE44E35KsOUMU6HyQfPo5NjdCTujX7N2D0S&#10;exq8hVyhk+xiBzoXNHs/uCbpwzBsEtn8hi08LsixkmnY9CZXTzL2aVTQqOhKQ9cf6Lnhl/kTadG7&#10;9nRLl8j9jWFulx5JbuOS62IpS6/DoD2zl20n8E8H+RTwPX3gmhslR9EnXJw9n2h97LeRcLDEr+hk&#10;36LHDYaDWh70c43G4iV8l0SnKh/RXeS1jdfg70LR4HTl8WOLj4J4IeKMsi8YQMv8HJjkeGxBPClL&#10;iwhhdf8ADY+MomYMfwSEIokNjfkv9Dke9Ll+Tkf0K1vDY2ehxDb9noJBpwOK4MmtCVgTguxaNvk8&#10;JyzyHsbdEr9BMW+FEczhqJpU0YiwdiT6Y9+kcj1sTqNBvwImngSP7Gqjo4HJKFog34IeByhvJG0R&#10;w+axq+ELrwhbWuPIzS6KfG/KxfL4H1tpknCPo4N8BqD3t0cIgSE40KUnY2mHszy84XWH/J5Hwd6N&#10;mcFIqN1y8Eg9ImEqOOCmznCnx0XsJavk50UVZ4v4KsTFFsesXFLmaGNnItYj4+CE4XB6lvi/xz4t&#10;ErEnBBISGhrMEhjtKh2T/gPQbG+Bsf8ADgXfljdrYXRlvQ3s7G/mcxv2PSbHR+RqqzaCVspqGxG4&#10;Fj+8jTHwf5D1pouD/ZoHy5wcp6OYlEPineh6P0I4b2SpCQbcnaol0HrhHRa4FEWoWl5Gd0evZ15K&#10;f+0PQn8hcC5P7fgTrr/g2XRL+xndKJC42Wwsr4MgVP8ARXBeV2ScYS1Zsh++hejHpD3B652LSXvH&#10;C/0PYc5cF2c6C2p/A1wPTOieDcOLU2bMh9Cof0ENo4Eoi8PyJzljd4FvdiQtJ50i62Xij3K/Dw+E&#10;NBxM5EhohRD0xseEhssE0JMPFxRjRCf8Oi0FtUUYfbWGU4GiE2acgnFnsZ+y7GxZ+/5L5/QrXWxw&#10;v5Ge4YyS5SoIqS6GgsSwhJxpaE9hD09DUxb6NOh8tHk/Q0/2Pf6NgtQoPliU/ZdD0/YuHdC2nENc&#10;E0JQ/s8RUjiKhLo2DrFyISEFs5R2cNCxyjl4GptBfyWKsrUPfcQynRTsa/BZtOxTHHQ/KPaOa+Rq&#10;bRyvgeXyLy3RLWh7fI1vYv2JXoey6G6Jv7GJ7OGPZfInGPQ+y3BBLos32Xqlmhdw3B7+xR//AES0&#10;vZxV0y7N3kh1WU5NL6FuDb/FmwuBMoxuCdE18TZaLGMhBuF2SQxcJ35v8j+cGagw2EnAoxziOcs+&#10;Q7R8Bhjeijf/AOj1/sN9r+WL9PIVPt5Y/H7MXH9hHh9nuPxNiwnZ1OY26bI3TC1bGpwK1GGlXESd&#10;6HvsfKik2IoJeicm3BPRCvyK9hK9k5JNkFbfArC6dk5EaaF/JCHwp2IJbEzhD8THZeyuDxzucYen&#10;ZY98l7CYl2x9FoQ3Hpi+BdC/I3CH9MeysZ6HFwbbToWnB6H/AGJezgLT0b8jTfRyOXof2Qtcr4cG&#10;/A+fs7OzKJaHDG68JHShe+xQ33BLXYT0cvWOWdaY4+T0wsp9D3b4veSy0JzI42UbFyWQkw2N0SrI&#10;YKasTOfix/B4n4F8maoIaCUGmw4zrYFXAIVR0htjpesV3Zy12z62xo9f6B+G/SG/0i6i0i3Wi8lm&#10;lyJOX2J4uY6hvwaI2K4J7BVwWMQiNyxwuRN8CR0PXQ1raxbvk0OBUr9wl56ElH/IKWJHho1BjY4G&#10;cE3/ALLhwcQ2kUlsaPvPiFhwzlG00TzjvfIyx6NBuhKVbGUUzcMYfJ5djcnnsY044PonAMdhyEhu&#10;PY/eHto4Y3wMg35K+zlYvg9H9EW8EjWA2xouDYS8EJB3dCWCbmhEFouvZf1jtCOhYT5ysTYsXwo6&#10;FhFGKLJKQGSs7mLWE0IP8A/yQWILLEKpWJeQ28HKFu5DuAnu4bHvkbiwXPTyx8b/AEPyhH6fRat6&#10;HgtIacP2PXtnXghP9DgJyRr7Ys3QsVxT2SKR6CRxhqJ0q6hnvQ1bR2DUM2+xfqFAppwbPscmlxKY&#10;cPYsTaHq3yPTHs4nmN6OTFH7xTrHA8RrEIixnXs4euT62ybF6OfoWl6PZN0JjsdWC1b5IXR+y8Dv&#10;Qo/Y1myR7FHBdQ+zul2TzjXZ40eg8IdDPtlV0sKG8YaKjEqNHsZgo3wPfH7NPgWmXjo7JZejng7E&#10;ZZ7w3UPwcvhCjE1iYeCamGMTxRMbY0O8MHscS1ii9rAxCeWsv80zB8jwnCjgo/1EU0eR7aUR71PI&#10;34HwN+B75XHRWnvfRHHG2Fj52Jz2Pne34HxvRtrWj62cci30hOWDVEllE2vZ0KMahbEH0Q2OheAx&#10;LkoicPsGujcIToeJ7DVEQg3FHIjfY3hrwaJhi4LobyJ712ccscfZu/QuDjEiRyhmnDngetLeJXsc&#10;qF76FpbH0xcfR7OxeTS47OXrgkuELkmti48lotnsarObSVl2dbZysXWPskX2MYvKF35Jr6G0KIfO&#10;hvQO+RR+zovaOWco6+uS6OT9HDk8H/pjxibfRzysy4GJ5kGJjeOC4R2M4RaxKDoYhtC6GsMJ4fyn&#10;4JhZmH8eRQVGXXN0aGhBA5TRw4j+hP8A7BuPwXx/LFxr9jXhTXkXgJ73tj9i2tH1s+xPno9GnoOH&#10;6H5Poe7E6Ex08EHA3Rvf0Jzbw028F5CDZKNeTQfQuUchu0YziXdGXwdD2h7EnkPbD4+sdejn9FI/&#10;5LD2dng/ziaF7HX6NvVhG1yLmD1ovjgTb6Oq+RcYfNNL0cISffDE5wVC7gX8F5xc+0fZtDdODsZ0&#10;NQ5XkfOzvYhcnLIS98i17G1IcokQuoszC49j4OBf/wAFv/o69jPoLbovAQVXouEhNiRFxPlRLG5T&#10;YxhSKHp3hjiNCD0Jl+L/AComIPEyur9xG/Y/gxsRb0+mMpwn2c8cLsn7L/QnV4RsibJGU1+yVb0P&#10;jRpH2IXuNeeTRaFKh3MQonh7Gz7Gz6J5wlRxwMbHI4WhKWIbGxuob0N/YzlCcYzp4HS0JCODhw+h&#10;4OC+Btv0c55WPromtj/kSMhoTpG+Bb+ke/HCOV7H4fCOFzYXp2acirnjob8cIs6OdjgXJXcs7KM+&#10;h7Y5IL2Me0IutnfooqTejveJcDdYhbXsb1DrRdj2VJ6L2dEcr0JbEh1Lwi3gkOQu/oS0eiTzlIkM&#10;onmEw/gJCQwJNmJxG7FiHyURow0MWhP5T8CyllDxCHI8uj2ISos0bGxsbESRKjnI0WtJHHAmfInV&#10;rQi+xaL4H7OReEWfYhizGhyy+BiiZcMZSkwsR3ijfkQtKDZbs6pHYzgjZHQ9cl0bHoE+fIsfoXBy&#10;tCfkVPR/hj98m80hJRMS3wSjr6K1yUOt9I33+hK/Y9v9De7/ACe3DNFFvFb/AMmxbYlOGL3jjshr&#10;9H+sNNsVbwe+CaJrHGhck5IdDaF0bMSENYj6NlpCQ9Pk71sdCWE/Jeg9HTgT2crQ+43CxhKuLAmj&#10;jEEsNCYyE+BEloQm5ox2aKs0wY1wehiZT+HHxnzXwYkQh4r/AJiSQkiXWaMYxvBsc7Np0xK/A7E+&#10;ioeRatiehn6D/Y8YbjO/WExaYoWwuRyjkN1jFvgXkaQ3sSwzkQmPDVf0Pk6HwPghfA0aHLoTgXLx&#10;3whKIUO/0Pkp/grx9jWGti9mhr+GQXoQfyH0trZz/kl/ZtycPyPb2LkX+Bb7FzzMfeOezrRHxDQ+&#10;HBvR0dD3m+Wdn2WTZOaf4J4H2WiWacl35O0/J2Qmtjfkc/ZN0Ua8kjH/AAIeA+02eAuokIiT1ilz&#10;B4lxNiHoYShqWC0KQGHtDC2JiDynloSHiZf4ULBrq9V5PrWXhjYxjZRst5Iv0xN4UYtc7Nl8I/sX&#10;I450zTqSKsuJ0XI2N99nL2JErEFgmin2W59HOJp4ehjWWJ72NeRhuFFyWdnQnAkSEyOjc4Qq+jo+&#10;zgto1xPgvoa0dGomw9Iq7LfSwT2U445P2L9DvyecScFJsb9FL2i1IXPI3Vij19HJKPnksMtHYPuC&#10;U2LRwb0JvjD0afY1i6RTkUS0Uc9bHbs0+hLwOqXsQ+iQpEcBi6IPKw9CGJ6LsSppgkOh7ESIFCFu&#10;LoXJwNhrDQ8ITxMN/g5J8JjdFUtePfxYxjGMY2UoiQuB6EJ6H/OGP0dnNDxe4LNuy7Ey7GFrEt6I&#10;OBfZR6FISRDDTYemHrDEiYJaHtj0hniD0cHLhaOUPa2ITZtL6N6Cn7FwTehQ6Frg6FTrn4eMcNj2&#10;4fYtNWfs+jr2aIKkvJy9IXO9nQiYopOdC9HWixfR1ex75x2LER3o5KX2VQ7EtIk60SIXQlH4JTpH&#10;tH8xzEILgkGb2JcUWi1ezdRJ7Js1GOR4ar4IcDVEWOFikhuigQW2JDxDY8JbLofAg8NCQ8LDIQfx&#10;XzgyfTkQJES+LGMYxjOJdlw3i5HljcxwUWntoZOBr9DsJlvOCwJROBYwk9gkRCw53hgxrxheYqPU&#10;g0SjDQuEcx6w+D4qOkciIXSKLjCOxpkxDRUWKehqj2Nm36EpxsThfOFzoV60f2c9nBRbOT+joRYf&#10;2X0amscn0c5rKcdF0mN76EhkhOvnQ30IQaD9R+ZsKv2RJKI/yf4PvBWvg8HInrsgDVmzEsVOjRVF&#10;wsWkEMpAkMEhozoE0Ibwg0UTKJob38JhFIQaE7NR6+EIXCQkPkttkC5fL+TGMYxjODNCidxoTlre&#10;X5YiXCcehm5+xtv2JaHwJhohKfYTZt7xraeMQ20JYbHtkNOMIJEGhwTHN4F2Pb1jSjTk+uzlhLR5&#10;Oj/Z/g4WX6PAtHOOPR/2P+zouFvD/wAk8D0Xwfu/P6Ej0I3/APTsXJC73oekWkHoXR/kv6w0JPYt&#10;BprCRPBytCoSNtv2Mm7xjrk/yeTg5Z2MN+NlPJ0PgfsMLSb4bD2WRVhJI7FwMOUP6Ht7IIRFjQcD&#10;YxqYg1CjeibGXWUqyaEjjI1RU5wkT4rEV5PwGMYxj+AsLdj+D7GmRRpF3Btnp6GdbwlMOY7C4Np8&#10;IXLeGE7EPQ8T5tTDhYzTB2fTBvcfRqzk5XI1T1Dogn4FwIbj8iei+CUpYdmi74O9nW8Pfo5GXRyv&#10;gvZd6wx1Qpyc54GbfOfIlWTvyJUhEJ+BteQ3sR/kLYf0WNQu98H+xIm6J6Z1sp1/sRY+SBGcaINb&#10;Y6X9C58pEFVwPs45IQx7NRBl3hwsNx1lFHiiiWPD2Jl4o0w6HGFoQeN1x8AhpFKckFhCU9ikXAtf&#10;geDGMYxDsWOYfGWPIhOaUewwR6Rv+RojvC8sVDBKFKiORgYfCXnC0N4X4HwPDQTPZ3l/QRyrjuB7&#10;53nghy6uzR78iHwNoQhf4x2IneJRom8/rFJveIcnJro4wii5OXyd7ODrO/J0bo2kNuQxCejrWOkI&#10;R0dq8FvBBIT14HKGHonscDC37IY2jKHHCE8MWos0dgtFS2XnaLgcBDlidRB5eGdjbKzZcMSEh6y2&#10;PCQliEEbut8PwMYxjGMePeW2zDT94QkdvtRnFz5HtC4h99HIozuePpISLeP7MXkTrKcjKLSy38Xh&#10;5nA5YNU7Hf2L+CHf3h/yJUkngdbyhbFxhj0JbwuKzsW9cHvHA1DvxnvjFvJ0fZPHedbHxjo5E8cH&#10;ejhH9C1hv7DY1oYlJOcJk98iJvkk7PbHcbuIWmwkocPXAmxymIXGFups2cOJqQWsLRDApIuLmiZ2&#10;aoZsKJYPcHEiG9kw/nS4UOjk4LC4QvjErtkA61+FjQxjGMQ5HOH08QvjY0Mh8I0dU2UVnYh3o4Fv&#10;7NBKEJs4C/3hnLFhS7KUvwpRvBtmzYMa3DhBthN0evvC5Q+X4FwP9i9HcF2aR0Lk4ELaOsf+h1jz&#10;hTspz9j3hvRfJ3onbQj6GqikR9HLwxYgysLDcHwM44w+TkJsbmJd0V8M58mnZ7saUuyoaKdDovkm&#10;xLfk21yJaQtIWh3W6ygh0w3bDHYwhwQahcimIQhtlmaIQgKsgKTjTkqeHh/O4vxRco+pb/ExjGMa&#10;Hhq8+2YxhP2XWtkdLF0+hCIJo+ho2OgQXJBBL/JB8sT2UtY3sT3m4pSjDeGxsc4IG5PI1o4NkfIb&#10;rZwdC0yQ7H1jr9lEfZwfs19C0dk3hVlnI/SN/vGhHR0I+8crWL2dDHOITTvR0JH0Jdk6G7wNlZNC&#10;50MYuS64OUTyLvL2I7okjgLe2xK7OmexPAjgvfgeP5OspqOCwmUFLGpiRLFWxYJKTikhMUtlAlYk&#10;xdUPfRaOFi5GiZvzXwWUxef4jGhoaGMeCnHJT0OHBsINFsRv8BuvC5FzsW8Ln6OXjSpCE2djWhD4&#10;GtCUz7FilKXFHhjNsSD0TTh/NZItD3vEGx+jhEw3oZ17FtITj3wf7OtYesdFijLoVKc7fRy82jSG&#10;vGpjk5ouBPKfERdPxhoipP8ABKTRS7HCiwv6OR6Wh5bR0XR9CR9dC5YaH4C5J/Z4OfrwXTnKLyxd&#10;E/geEtM8HOdTH2CPyNWJggdCY4HI83Zkkdm64p7D2JC1jTFMJxwK/gSJfxoaAvwsY8NDGNYLQaOt&#10;HDk9eJqdHB0JMjEti1ca+w6iy2hxgr5KnhonwY/m0NFg1LR8M5BdXlo6wmaH6Gt72ahpLYkLSlIf&#10;RyS5Z94XOP8AQtY74LTWJDa6FxnjL0ci4wsQsfRCpPY22xEx0Mfy8PguyTQl5J0haX2dH+TrQtns&#10;7PRyJzliFqRqEE8veUHXKJ0N6EmhoNecWWGHo4HNnEfIwuB6woaG6IT0XAVLEsZdCYg4wpzmfL9+&#10;L+NjQ0INDENPuac7Fp4wfsXGDPgJISh4EJXgSJC246Ev7FD/AAdRDxuLBsc+z6HnF9wTClrw/m3O&#10;RbgQPYbfZYPGeB8i5V1iwe2e0Mf3sY9exWpeDkujvYxY+8LZ/Z9kzycnZ1j6ODRZS9nHshwVi4OL&#10;0xcjcE5yNljG9I528XR1o6KP4cj+j7Ohc00V5Fs/oTnZ1jgShTcjFx5JMJ757FyFBXAi4asVCUKh&#10;oaOMNAw0rBKDNVhJCbJoY9DTsSQWFlEXYkDUaDkISENxCFLMtwTGxMUfkjg0NDQg8LpvAqbOehH7&#10;AlLg48N9bHKJWhaZ4KMPcxBw9jdHY6OYy1cCSHmELm7KQGoYs1xBSQv5kV7HnsIfY4eyRFO2dHRy&#10;dDU2JaFwejnk7w5SneVgtM6NnAgjkW8/R46ZDjg+i4elzstG9cDY3vZf6GzzdnGz6x2T4LjQhCEt&#10;aJss7rK0ITP6PsW2c86P7Ohc4ah7DQkywhoSOoKLEOmsQYpUIQiY1yccqQS0JDrI4THhI1GEoXGZ&#10;Kzh8BYRDoS0Iaosa/wCAX5WhBBBNhIb2z6awoXAloTjFwMcKNAlDWjFN/oeP4DcTFwTOGfQey5WK&#10;Ub8jNooJ4QRD0N16O1kKLv7Eq0TrX/kLjexaUv7N+DTUj5G/4C/zil8HD0JXH+ylL4JUaRycFmO+&#10;Ts/zhE8oSR/ofsbF5L+hcYgP7F5OUHrkqvB/s5R0j7G9Z4IeW0zjR2v7Er2JTC48FF/Qzh6LuLQu&#10;NEPZBbOjkLw9DYLFhRkGjQVB23lbgTQwVmLQcRSnIVYoCQWpZmw2QQgoFRsV4WcFAY7KS/BLK+FV&#10;7/MxoQQop+DnPgSdCCQkaPHstHDHtvAvNcCfuEv4DUiR4/BsnHla0MvP9Hsia9uKTks81hMIyQ6t&#10;EFhiHk/oXjETWyGg9Q6L/ZiTYmQ9kh2vBo4ecyn9i/wImjgRwcHsekLYlTtJCcGyH+iU6KccYmL+&#10;kLX0c8lNC63hdjZeIPR7H7/RP2dHD9nGs84Y8tsejovk2J063i9CeyHF0JaP2TezVLrCQhSwZujz&#10;FUSRCLx2l0NsolQ1McW4GmxCCHgJ6Y8FBA3bIbQ1OcJExBLCSE0K5xusciRMdiwstHDGip7aX5WN&#10;DwpCjgQhCFp2LQavBqWicrYsoSstVH0NWh7ljGbLZ1kEntsSLiBGJEHRIIPAXg+B1cQ+4dT+WKta&#10;NB6R5wg9MQ+gUJDafGjfoub48h/vjg0cNaP3hHo708+yVF0LYhLyQubMyCOVSU+yT3S4XBV5y3Rr&#10;vDetCnY1P+jzjRy+T7zNUZwTKaE6ti2/GO/sS9nYtj6JDgt70d8CfgpyKxKF2KNcIU3gWMRwqI8c&#10;vZBuDVGOA/LAsCQqQKMYbMWsBCEXrC+CZcLo4CiPCCcyJ5DsS+Lxqx2vywaGhaLMEITOSQmJi2Ru&#10;/QWfR4moYwyiomUo2MY1SYJEITDRCQapMFQsGMQ9uzgRcJ+RtT4fYv3BdnlS6Etezk5X2cF2fQnD&#10;YkXo44IN0T8HeGqNfQ/T5FzsouHEXeuC4sRO+DjkibIXRY4z7G9F0T2cnAhwpycvFVfjE+CucE0J&#10;EfCLBP8As5ZoxPZWHTkx98k/sVJQQ1y0NS5OD2F4XkcMUeEnJ2UapCkolESsgN4aEME2cajo8Q3c&#10;JXgVUJseSKLBohqoezYQug/AS8kGkaMcgxHQxjE11p+drAhYmUIaqEhRv4BqOVHn2EMeGSQ+S6af&#10;QmXDfwhMQmNh/GZuhvQw4zV+R0LaGPyDfjsdfcPEx3hcn3oVaNnD1hPyLfJpFkEaw98F9D0OcKL9&#10;MaF5H9lXkTas4fkYv4G7rkovYh/oe2M7G/B9F8Y4H6HcM5nAZz1stE9awd4WsJvesEmVSLzRoSH0&#10;GgP8OHKLZsmNRKZ7Fzh4UwcB7CoaErFuPg3kMDZ84YaFJbH6F0NZSsQUEEEG2pxGw1BjZFhsu9CU&#10;wN0SEaZK00zy5+ZjGsSR5QjkUSDlq/2WwHhR0PjVlUXMITNE6QaGhobKL4sbJL7IKeRKUGpDFbwP&#10;kLQ7Rw/tsfDJSb2d4tOPZdiWz6PaKXwWrF5FgTGsPQtPZHOj0d7LWIb0XZsfGxaj7ORfBf5RR+8W&#10;MpwWP6EqcmTsa3s30PvE/kQ14LkKXziYeEN2V6K3o7zNF58i6RDQ6T6YnXsezkcxoTJrB6zhw0fY&#10;9CVC0xxsgjYZyLoSPHKYBhs5IQtEtlEJEPQUeh8oTjteTViVCG4hYFpHocF1gbYk8SUN54Cf52ho&#10;uPT+DDVQhwZqTZDr6Zxey7oT3PHBZCopSjw2MUwxYYxmpYxOi+DHg9sV0LsSIojmCnJeRGkXYf8A&#10;Oey79iE+T7Oz+jouvZwdkN3eUxOsT2XHXwemymoJpL7LFBbExuFnA3eTk7HipFEROtiFRx9jbGjh&#10;QSgqZpGhNCfiRlxzhn7eP+no14EJFvk0RY+R8Vkpw1hx+8BrQ2cFEhjQtG4RI1LRxge5TEfA1Tgs&#10;xh4xbIKxkDsWgtotJSg3EBhImGyjoIUeEGiEhKILjC0fYrkv54NFiT4kNEzVffD29VNneEPWL9Zs&#10;ujQKilKNjYxstjYx7eVZYxdHSEiVhOBqiWB0pX9sWeOGJMT89GqJbHqFELgr7OEUTg3vfZsuEy7O&#10;WcC2jljeP7xeqcj0eBM6OBnJpZm6zhF8HOD/AKF6PI15L/8Ao9CLoephsvoXGjgIauSR9mxbZuvQ&#10;tI2cGv7JF5JvjBI/pmbFo2D0SkhcMaDIyVGiI2xFgOD0G2Y0M9sGFpj6IcG6IQQZvoWCkY1cUkLM&#10;PDeiwSbFjB5R2J6zuuuyiNcMX52houcYXIhdGn8nDGUavZo2XlhzLUNEe1ZVKUpKNY0HuxY04Oha&#10;EJ/AX2IuhDVCUX+hv9DyJJ1/oVZeYWavrHL2dE68PD1xwQXHrCQj6PvHW2NYRbr4rQ+PZwXxlTnk&#10;75xdQ5zdCRPJwWiOj2Nr7Ic7ODguDYhcG/8A0J6oy7ontidXgfVXR2WdFwv9D4pxlg9nCLWNQTIP&#10;QlUcMfrC6LV8ZvYyaGb4rEdjw3GEhIlPIOcFSiGNxFOR4hJsgM5LrLaOOExOrEyO/T4F/wABjXwu&#10;B0LGNAkcG8CEnzhSoaAhATKXCieKjGhtjd9kMWlytkgxD3oW3k3QaKt/60J46JJjQ+Tg+uyIgx8M&#10;6FycLHZwyEzwUQns4Z28avombVjofB9v4S8CWiWE8COsGwufYlyNbfmHBacdGj2JRFEQTf6Jv76P&#10;ok5PY98i4XY/XQv2OnTb9G+EfZaj9HPJyjINoYmQWxoWIYbBsglBfAmG4RN4SkbFse/JA05HpQaw&#10;Q2wdHLGtwrKgniEw6YlEUZpHOXwLSya4OgnD/wDcL/gPDyGxsOAQlY4A0KJQJEotY4LgtRMo1RrY&#10;lhscixUlJli5rN/2Lljehv8AkxbP/smwfCEqwSuOUL5DQvLsnJxjSODsWOWGcH2cHPOKa+F8Z4x1&#10;jg+8rQS/kXFEiE14GPS62PbH0NpDhj2Lglf/AGIuxoaI63ha8VCJNEUcHFE2bMnkml/QkkhJyJJv&#10;6ISJvfYlNYOxwUJlIeiMQWhKTYkhK9CcQg1qoYU2FbFJUQehITBtBRyioH6GHoSI2G17I4EgnhiE&#10;h5NwYpcUpRCZTkQR50XKE/zPKDRywm8YuB8ki+zZBNGjQ9wQaHiG1kP6CSEuMPQSknwo8Pg6+zgT&#10;lNNGiS47Z4EkIo/YNaOhf57Gh7IP/RwPdPsXOeOjnkm+caGdlKVFqz1nnRKSPCa9k1h5QQNb1SbE&#10;hf0aPWONj+xs2G/XBt7HpHD7wS34Q3qUdccjR+hcjZE2mkLHpe2K76KYv5CByinZVLC0jmI6ciKj&#10;Q0VCrHCHwLY2xOMes0LaFsPUSclJMbpyJdhpdY5fBUW0RcjpDBpgW+yehEuMKUgO8Hv4cFKUpSiw&#10;kL37hbJP80INDBaenhdMLoxquLIejiVNT9YIQw82NQmH9C7Pk+huc/Jl0MtY2Nw8KJ9k4MRe2LB1&#10;hXfgQaS75RBkn2J9OcTeh87Hsl4IeTp7LrPXBCXEwnExI7+z6PYUS9DcfJzwJCVRpocLYvsS2Pb1&#10;m6P0N9j8HSXJN4iejhDG3ydFnWii9mn5JTRM0Opf2RnxHEacLaTR4D0IXwNOhOic+w94SCchyx0J&#10;Rj4IDYbcw0PEaNnZwJqjZE0NEOkLgSG9aKQ1FwMbgo5ybHASfYqENaGtCOWKOXBMaLwVhDbMiEti&#10;Os/ZC1wP/gQYx6F1HOD/AMWTyX6FqCxEFeBJoLLQ6GZlF4EhM+eBdA64D8v8j4wuaPjGhN6heWMq&#10;9f0NCuAo55EvLFjeOhb+xKJjB0jRYJ0mhlGvHZ+jga6x0T9D4zP5EotC4P8ABwiISDdR76w0JX2L&#10;Xol7IQevs3d4/osOhuLZp2N+xi2IRaENHLge0faOTqCrrQtpR+Bnwospo/efa+hFtBHQ0RePs/3C&#10;oneRMf7G/wCGTdEoLbHwhvD0LbG2bYNk3RuiVGlDWqOyGtjcG5gQnoVjhEGgnEXyccCgcM0jGzyG&#10;hsGTQtirIrTHpsW41E1DdjhDA0MZw6Lcmjx9AzqEvMd9Ciq4F+djGNQSzYXSUfAto/YuDgKbV1D1&#10;EITDRChAlEoaGpwXybcOGvsafk34Lfoe9FOSlvexOItjE7VaRqtCw2xDNUJ2JwT19E5hqGza0Sof&#10;v+Trk5OTjQ/5Ec4ngSFxwWIS2UkKw8f6Em3GJbi6OIxHONnex4botI/oqxIyXgnjOgnVo5CE9i/Z&#10;jMei8ITcGK+AcOsf3oy1o0KAaigaSi00b+iXnk3xwLRNDdxsUGxYVmwSs2CW9DRqxNEWlY2ZwIbG&#10;+hcC2ihKj3GJiaGBKxrRwNjIokRsTY+Sq7HoLA1L0KLYajawNkh3oqg+h8C6Kyng5pyiZRfjpRsb&#10;Hg3l7OPYsqULQ8EyYQhCE+DVGYbR7oV9noz3Gr5J5Zqeigk2dEpitsSvPM4joWzZxcDOHVsc+xrp&#10;8DUTpR7GmjlDcehMn9Eu0QR9CFzg2i48wSqmQ0lOzrfAv6Po6xIc8F4P8U1ZsL+wjXL7P1CC12UW&#10;xvWFyNfCEcm/IsCCEF8V77SO3s6Y3aj9j5q8E4OWcCTZRDDSGkJxCsXJwWjpopTdEh4O9jQg0ZYi&#10;jVjgb8EmyikNBs0I02LbQ0J+R+A1SCNkJzjBQabNmSkJQUYkQgKsS84bBERNk0cE2NVCCeRIjs66&#10;AlrxMp/ihDUtGMvyiEFtEGSQnfyNMLLFgghKkJPsSykJhmxtoajIX/w4GXYmm2oTmHmkrOyP0ND5&#10;JoWuBLyLRBsd8GxOKOSeMf6OjlC7g+cKQ57Oxwi7GrYuAt8CHwcrY3NIQ+QuTwTc7LRrPQo1BISE&#10;iEIQhCfBRBvwKE2heOFO2h6ItwYeha0bSJRpwNJgym08B0y1CbC1oj7xdj2J4UbGsVgSqsrwJMam&#10;iFQkGE2KkhKnRtMkCWt4aD2JQfQ1Bmuybw9jgvIgzkvkjpClL1i33hP8Cx0NnHDGcfCiwtEcxdEh&#10;voXkX4XFKN4IUY1R2aCChCevisz4FsLsXcXlwfRrsnTkTfnyJETThxo5GrJ/J2ejg7xdcjfwJFXY&#10;kL6FyehrWNLghwdwhMKOBoKmiBDwhaf2T2PWFpbeTZPfngQQSF+GDGPgZCQ0EXiN4HgQaQgOMSPZ&#10;wJXkZWlhVckSehqofAxrCuwaiaD6mUuxBC3AngfNLSnCnI0pHPJwyDkG34FA4bKNmPcXRY0NBOxq&#10;xbRsJKYrbRYLa2XKoqyeTwC5+Cw9FEXJ7Jsg0JvKWVKLnh2aDLWQpclLiieDdEHeHh7FAvghC2MJ&#10;U2zlifsFy0ujo0J8YR0g4iW3s7Z/kgtBKiaPAiCVYkJJkFx4Jho9XsSGzr6G52cMpd0aMa3jlkG+&#10;hJk8HenjvYtvj9jaLXmasEIJCwkQn4GPDwx8jxaGzs3R2RQRsXs1PIdBLRSwUJUaaFJj40JyG2uB&#10;CjNGIaCJI09kuGEtbH4YvQlojplrOex69HIGCFdGTYuhjyGw1GL0b84aOOhppovQbC1yJoBKsPHY&#10;hMuEaHG8FzCbGP43ajvF2U0TLig1GW43GsUonm4Tjw1ecPI2Cfw1C7HvJz0Oq4SD5LReH2MOkWCr&#10;2fei/sfBf0PQ2L0ODE2rg/ssRdEwnFcNGoXF2ehuDdFs4jWJrLX6w7G9f+woSKJCQkITEsz8Leil&#10;GMaNQnOS16F5N2hKFoXkOgT2KDSENo0g0Rbxg+RNUcNWNDbXIjhnIoNBubH6Nlj2MPkfgJRtirZJ&#10;wckgw10xQJUSlCMfCPa0ci7Ox8jWhhoy1CQleyfm5eddjUSG2Ue8IXwY0NHiELkWsJGUp2y4IoLH&#10;TkaMZYpYoQawkPQeoehqogNBMTzGPItISs4HJoheRrdONiQ14PBd060ONQaHsUIvk0LWdiP8nHI6&#10;0cFc+xbRRbxx7R/YfOOWWCoeJXoSnJ68i4OeiRYX+MSuw1ObwJUTCCQgkJfiuGNjY8Po2ZuxIcCp&#10;VDBsRHmxWbOBy2JsiGmyyHSQk2x0QSbCgUkhxOQkG2yMnYTUiSDjkeoqEguTV6JAbvBfYl2YkaPQ&#10;WvARCtipcjSGoJA8Cd5w5sfkaHobmFE4TXY+PjBj0husongilOsPDGiDNWnlKhImDWKXC1mWfUyI&#10;iIMPJozkaFqGoxPChxr6GbX8D24QQ0PI/wB89nHJ/ZW6jkv6OTzRx0PeDQn6IJMnRIbND0F48CvP&#10;Roh74OB3tYW/0d0TjRyJzZaJv+BWtkcCdeiH2SfseT7PArsvkLyEhCYn4qUo2MNjY9lGukPbYgR0&#10;NvsUIT0NjA3oSPQi68SSpd8iRyIkmiEHDhYFsdqjdUIBPSFtDcGFrY2WFY3bZt0boTb4H5lujfVi&#10;5Uj8RE+h3wf7Qhuw2hVsQQ5ZBwSrEIjIQXYmxbZodEje+Q38IcDdINwXwsOM+LEFgepZenjjMwYh&#10;somVgggginhhoZ5sJHi0ZYIcbyNpaPIJwZhIP72cLktQW1vC1FWvY+Dj9H94ZBQkGqSHJ2L6IRfs&#10;a2Q0/ZsTetnKOhKiV0usGiJ/Y0fR9ucn0NB9LDH+gsiRYEUJiflbGxvDw2lychHkPAKJlTQko1GT&#10;WSexqNmPfYqRIeQUPRTlCVFpj3EeA2FphREls2Ei5wJqnRQeAkZGaPJttn9CiWkXwmEUSx/kx04D&#10;hoT8fyN/hIXYvIW3BtaDZMTZtwPtSU4I74k5hIo1RL4Mm9/FjwDTRsSmh18IM5EiaIHj0NCiwIIK&#10;ipjDUKIaqEqO87foSrERQ5scdiz2djaR2UY7Ox70tk9nP2jgad00OaIfI6xL9DWvohBj7QyEnJwt&#10;C2VGNDyOxQzl9EvWiHIXlnlokokEhIn57hhtDY8Ueg1EKoSSWPIPbQl5N4OCl0cCGsKiB7hYg5RU&#10;9F2cbHbVOs7H2HkjnYe15GOSh0ohQ9ngYuozcwbwr8C0ovzc7D8oeu0R+gLZYLsg9cCrkQ6FvwKo&#10;uRs2X4GhKRtucmMYyTo0ZJsLWIQeINXIkazCEYpRAbgc3YVa2PPEao0E7hyFwNE8c8H0Eg24sE56&#10;PbbLMvYzk+sP0Pn7HzopZBc6E9esvyXRccPE8noglsY5SInY1eOfAk/24KsCvs8iKQglPyXFKUo2&#10;NjY3ijYzC24NXYk7G4Kh9M1FtYm3T7E6WCVYwUeCV4IrkmvYhaRbF3s56QmhLsJdoa7HDQ2gyMTg&#10;SpYUUUiOEQ4ugURJ/wAFkx/IS+PlD2cDRbE0mV0hNjb0b/dnfMgryZsIemL5MY9J+znjDwxi05QT&#10;G9CwRRvEGtYkmzZYhCEHhui5LvANNC+O8SpCR2dRkF0czhoaiVEoNTfRgdrP7Akdh0Uein9h2DKP&#10;WZR/xiz0KUJ7xYWH+cdCxPZ6C98l0X+zxE8nZ/6C/hFgghCEIQ4/HRspRhs5GN6IjB0iTaHr2MPY&#10;oPeF7OTkP0SiUNloTk2OlhjwNjQk1yclnYzXYq5EReRoiGcjgbE7BaGj2ctIjItm+hXY/wAPjfhf&#10;hfk8UoNpsbFsxTa0HTh0antF7E2CXP3vhcDiexCCxfgxlkdrlcZZwKPZZRiYtsajQuFlWrBP6fI+&#10;DQSsdhu8sUIvLaF3vCOV5CDUXY3Ec8iaGy7hJEVDliUNX6H/ABh6Z6J/BcJ8aKLE2SvY+gRqnHAv&#10;Lk0+hOi3jk7LPZyLYZxOff8Ao4dFghP+FRsbGzkNjKMPYo9DaPQ5F3Edj9I5YlopNlFGNOiP0M25&#10;JfaE5IWpQWmzlFuRdVFHseuITtn8DhsWuSpe6aOlqIScC80nbZWNmx3/AJCLW+z+FPs9ClZS/ieU&#10;yHBJxyPyKI+vgbiMKO9/CQG6h6NkP4Nwy8MpNPKFpTsQ1Bj1l5ZvQiEGvTex0sAOlD0ho+KaLI4n&#10;ZobwPgnR0+Saxy0SxuSSsbr0JDNhLZzxv2exqh87HuGzsb/k/o7xdcHP1jv4S7g9iGzFxsWGpsRd&#10;D7c9jnT9DbVvy8JCf8KjZS4MUbG4MPQZc4G5IN1FHBPCFSJOMfgXY3sRDb6Fiiovs8OS9jv0N5Nt&#10;oq7RsGgaISOhJqirILz7GiHCo5wewlYwmFb2JbN648sQRIlilORDePwUpSlKUexZtGQahyo+DwDR&#10;XwEyGvYk+oTox5HnDzdgnFwx6KJov9RRsb2N3DVROmJOMt0TF08djeWAbDsJCxKQ+syuRl6exE2T&#10;2T9k5rb7YlH5G/5YraTNc6Qr4gYCWEq9lzhekUzDrLTf8iOhTC3ngXOEv0T7JOzvRPA1oXAypR7V&#10;QnOeTebfk5ii7ZIp+CfhuKUuLobGyjGxoOh5jbwIctlOR9ok/Y5ehtipMcTOUJ2IcFEavovc7Hp7&#10;INwTosbFv3h+uFg0g12EjU1RK30IroaCHBRNjNoJKfI1HKCq0USRCJfNjxSlKUpSlKUuJlOfBrEM&#10;1G1pvm7E6r8W13XxJeDneILv/I8lkQzgcctbaZuFpjUabGj9FF6HdtFeBOjcG1iTYWONpC2uw7Q4&#10;gtNDNybEJfYhCZ9C+hKsr9GkvSw0mX48CCRi2xax9n1jlE2diZ/gpLKLR+hrRNFTOhlx732bnbzC&#10;RPzXFKUo2UYpR5DY3gxWeyuORxWwSocs9CchSYmxL5EHSMKI0kKuDhL+Q2AFS8I4bLRNxEPMNAza&#10;2cHo1b7GrQjQJ0Ua0Q9NCfoJGyvGvIoV0JJKLhfgYzgv5LkmchPLKc6NDsLeyy1obUw81W67ORjO&#10;SbjFjhRrjsTSVd5WGPTKbI0RSjVGg5YUaPsdJ2UTaxp4JLwKu/I2uRiR5MnSFsNoxSglR47xYdCO&#10;a2JeMTZqP5pFPrg5wmP9H6xMd7OuR+jj6xcb64Hk1eeiW/2xBL/gUpSlGxhsYYbHhZY46Gz5HPZ4&#10;+h+Ww0r6FUS5GV4NwQ1BtkchNaIQfYckFG4wNUJPc8B2UdPovoZRHBEMEmR6EQ9INNbSEIlBvXgR&#10;TuOSdBeQy0pv2o4/G/8AgUpcJ3DY2PucUhcFDrOnnkWn8SVGsPeOBiVFEP8AW+Ucq+SfBB8FykQ0&#10;jj7G73Tm/pgt0IcxTnuUi++BUHtkcfRFEQmifQ7AaK6LZ6NNRyf0PwIXIohAsMempQyqZALv9hVw&#10;JxV9m0yX7IcDWhKPbPov/wCYt7PBR/YrNbG4iHNUJpIvBJmfOfGlGylHg8DFHgYYdj1G7yVEPqTY&#10;o2FXS2PXroLcDdSE72FB+0EbSFH6y8ehmHUE4BG1EnH0LT7OXgNW2hXtKBPwNmJUXN7Q16OAMdjL&#10;kVd6L3p2QzF+C5pS/wDBXKjDGUbcFMHQiqneX8GLUPr0GwxoOhlDvfofxSKnLRBYINU/ZG7+ySIp&#10;PoPGn4FreUU+gefYqnRwqkbzgJUQWXwU7G8BO/skxYbG7yNfQLEIg0NC0Ns+5ZplE2uxa+SnBCJr&#10;E8n9iez+0cnRTbJ5fSE2t9gkQhPxIPDGylLg2Nz4B+fRQYYo0u+RouMhkranYY/2a7IXvGw5CNEW&#10;UonBiUFYtudGwoghhJodO8QQVEN+xU0QOtkNDVi/QNq6ynHBuiQ0YaqXIw2xbZ9K5EiTRL5tjeF+&#10;GmxApflM9ZsKMYiTpAONovp85XBSjGafcpahinwF1D7r4taFyOHwITLFMPuDqEJJUrpdD1l4IjQl&#10;F6FX7Fk0glTfZX2i/wAjA4fZEfJ5BgVIvkr2S7J85Hgqj31GPkbo7LyJKDLvks7Fs6bCtwQm3Rbe&#10;BWsY70nYjJiFr5X4UomIox6GyjeDwNjDwsvthLGOxrOSRDSuYkLlrCPJB7Xk50d8D54Jpfg2DcDc&#10;SMltFmJRJQmyNUUh2eDdD/wNnY6EkLaobNCLQnWtkFhXEidFG1weKBs1Rqi2FP5zcG/g3+Kn2eg6&#10;i/NfF65wx8a3ZpnZT+rCex5ZzIBuD3i46Ko1YqWaUSrXKKIYx4Lg3cP2BZQMxGClxyJB4vBdqaRz&#10;PwOGxMps4fgLKC+g3DDANhYbkPiG2uGPF7Y/ASeMSuHJ3BcecVjfsv8AIsYnQtDj5OF3ReRZEvmy&#10;5uSYmWDYwzsUeBlll6exvA0DLWxjqQ1rMQR+SM+TebNjfQrE6iavg5cbHxXyWgQzqD23grci6BtN&#10;LYjfJoTAmt6F0G63o0CUbMUJ6OOFxCdMRlsgmc6GvB5jGRV7TNF6ciewW5A354fXwfwe8PFL+BP4&#10;UpD9DTRcX4X4pOOB8DlLqrolI06jdfD9DEGv0coSg0SCWGqeMosUYTEtDe42NjDeYQeohiOQNmFo&#10;aPIapyHyBBo1/Yukjo+yB7Fp+hKUNdG6HpiZSiDGP4Eg+2P+SfQjsfI/7GhjWvs7xTjnqexMr08C&#10;QXxbw1+CjjKLZTQMsOhscjTzsJcbYzeirdZsZa+McsemO+eD2Hp1nAT2h7P5nezmNj2ijSEN0eqJ&#10;cFQcyrdLsSBdmo0+9mOocGx6Hw7CSujLd7GjVRrjGne1tFhNF1exuH9DU9/qJwTiNt05y/hYX86+&#10;VHGNuvnfhDa4xTHtFtHIm6dFqqLhsYakOxxl/BaSroYZ+gQ6EtGkPI8f2ckIQgkPQWhuNzs7g2Nn&#10;DcDtCjX6EeNiFlVMglJobQ94qEwUow0cjYJ+nCOoIXG0SHGb/RJyc6Hsq3wJud/6IT4t5ZcP4tjG&#10;HBzho/Y9EjzkH+A35mgSOioxvfBv6O/Jz6Zf5OH4eLP5LGPTY2LkQtE7yjwIOwREcDkJDIvJP0RP&#10;EmmcHDg6hu/kXevsb0xOX8ln0SdqFp0HGhFrF3bBAanIjSjJ5BGfsUPLJvbvDZctwvxebh/GYT+d&#10;Hs4/Fy0cMppHKE/5GqiP9Qxq0OB0UQ6Qn16EhC+/HwaEtNYFyJGQaI8G4UwVYmqGjsfgOTjKjha5&#10;EzsRLS22KNXTvz6HKtslT5ZRXgb+BSLI+B9PjRyKIXAlQnGJ0YzQPPEkTX+42r2/IkJcrHksw1o5&#10;J+hiklb6EPO39C+NmUoNzLL8G4MMK5MS7EjtA/xo2IRPOEtMT/otR3sS90ongUo4YrDso9nMGi8e&#10;i7Gta2WndZxS69iXfQnKJHXk4QPwRjdESkT6h16KP0TaG/ARJPybIfSLrk8Wmtmq5PJULltiM3k+&#10;5/KL96FSjFDfCPMbT/8AvDeCxYsUpRPDxfkvin+Fr8FKNR42wei20JCapTcNHhCY8Mqog1zilGNG&#10;zjFGjRuBuRipI4exobka/wBgyNl0Nr4PSC3wRfBu9CUfs9l8MadijBTUfotCG45HoekS7FgCDaiz&#10;4BPggtoTXggugmXeP0Nfoa0Q5teX6F157FL8T3m/BsgUq/0Xk48ekPnEi9nQ1IIT2Yixi58DcGX0&#10;Ph4OV9kjOR3rZ/8Aot4LR4HH2hPwG5sueizdP0bPwNMJn+Qmv/YvF0RW2mal0xpdV9iq3oOehoxu&#10;TBqtEKE5Yv2E2N6OQS8F5VMQ7XCGc4UQzuh8TGqi1TzRyxsbCZdjexu4TKUTw/klfmnfxQfxZR7Q&#10;mdsZGwniOILNiWhKI7/ycqbg2JyUEbNX6GMNm2Eqcl9jiY0ntspja2cql+zoxqPZCHBqCOcz7WNc&#10;EjWNzggtKjWUrmgu5BHDerfooasmJa0PY1uIeAoUpd7PrWdppCb7xkP9rYkTRw7hrHWHyQ3oOS7f&#10;Z+RIpycDzCDG8Ub+DY3MC9rbyH9K2xaY3edFGX2Wm2vR2fQtt+jhc8mrxwcskLxT9M8CxfZZCnPp&#10;YhwqhrsfHk6Ku8PpWSitjTTJsmtoronvgjOAgSezRD9hN2U4zvk2exPGhbbm0IGC0Bb7IUaocWwj&#10;L0chJj29CeZNnhnIpcHhRZTE8P4bfgsw/wACKNo/E+/i9Bg2xo3s5saDhX2L44E4xOlg65SZToJQ&#10;bSWsLd5JFEJjcJHpFXIMbD6ESjwbuToyQVeYJvjT2bEhba4OaQ0+3gbTwMa4/wCQkvByaoSgnsf+&#10;ZIxPsDcVG4P5LoYCSqKBNxcFN8reOxeMTfOh6OxzJJW6OYnKKuSGnzbGylvxY8Ui5P8AA5dey0o1&#10;omxp+S6P8jjbp5KSPRw/R9n9j9nM8HR0cInXOP8AA6Gojn0Lb5JB86LUXBYzkXInsfH0N8wXH0VT&#10;XJx9CtseNB77OdRTVPgs/wBfGlIKOfAi+H0X2wkmx9B6h9R6saHJfZdYXwYkT4X4wuOPwIpT7H1D&#10;SDx0FA9qiNOx2tUXn6C/nHfAoZaNQoyxL0JoXeVHsY1tL9jIDSS8mj7BvrH3aY21e9GrOT40abHC&#10;8s5DZd0JvB+lDV2E30DaMraHLOBQ2xKfAiUGhNof6EPeOi6yzo4aIFzwLQhcISOOTijEJhFMILt5&#10;eMEJnnKG8UeyfJ4P6a0j+sMb/Y3Xo20c7w+zhnD0J/uG2SOifOyVq8HR6f2au+MN1nsPSJvwbh1P&#10;PY1BryJUu9wrHkt6g/6Los/6L5LsW0VRQe2zS+hnTo5fsMhsXG/wQhCEzPZp2N+Q1e2ItO8F9H1G&#10;vAg/eGnDL6FeIPQegjNnBcIv4qUpRph+YVFsNTuDUYmeEqfc+UPv/R8O06GuhFxH2RciHDbBmPJd&#10;ci2MexVLJDe3taKJeemNTEqR2b37C30Jv2Y7aBVr+SjY3nUaMTq9jxkgtoo1xORrxhjy/h1vhjeC&#10;heVjvYuTz0L+cQFN8TyTczC7FrFGxIQ8NjKMSHr5m5sbM27Mf0N+sJaOP0UVHTPs4aP4PofkeoIv&#10;8F15Zbs+nA1s6EqxezjDXHgo9noyex7beyJck5Gk37GvIl5/kjpP5OWxotom9CSWvI7bQiKX2NoS&#10;n0JRz8KUuKUueSYTFKbKXGhcoTKYoKaZEQl6PUT8n3H3nuPQfbExEnOKX40o3+n6GvjYnE0CLGXt&#10;YFRtWo/KE20k+4xOJ/2HOo2F7F4mBQIPAaOh474iDhid9dbRZ9FoHua4Y5hSZ0IxXapRh4WMfWFj&#10;qE4g0bEw2wfAhptjEMfGHrHRP4Zb/CSesL2WI4QtgG+Ehb3F/BBOylG8EsSkGLlKFuHlscuu5P5G&#10;phdbLSRjPGuRKfwfRDxseFNh8k/ZDi1knBKQkwvQ236GtccFU0oVNRF8DP8AReT2eOiY56O/9F6C&#10;UuztB6XtEUvAyXo2D3yf5FxPAvwKUuCZz8BGK+iEEuEIQ3ilKUT2UbRc3ClIKN0gl4HpDbK3i4pS&#10;4UeyHfYfgaLeFJshtb7ClYSK+ykh1zGWWkzla/gdC0QbhxttlFptEh6Zq/kjfV3siP2Gxqz1f6En&#10;9mkXWhwMT5FQUXoSDjDk35DgJDH8Oxj4Ox4eERdxOZydEnIybYKuR+yHYtfPwMN55fEWGGOM+2Wn&#10;ZyiIomcqFv6HoIq8JblF/gexryxaQ+GPqmi0J39YS0KQXgaUOyWQ2/Q/R14E+xtzXAuN9C5Goyb0&#10;I5RA01scQul2RuqLSLDl+hLa7LEIeFL8NlQmFQhpUC43+BH7Kyv5cFL2U5xSlnwVsTFKX4T43C4u&#10;ITLVG4+k9rGVuU2H1PE7hnaeXP8A1R/Y8DSqq+1gPfUQC29H6Oui5H9yA/FPVIdTToegnydQdci+&#10;8cj2/Rxh7z0PR/Y+BHeXGdcN9kFzwWRaxekbYo3jjlh7ykSIg8IWsnCr4Lxw+Dg7o64OOesXyWnk&#10;5IsJWnfBMQND2f2frG0yRnTOFWLjRwy30iKQWhLexqPxR+EM3o7LyJfs9HT7HNvwaJ4G56EunBNI&#10;vA46JS4vgq9fOKU5JTzZXF+cwjfyfokHInh8EGvGGQrKKXC4XClxS4hDofxvwsE0+/wNXyo38/wH&#10;B4P4A31xHZYAgd9Mahv0sfsG+T9D1hsbb0haHh/B4Jp5Ryd/eXplBKtLs8ivb+zhFNCZZBR8GxvK&#10;EhhDYn8GJFQXJrg27Dcha/Bx9HnwcL0Nn2SfXJEEOFyN8iV55NkPwNkj5F2KLgXJOxqn9s5ekMfM&#10;Q/4PtnQtfQ+PH2bJELpF9BRO7vHiPT2Gw2nsh5ovAt8kKLkSvIlv0Jbi7IWcCXURHLmY4GwofB9D&#10;2VKwvmG/cT82VsH2RsmCMjxBlZWUMUovhRYpcGxi+MIQnwmaijZcvFKXHkRpcFwt+eg/0yNPrAH7&#10;VRm+cjzYxlHh4hpc5eWL4PhiwtL4cDGqoxsMHRIXsSwxsug4lGxnAnQlCwb2UYXwsaEivb3q9I4H&#10;6Jsh6OzyHU/Q1+2Hy52USj9CELT+xlH/AAPTPa4Ft6LBsuvRsOz/AEdj0FvHpdEojskU5+hIT+Rc&#10;+h8lnssV4FE61yPTUGdBc76Kglz1huhxm4hCEJhxhKj+B+8J+UULwyKvB9D6ZByGjB4sL3ZyPwR5&#10;vxmIT/gv8UITFFKPD8hQsavzIlO1tYHRTPYeuMtj8RIo2x46GLLODmJctTMriUU3szSNYloEossK&#10;QVeNFpDHziq8nZENjeIIXn0JZbRCzbk1Avs4GrCCjXob8ocOi+B2wep3h/rEOGizdKPZe+h3rg5F&#10;o44/k+mTb6x3xDo457wlxIbfs9nCOhcY7Gv6FxKP/wDB1taHdmSVCnus68vJsQkJfKG0UR2VfBNw&#10;G68QSP2fsWL+KGzZfIXyKPohfA4WCDXzhPyP86cYnf7NF4NMZ4iDfjFSKJcsdrS/k+9iXwM0E4PC&#10;dyunjrCy9ojZijBRrs+wELEzVLYhrvllLhT2S9hGxsbKXQ4CUUy3s4mkM6t7YaWWtnhhbXI3WaRw&#10;1CI7OhcHf2SseNNclJ32eDn6WHxCaLODlncFs5uxfYuz9ibf6OehOP0IQ+Khk/svv+D2jbB+eEO7&#10;0d2xGg6bZP8AEkQhWseSfK5uKLmlKXH6P0bxSlKUvwpS/imJ+Kwb3+FkvsTs+BqhuERNXOisT2IP&#10;Ss5d68EPvC41lcj2X43N38fQ9oc+mJOAZc3OXjob0SRV5D+y4Y0QtTnccIbGM+wfPwxhsdk3gAfm&#10;TdOZ3pCI0nvGzYOq1hPW7C1yWdCX0N+y39HqQr9E8HP2W1rrDWvo02fun6ELjgjk4HYpzPRw8e+8&#10;Po68D6w+Ndki5L/JJzj/AGSfs9mzmOcnIMfkNx2hKfgXA+VJfz/vDYuOfwX/AIUJ8dmylL6KXEzf&#10;LGhuPgpUNtwL9h/IFjTE6kyuu1vA16EtEJnr4LYeFlY4+iE+TJuiKrU2xKKYSKcG/YkHYcLCFmcL&#10;ln3L5Gy4bXzwLFixFGxvZ/ui/o/YmIrb2xKYc9CQ+jTEJb2U6TPefobib/8A7Y+lJ+zoN/yLrPuD&#10;6E/gfV/MNPVz2MtuUn9H3o027ht9C0sTwUs1OReMTehp3pITnZYkdCUQv+2DU/8AeDr3hOsfOODh&#10;9krVGqmuSHd6KUvyoFe+SlzBL4oTNKylKUhCb5L6Ps6IXz87i4UpS/G5v4IQh+i+i/CYa3g34cnt&#10;tlb0aHIfIPqDVQ9BBZQhwMywsLWYLjEEzgsdkJh4YuDavkQY+NDc6LpKbz/1CFtjG4i43p+ylOBs&#10;u/QSVy8Nj2xeSe8FhoUOGbRBIhCEJiZe+dj+29HKHy0/yhE2+9DdaJt7PrRx/onGDcHyc9H0fShD&#10;QYnR7OWPk9UawW5RP6CZJGhMfkEF3sv5r87hS/NoWWxMvwnwv5YTNKUopS4UpfwN1v8AgJdvBhMW&#10;+2C0EU/9lhom8QgiXHKwtEzSEP8AN8OtZb0JVj/QhZbSJ03z2fxalzaCVJoTG2e+PSJP9iwUbiH7&#10;Nl10bEIQWGBDRcbEYQpziiRU5ougTwyez2HsIJ0Jg+hvwN+Uay2uA2r7HpiRUez30O+OTkrgtORY&#10;+jpej0J6j1h8+TcOLT7JRcbRPt9DbQ3e8tEREQnshCMoojN+C+ilPoUUWkX0Uq+dfgvomrQUO8P8&#10;Rfhc34T/AIz0h9Rdn8SwJNjWBcjaPyPYLV5Dm9Fqo+TohKMaohwcjE8MgtrGyz1lj2IyI2yLk0RE&#10;qpvO98QYl2xvo9DGN40w1VEmD9ImvYSEQgkQRryQuHreHTRb3j3jG6j6OTTJ+KkkcVcjH65KLg6O&#10;UzoQxrnejn/ZwWafZBb7N8eSfyN94e3oY0aQXG9oe/ApV+S/HRBEQhCi+BRfRHs9hHk+xaJ+y5ns&#10;nsmaUpS/8O/lfB2DcQq2xucDZTbeh7tyHjnXQ786jZqnoNHAex2NE2LY8QaE/OZBbR18Pseh4/0g&#10;mUZJDjGJexFBdZZqW2yNB4aFdp0One2ySFwM4rKDFvKI3wR4T0cBInsSg7NrsrhPpiU0K1EotYvo&#10;/RTR+8w4y0LBbrg4Qn7OHzyPSG7o/oTT4Lr3ndGmLb50TYtC534zx6Gt+y79mlD/AENu9r/iXOhK&#10;oilwR/NE+DyH6F+8H/kj3/4PbgC7P4HvEeT7n6YJ7bHtj9mzZvDeLil/BcX5TDzXk4QldsbGOXoX&#10;maXBOPInBoL/AL2PY0aMaHho4ORnDxBMg8MmIf0M4NSv2JRRDLCOKk2fRYuFjPuXBHLpDwx4kW2J&#10;AiINohHkRS8CUJCawgmKE8G+WhLXsSDS8OkaIQnzgghPZ9sP0V1cHW0RGk+NDWhqw2eQ0+gtX2ND&#10;6Bab7F3i+Rb42fYvPBytj40XY9+ziEq9wl/g/wCWxM8mlyiGnsyXB8eivYxBGQmKjQsgr6HrAq4Y&#10;Pxp/sS5dEe0To6acoqfZs2bK/gKsNH7P3+G/G1fg5HgcoJcAw7KzyLUh1FylwNEgmNEORo4YnRqn&#10;BBr4dHXw6GzePnbDNFsim2XBTXvkSC4RREEWQTPAXAxlj+Bs2fLN9FrDwtwEIUxQXuJEYsEnTy0O&#10;kJ+iexffwRiIRfBURojwjyEDVTwPn0XfoTx/7+RcTwV9DV4OtaLOTd6KFt6xwRONE75wKzeifku9&#10;cEXrgV+RlKy4otvWN/ipfhTkaS5kaeKx9QirtierCewl9n0I8r+wk3h+hKe3+iEr5PscrSB/NIYO&#10;4SFQuwNvBJcBJXf7NO6/Q5/6DfCn7LfP6A0/LL6KdX2JLS16J7InXZ+r8MWZm4UpSrEoXLEigxyI&#10;d0fiHpkuow50jWFNNG2FIPhlJ+hsPCY/it44xM9fFnukJ9IYpNFkXQ/XRuK3jRvRFMVbdkx9vY3h&#10;jWrgTSaJBvwf2CQhCOSnrCdDIt4g/iPg5ehe/hSl+V+CMI989YWHyxeRKyVbwLUf8iW16NdPRRtX&#10;sT/+CjFX+xuJORVwK+eykhRPJKne8wmC+CfhpRUiVGuijhGG2El2xdK/sc4pfobN7+ym+kROf4Fh&#10;yUN3YkIxZuQcF95SBKEsKH4Q+cPqGrh0Ug3IfYbuwj6OvJfuhq2nkJp8MhMGzeL6KUpfIkJ94WqF&#10;hfoubOsavbx3IxMvPeFdLrGqyX+4fwGCYQhPZH5I/J9iPLeilJjgJGC6G0W0g9l2crw2yQdE6TFo&#10;/k8QbM0Q2dCROa32W2xJh6o1CQsUQlrg8uGNckEi0iWLmiZ5F/MlSKC5X+Dhxjj7wtHC0d7P2KJG&#10;SnBC0tjNyC52VsHi5GnsbhV9D7EnehshWiRrpb/8NE5Lb+EOa0XhYSH7i36I32JHhHCHen9iXzX1&#10;/wDBpVxfdDjC/wDCQ77njOyWVbKUpSi+RcC+jTBv2Iw6FeGhI2OzHlC6r70JXh6Ih+c9EMrdjrJn&#10;CY384T4LTLuPhitq66KkX2OfQl8YQhPnzzmDT8jsNTMCIU5s2PQk8Cd5eWh7R0U933GsN6KorEn2&#10;KSszWEJEIJGhCD12ceCfQ/hpgUU/wck+MINK0v8A6H1o73s5/wCyHQhf4JfsapPHZzp/2Iq0zxCj&#10;0HQ6ci150X/BCP4/Zqcvo9Cja/NcWOFg9hjQ23JU9lOMRfqJTyCSdkBWoXA28ht9Ufk8ogcfQjT3&#10;GuaPOytdlH0LZQgIJxCPBqk36JbP/wASjTcPJ5FyTCExPzwhCLQsV5RNxipeUyq7efjMJnr4SjWY&#10;Qbhp4foUO6MS8BmfxKDxDaNaXwbAdQLsQMa0UBaBd8OBBoiAo6ISEhCIbPIKUp/B+h/KnPySeOSE&#10;xso4qS88nK0ellOnBwPX0LTPVIOOuzb0Ue+uh8Joe8GjknkRtDT14EzS9Gy8sUpp1h9CMw18j0yn&#10;CY5fkaREm2iOsViQe2beBpoSkv6whwhegvoCJ8Es/qTLt+EMWWI0hUNYma12Ucj1yKBXyfRxwNYT&#10;WOFGvSQ7V4E+np5f/Cnxq9CR9TPIJ1b2me49HD3zifCAOgt4gx8E8CaFJhCEIH4MJVxdikpC8jQu&#10;iCi5YzakOjwbP++MPPAStD8in9wldnlsbMMT6H1EnaLlCn6P1lclFWJEzCYny2XCyegoJ45Kf5NB&#10;a2crZpfslGknwSi0PwPBi43BILTQvITZkR6J1wJRVibMlWE8w+2LdcP7Vgv1H3B8Qw5cXo9yxsHG&#10;CQW3RKhXkO+RUyC4kdkXfnoXIlYsaQeK6IUfSzYeHh8iCUTbGtjWXxjsgOMbjOyN/QzbTqEvYqHN&#10;rkQezbdGUnocooCl/wCJM9iewLbYpd4eLftCIRHNPg2pcJ8HQ4LDbCZgzkeMkcmqG2MuP+Dlw9Ik&#10;H4D0bHQYi9+RPmaE80iPOxeSxIpOMJ6anPwQnXInHJMWexKe/wAc+Tb8HIbrpD0ODfF5OMcDWv8A&#10;B0dnQ0ff8Gx4RPb2cNH2ONij6F58id0TjIQmStcOipwxPtiXce7i7EgmlidPIjrgKtXwWcCZ+kLq&#10;RDkf0Ic7PEKWDCwlY+UUeBQsXA8PGPngT5kIFDkQhB4YwhMJkJAvDJeQjaxrhjxqA00J4J/xl7Kb&#10;lAi+ivAtjuL32Q21Xhj5wsUp9Cnsc8YhIV5T4GITh2FIJjdIx7EiJ9hKDXsXJBLzEiEiZ1iYn4EB&#10;D5KxBEQhPjUUpSlKXFG2LSUdwX2Ib1hbPs5y+vNHzyafUOvI+U+jgXHGFwbP6wjTXBDr8bhEttHE&#10;XB9840nsov0LR1dhuErEjoMWKsSYOU0PC0yxujGPEIIeNmxPkghi5XImJQ2MRdtU5RCtzdkMLVxt&#10;DdIj2dYHIndf8W4apyG9YJwSRB7YlaJYTF2Xs2TV74P/AFp8SUZXcQnggkL4tGIjuWNy/wAo2q1Z&#10;qcnwxL4womx17wya+V/MmGCfGfCEINCEITE2frdLwjg7ODti3/7g475HyS8E8HNmzxjbkl40aLYm&#10;IfinMRoP2X8XAXFn2Lb0JFjuaQ3U4Ct3hG6LvDGIWPDERViOeFyKI/Qmxj+CHg4wx4b4LkQuBdiG&#10;NwN9LhjdVheMtWiqLeBnY/X/ABeCllRDIVrExD+xAqho1vZt9/8AQzgkL5wn8ITGsSExwXDJwDoX&#10;KQgXfOJfDk4LSFovwz4Q+gE7/han0bh9aLWJVfI0+uMFh8iflD3sfJtrD1F5PvyNX+SRi5UX8MaN&#10;tH6P1+FqcnGQ4UXIleCRDC2xtILQ2Exs4Y4YWGi0UvrB0ijWEsNxKipLnExBIeHSINGx5ajjxwIF&#10;2Lk5x3vtD37CdWxMx2obu0b6/kZ9ZBSf8cGTLwoPqEFMPYdLfBbtPTNdNDU4L5Fsb2XMo9FFsnxe&#10;yL8a0ymsUn4YfZcJ+BDQnehNMn4q8VS2sbOb1xshraLqE0d+Trepj7EUtR/7WDRJlJbnZyUT4T/E&#10;vPx1igr5FZ1iIqyiLg+jRDouEU4ixZwOR3hIsUeBq6LeRJYdjKGqWFuVglR6iRDUO8JV6XGE0J06&#10;NHhbDVD1vzRoOiCfyN+gg/TGS24H8o9W7w/wuixSr485k9jw8MRZrESBoJwuCkXQetWx0R2djUtu&#10;iizFSEfHTL5xbSRvsXjZ68kixPwz4X4LX5rClhS4+mJfOxM9CrNKUuKXK4Et0XhoYmtclU+h/wCT&#10;/wAsSF3s9QuxcE8CVWejR4OtnK1/6knZGvmlSTsmtcLSG6r4R5+DRbHN6LBD4w9sWhY0EGMQlY0F&#10;a1v6G39C2Na4N2MbLnDvka+yhTTk5dJs7ELFhVfAnC6HFickpINAtaeJpqLhHDQye6LKdrgQQsd7&#10;Q0E7+DZWX4UtLmwT+aZPKHA6JMI1NpUtEEh7YxPR4deBPKfsS1vT2zin8cj+0leTdcElb9jwZ5GZ&#10;5J8GRd8DTQX8c/Gl8WIWP3jRPAgiVlxDfn4qU5q6HwkPgnggbPoZ7vPCPrY9v1jokR/gSjFvnRNY&#10;glho5E/kvkNF9FnoeRf2eIfo50NvF47eFjiNkG9YQ8BN9fsheRETv0MaKIcwfY+R3ENaQxlOY2tO&#10;nIhcbFXkOdtQ+xC4GPTHfyzmbF6ORwj1YlpG5Tp6HqlwyAJ/6dm+huLXI14JRiENifw9PiwtfDko&#10;yb4IOM9cneeTgjhqZMQEzWb/AOBWSa4OxMagjnoWaK8r/wCCWf7+DVeL8miE+M+cPr4XeEUhMc4u&#10;ExeZXPQ+2CeyEH0P0THoED2dQ/gcMjOzso9L3i+Dsuvsng31wPEaHtfR2b9CXUgi8kKNml5OhcLS&#10;G9t+BVs32Nxclm2Jdl2ch4fOEdi6HwPBM3IauD2Z9KzRX+BdR0Gm5Ndyh2uYv0Nfyat6FwJD8nhB&#10;RfRa+3wLU8AJ+bcR5KNdcD23Imh8wehR4WNzbRa0dhx8EJVGij6nU/Y+hq7/APILbeTRs102Ton+&#10;8CY79S9sL7Ma8hz3ltlZvFwsNtDF9CPShGuR6e/kpwWB7PQWuTyLwEF4HCF5D2tC8E22rDTpM/hx&#10;TZpM5RZzmvZCEJon/A5zfnS4vn8HYvIrL+sGqCbwrKU2+gqTkSZ9Ye3joYz/ACW9D3EbXHHgTv2X&#10;hD5X9nGeCJ+lj6FKskE59BzX7GipSh8HMLk5E0QgzgQhqjr4E4agz+WxNw+hP/Mxpbgt5n7HgRkJ&#10;Fl3jmOQitKxN+S9wPka2qXRIvo4FDwNnR8CFwXLl6H2kOQ6FoXGFcC5JMKp9HMafxfyxoS3dKgkj&#10;Q2zRS+CfQixSN0W+AHPJFTpYfsfSXC8h+8t7e8DZrleSQfPw+8IILAg+NF/w7QvhK/Q0+jolfgag&#10;xvhgqDibWKxmU0RJ8618KUvy5/DPlPwqeChRp+inUEqenPsceSr6Q1CYc+zwcrPOjk5whO+j/eOR&#10;PnB75+EIQ/zHI5CUFGbiTIjTk5EI4sas9lEqMc9C1/6O+CCLksM+9nMXAm1x2Q74cDSG6sKIbfAh&#10;PaI/TXNGnTEWRGqA1eCMmxi4xg9djI/IbkRMi6HuLQ5CcR5DlbDgYt4waNDZSNkzTbIvjBs6PTiT&#10;VYRGfdc+SUOzsk7G8mi7gQ5wSE7HGExCZRGlB+wnlkyi4Ls8g9BrcQ/ZHHr2NTIOnr05F8o/hPjM&#10;c4mFwTE8fGlxSsvwXJSZ8mE6EILTKDwILD2aRF+j77IekfZ9jc/Z0d/Hs8kyK8H0Lo5DbBei5Hun&#10;nGasohs8rg6sEFqjrYhd0eoSQgsbIPf0JnDRsXtDwuNC2sLkRbT9iY/cwOjb8BrY8OThHHQ9t4Cm&#10;jwhtwSFwIehvWjQaiOaEi9Q26Pqjp6EWlwNluHA2NmwkUvwpcTEOiIh4CK26aJci2htPTKcHeVQ2&#10;vQo+gnqEUG3gmhFymLRuQLDYXNREaI42IJafk1/ThiKvBYtl4YvdjOJfEWCnsKl2VFKUvk+iwosr&#10;+HRCiy1gimn8JL1/g6TfB0dn+T1B66OWiI4OyxIsG6ngfZ36OzgmO/lyHAqH3OYuR6QWoawekbo7&#10;DsWVC8nNrmochckuguX5Y46Go0DYap6ZzY2HrhwNCUO8IXss3lpQ/OEtDXoSJRCUnkbRbYe8OAtn&#10;IN6E9MY5XoFsNb8s1HY7PBg2xeZYMVs9jSG/jTkgkUpRQyCar5HNfIPU/sWhIsEBDockpVEOZBqb&#10;0JGS+XL2RXL0GkjREN0Tjg50hPLpw+BrehsrbQ4dlIa3D4MYFH0y+F5qaMn7Y0Xil2eB4IIZhpvj&#10;g+7NUvJReat5vthwLKy6LBjZzuUdiL/ITjDklOj6GoyIgv5Cd4GtiUOTya/bFt4uvI1Pk+GJAU58&#10;cj0OwgkN1nEc1oa2QJQ542WhK+RtHPyIaQa7CVwcUv5Gbo8CxBtCHozkWiXo5eyR4SEJu44GtB7F&#10;wdFmEEvHLG7U+TmRrQ0ujhRaU5bGzihi7RRcsJtIbGmyA3BlJiRYW/GkIilzRbGrXlkTtPsbbpyC&#10;4BW14EoNVkglXkSn0JwhIXRHIbol3D2CXyENaFplpoznZoxujRyHinJVOPCHHVJ6ZfjPJwW/Cb5H&#10;6NiRZ14ImU6PQTxPR8HPcew+/wAAr0fqeLH9h62fdh957C3YQOuTDVYovGm4SQnJ0Oouz6LRrsmP&#10;844RIh7UWE9k1800eBIiT74SNkaMSC4RBNI308V2K2HPEFRiX4Du0StjSLhDZjdHyNp84Z6R7yBo&#10;QYsxy+DlwJ7ErIMqZNFgaFG8JjEul0SrIwtl0JvXR/hEuCF7NUQtiCQl/YEtBs7huFvB7vA6+FKb&#10;fBJyxF+MNITE3dFO5vItgNeSQ0KvQjkuDmok2vk8g/FByMRPkeRqK8DUKuJGg0O0HtojF3MDZMjH&#10;HBLwadjNaa0P4GmS+RxV2JXY2CdzKPWJjepjjP1ifg6+FzS4mITzlEj6EhtibHIvr4L/ABib4H6O&#10;UfQtbHpkibQ/OK1jlnZENxbFv8KuHwmn6Gv7F2EtzyJTfLIuhIhPJz2PnPoN4xJQ1YnsWxPjVNEP&#10;LeQl7Q8+8N40En1Hj9axt81Ba/Q15IPUGFJmPIRodqlyMLC99IaMhp3gcPQhojRkuxro9BLmPsdw&#10;JO0Xs2FHFs9YxH6lyWh0dYg44KMpcNj2NIpzm4nkvwpzu/BsSavAzXUhdOhweSFXw3g3AmFHyPAS&#10;Cdjgob38Ata+RuIaoe3scuHKORwMdaINoTbLdyn1RI5UHonye8T538E+SWYT4yiXktG/xAvMQx9D&#10;2JVwc46JSfofWXxCeGT2dkOf0ccHe0da1neaUfTXKF7UuStLhlQ8P7Ebs8km9De9C5HN4nAmsrbf&#10;I6i9BdnMTVHZwJNaFjZ3DNK8DC69P6DiPW8Y6IfwBwK2lryJ2kFjJE4KX/Qg2qY6f2bfrsRaxjER&#10;cjbvsWzXZ2LAlJDZ3seCWnJoKexF++g3Ottj9gEm2VYNlHgSbDTobLmlpBQuaUTEFo6gZNcCfYly&#10;W/I0NXhj2h0jhrkifeBaIZ2paKbHqJKMSoZQ5IFpDWlMEtaNhdhIhoG4+xMlsS5bUbWb0ZxzRJif&#10;KZnwQsT5z5T4TMmITK5H/YLYheAGNNCdB+tjR9k3lJ8iTaaLqrgYXAqaRNaEhbib/BtPASm29By+&#10;UPV57FT/AGELpQmzbQlR8rJBiFRx8gu2hnAe9zQnY9MXc0fQ3pFE1Smi0bP2Q4a8BxwZHHZeEv5H&#10;zGxYhq32QaE0lpslQLiLnY3teBoez+wWvs422JszWCWhE5IWG1CHyn8jRK+j0Q49a5MaNOBJdK4X&#10;khDfS8GmW37LYPZcHQkxLk04GGKUpRUS2JlzcciWaLLfLWiCabEyEOOhaLoXBz6Gn3Jrwa/c/cLQ&#10;+fobXBtwH0cBGqyCryEmtyrkL9R1o4QmfoFiHydCkQjuAlXRdiTnaF/wOsTMxPju+sT865O2IQ1V&#10;EFcdiJ+jrZKKEJaJiMm50J1ehbRNiZaYlN+RKM78EIQhMTK+8Iurw/JSaNFX6EWvngX/AGOhWtz2&#10;OIJMD5GjOI7QxhpobQ5nB2zRcEVCTFd3uGiGwOVa5RKpudA/oo9j9CzoW2RR4tfpYu4bnpon8je3&#10;MKffgTDlVGwmOY+ljwJyX0IkET+WON/+Bd+fkqWpfBukILgxRs6KIC2ZaIQTRdYonlL5vfRReRFQ&#10;0kCpcWDEg5aHWSpDehqUuRUJscWynCg2nY5B+RVBsm2/I1WLkWwGuNnl3HXW1E0as4/4z2iTM+PH&#10;5Fhcm/REnga/YWcxSCfQn5E6tYfsfA1BdPRx+yCet8DUFoclZv7EePlfgm2q5NA0h1go2IjYaNEV&#10;yJaCehMTKcMIVhpKJeSL8BLQkQ6DqGwg43hTT1iXuJ4MbQXkWEGLaGtHV9rpjbvAnbH5DZ5Eiev2&#10;eCFot4Fv0baKDJeX/gYuRNtaS1R8CUG22xLSXLF/+OzlMOFzHqLjt+TguDHpjsUmBpMjQuONeCl+&#10;KIcFwuKsmwzrDZeMT3xhPoJRbOReBXg6Q7HtpG7JGiFzOmJJtkryfoSlKdcDWDbc6dj7AyqqzWhw&#10;MvohpW3/AMfyu/H/AAksrDFyPqH2hNUjQo+xL7Cwxs6v2x4A5f5x/wDEQ+mf0gj2j3KM6IfagkZ7&#10;Og3s59FmGoQlfOifjPimzsEHhRteX0xrQjTE7PQvYsbCZdfBOKYpLQ4+zbkfGHc6dk93DG7JsWxy&#10;hrYtIxEmG0zsbYo5OXoQt0LY17JrRYJ1OC8BYWpaOQ5QqLgbuEgwr7WL+au7OOSPpHE6QsWRBXnC&#10;BJPgKXPYkxDgbwubC5VCQo3qFJ1tcosThqt8s2VlFyPT0blwn2N79CRwdHofI3X9DU3RbqG74gkt&#10;TbOhsi9CV8CFK7Igi6p4g8fC/FX4X4Tz85/wksrDwgug/U4qO2daHlUSJU76h0/9Bj/TMY/yEz/P&#10;hw5+hpl5Of36HVH1UcIDs4KbCeYL00ybEflaOf1inU/Gy8DR1MeA1QkrbHG1ryegzZMJpNY+h1WC&#10;8G8ofqoT3S48mz7vg5w+vI+BK+Bt78heAJvZ2cYb2AnIaafQmiGqKsXYXI620Wjf2Ps3fYfgOthF&#10;UG4k7E5pIZFUhMWueR60WBzV8o3GJjWybvpdDnf/AMHH2c5t+BzWJRoS+LUemTYpTkTkSLClKbzc&#10;whSlolDkpnDn20NV0Yu6RBbexte3wUe9DWwNE2ZKm+B596fB1jbpHsH6LqhrjZh3kTF9P0Q5xCxQ&#10;cZZBsxzQXnGvA9c/n5xP+IssSuLjhFwnnCFlLLIzxUQ+uBaE9Jkb4Hn90bm38hfX8I8YH+OGn+aW&#10;sUj/ANY0clq8EGifjXt2Q8Ahzl5Rx9nkvtPFUftOBzPGQkuJQRe/vwJo4F2/wQbkHVTT+cCP6C7u&#10;G4Ak9hO2gvoGw+TRiTljN7NTYS2xuIS15MQcRdsbQSth1paJF9Gz0acjS7GFu3A51sh27PC4FE48&#10;ENwiq0RVaQoudi3eRsrxcQIvYShQXCl+DZ90pyQWilwiidZfiguVHs6aNir1Yrh7ZHMn2xk7R/xO&#10;xuCOxNJLVehKPgLAa/s4bSNQ11hwfXHbLociOBs65p4p3ssm1wi54/43fxTe+MsSpxlDY2Ieii2J&#10;4o5RffF2THGOKP6GyENjQP8Amb+45V0cLwMVX5kjG2+vAuWgXIw1tEW/4DbNRdFD32i9ht0iOOQl&#10;5OWdQ8EQjbVHs1X7OQscg/I2QmrlQsUQ6AWNRil75Hlgan8BRUkG5TImq9i4CXGhuQJMhYh9hRbQ&#10;UeH2fa/wai68DobnLI8P2Om+S+Cu9hLbFmVLrFRSzJSkO8UpTsVNg4UgcR8/GneZRbIk4l8iKGta&#10;M7MraQnwE6IcWkUqL4Kqb1FXWPQoqYOhvEITNxR6ZTCxczNv5uczCRc8i0MYlhs5YtIbwmLEOJtk&#10;NHWJhj0tfH/Y1rKL+Wyw0ewRyWmLWw6Kjev9AbTTQ9uBkMt24DcLGONsaijG0onNVofB2zTZldg1&#10;oKjSYLb40NNJxq+mJx7GNb0ylZEh62NrpCb5C8hIxx9MHU6NXgvLGh2+hnp/kfI2P2IQ2b0MfOdJ&#10;BLX2cVRqLPTGy44Ln6NkNGilGzshsQa+awRRvC1CYSIoq20aCYJHJfCL5ZUjY5xCGilwlQ9YXZuC&#10;VFk0nBwhfBBLX/CXxW/hySYotnAyiWG4UYhCwmRvfAtrMHsWOTrH+xD85exe/wAkJRqODGMXOYBc&#10;NwRlPu/onvHuBr5o9mFsSivY5dDUpyONlYuTGrEKdoLkvJVuPQmjjPcq6CTm+TXewoO1sarTY1R2&#10;E2dn+JKRBrsbHbf8nhn2NPsaIbvg8IelTkMZ5XaEtD3zmxlKXxjZGKPYg/RSnRcJlFgkjS4Q6xaK&#10;ciMS4yJB5BLwKbI/JPeHpkpSlKyjVE2KRHGKUox3CthUJQbNBO/jnxhfgllvCUGxs5ZwMbEqPRR6&#10;9CB7CXwX9IWtCPRC1HB1jokzJiJx/wADuy7wt4PfJrFFyQ+pY1+4NfKK8450YUMPbp4H6SHrNbHd&#10;baciYmiiGEsOi06GmfFfsukkMYmrpj8Ghls0LlRfbGUfvSbiehtsc44LD6HiC5OMKhyPciO6M6l/&#10;ZPGEa8YaNY+x4aX4LYhCJn0Uotsm/RMUJtkovITV9n2PnB/5oV+X/AndRP4Z+zn3h4vzmKSL0Usw&#10;eDbxSSRcS5T8E8nHzuUs0mGU5EoNjYti0NjYnYwnROiytwCJ4OtjzTjHfGILbz3mlL+KUhhqPwKu&#10;AnwHWZ40cN/M5b+Ixwn6P/NDpSGnWgl5jSQ0XBY/ZkbIy/c/7Qh/+wGj7nLD+x9IhmvasZJmlxc0&#10;sZ+BgbZLTLcMGjQlxi9QbmYQSIQboJEJRVghBpYU5xNZuISLx9mktD/gjlmZPOyeEJQ6w5CfA4L8&#10;AjzA/wBByS/DQopSn2OmNkoikz1+SYY6ifGlEs0bEhaKNw5OBsbgtsSgwwl5Gx7HuJl+xKCz7CQ1&#10;4JMJEgtIRyL5QrBYqUpSlKXOyJDVLGn+hOCXkdpjjDOR9ExR5oj2PbRL5TG/UjwP0y35Pce3G/KP&#10;uZTvCWEmF5sidDbKXPOEdEFpGVDauh/BJKN/2OQ+MCS2Wz3Bw0fY3EWkNiRwU5IP+RInxgkNo0IV&#10;839DsIQk4FotJRokL5ImMWHJa5bEpz9ijS8xEYTBYpMX4z8VG5ifG5SmWyiWzgo2JU4GxsSolBsb&#10;Ehh7JgIRCC0RYilOvjKPR/nFnOOjsW/RCDRwUv4mqLBTGMNn0QXYwrlYSYT+TTsqQ2h85ekOQQvi&#10;yUnk2YhpyQGG/gha+CecJlL8qOhs6L+eBtVwXcT+BCSNfghDvH+NUNvh9jTK3csQjN87USjZcfgP&#10;AJNFsaDZ7GL6iWjn9DsI/DyowQpSlLcpEGheRPnMLNLhSCWXAzyJYbLeBI4GxhMxaGH6EpyNlY4G&#10;FbURLwY78n3J5q9oUXO/aG9NvaOFn6yXsRzj7x+scDxMQmExS5pfg1UOGJoa3orEneSEdGhtlg1M&#10;PoE6WBtEQWDtjXsSy1REJGodP4v4PYlfr4rFKX5QnhhuVsX5FXlmvAEjyPYheZ16BAaO6NXDsMbf&#10;AfeMqZCU6FCZK0XySk2RD2OTfFxyahUFoQ/YzT8hf2+C4mIKCxJEyjyz4WxTkf2N3CCr/wCovS/0&#10;dMa9DKJx+GLfdzYUYrYFPJClmFJsWNGIwlBsbLRQPJUhulgq4RzmkXeRdY/RshEQfohp5H5bQ73B&#10;uVwbuM2k/pm+Y15W0Lo0Wn2j/BCE8EOOPlCEJilL8brXI0dg9HmwJYgc8hmybvsjYlckOMInonwK&#10;CDzPhWPQh4lHnn8NLi/GjYwxuCbTdGc4T8nJ+6noFiTJkysD2NsHgXySm5pwcHJJ6C1ybDs1SHV5&#10;/wBnCGzo2cH0H0DRXWVKIXCINorRD5q7z0dO/BI0aw9PWhdpv3sYly/R4p9ir2U0zM3BOEoVIZfg&#10;RiDF8EZHZUuBsGQbC4TjfQchsSXBQ/QEstlJmjEqGmnVoUnH0Y1pCNFLoWOi99nO/wBbJjngz7Ot&#10;Y5Fisqe1+SENlKUsLbE8/HRfZ7C3kTOhl+iQhwit4WKJ5hMcnGWSjQsPDsbrys9fJPFL8OxpNCRe&#10;zh8vIwt4zzjg5zDgpohCZUiLA1NRexIW4NRe0QY2hPbEOMCCRBpMa97wKToJ8osd/wDsC55h1U9s&#10;Y1zN0SFM+pubGo+mO5SljcEuJl9C/CoTXHVl014JXR9CytziGhaISSw/UT4lOxdYREsXANLhaJMw&#10;mLmEEEwX8y4ZHko3RL8umalC8vSE9/0kSW7UNIJFoYY/7Ex2280X5Qnv8UIQgnCAGUIDULW0QxNO&#10;D2HPZyEvJBET8nIlllLSiDYuPiuV+FPeyouhOSztcBPK9ZvgWYQnwuITFNMhoXEKaZBvQSYqIhMU&#10;omJ9hXDZrj/XAqWFrBZl5614NJeRLMA9YhBuETphL8hdys/80nFXvxE/gKzbqFOXF5hJE+hcD8DV&#10;jfwo8U2Y8NYvCgffYxv9BhFRiR47AgvSjKSmpMwhPnCE+Dw9G414E9FBoh+BWahCD0JhCEy3r4M5&#10;YkcFRRq5pt8nJogs/XxTOMouKUtxyPTYkYt8Y4FshCYuZ8IQmaiEEck8Fgoxo9D4CbfKJ+BROj5K&#10;85ZdGo1hBPBBGCWCTh7DwKJ6hKI8H1xJCoL0F6iwCP0ZpfxrkWWNjcNuNi5GhCRZb1gyH1LHsajR&#10;kqFoVCjlDtBPwMjxSlw3wKPKP9CcuoyK1Xr4X4XBujHWHtDWGiYhCDRMz4d46z0NzB4mH6xKJPo+&#10;h+sdiZTvCFyVJRKZXwYl8JbWCIQoliEIT8EITDZfJyTEJOBbw2d4ZwHijxsbEJJz8BPKRA0JhRmF&#10;oq/seCfB6l+Cs2nQgglP+JYxCjY5EvUhK52cZbGGx4Y1olpc9joqLFfBRF05FyPUP2NktD4+MLXy&#10;rkNeeTmNhrpGkesb+AxuknByNYmIT8DY3i/Bx8ZSHnEiHpcifsTo33hLLRa2xOUSJ8IJE/A9qCht&#10;MWEJE/LPhSJ4bRSU2LES+o3WYsXN+CzcNiJMseke0QiBIJEwgiIT2Qj+F/4D6KVnEIe2XLZRsbwx&#10;nON3sIe0P0cBkuYXI+PhBujwzFvb5ZzOaKdEnVoTTtc4s+CZdF9lLiiaZBkJhnJB6yx4fwuKXFQ4&#10;4G6JCU5x+hLeMwmaGxK/QmhSlxYV/JEwjvR0JaJ/w4TMIURy/RLPlHH4P5PF+Tj4vtgmF9xeYiG/&#10;B9CkFXx0QQhCP4wnyaMgsQ3mjeGUuHnVfY+RH9oxTaExcjL8OU15UIC5iaQsLklNcPke9rhkIUQg&#10;aZCEINDF5CpkhSEEUbH8myjYy5bg/E2EjgRaYbNjacHIs1MJpI8kcLNL8p8KPbj7OIxfxT5zNKQa&#10;zKjUHotREIb+FKUpwITxMXPGODgkKINiKUpToXZyLjZEQ2PsbP0XC+/hCEITFLlOBMuWx4bLBIK3&#10;r4afaPliOJoHGmp3BXH5E9U25wu/jT0LcWhqmHjmXX8X5GNUkz7xtpn2wt2XFGyofgMtly2VIf8A&#10;Ep9iQkEhIt6QtMasYuM28CRdEckJREU5IiIg7fivl0BPWaXM/GvhEQjRfRKcDgTdEjvPwpfhoaYh&#10;BZ6+DYhjZrAkJfgnzpaaIiE9m/Js2fouFLiGjExhDFGEuWOtkjgGq0JEc4h2D5HZshwSVKbY3EO5&#10;Fsak+XspcbCQe4bDXzwJHkSoG5a0PkGoNQfR/wCylKi/F5ayD+GXCzU2LSlKUuGzFhnIuDkbnNZL&#10;9Ia6HZW2IQ9k8YQW/wAU9ZQjOClHslWxKgmL3iYpSlKVFKUuFhYhCEGiHIdhynoW2uguCYuLm5Xw&#10;WKUlGcsWhIS+P6xrFFXwQmJhBRUX4XMREQnsZtvg9BvR2A0Dfo5gJ0KIUWGclgZCmTyHvAu6JohC&#10;EIJ/LHPqU6I1yNE9rgRprbQlJyhP+QY1hlRSlKXLVpvIhPI6GoQZXjn2NcIeKcITEJNtlbfCK8cF&#10;GTZBt8i4EX5TM+dLhrQloh9oWhMvwQn4EsJfCHQloaeE3wQexZaSG/TfX2LWrQ2XDW/lRCymXCVw&#10;2I0iU/ClQajnxsOfnMQhCYhCEGvZojO1wRPpFekNnUbHWg+iTwMa+KE++hItR6chiWheH7Km72cf&#10;2UfxFRR9sQQLgce0VtE4MaM4ZddJsuU+UJNrbcZZMQhFlaZQ16GsMEDQ0MSzCEJ+V9D2+MLF+K+D&#10;aulBP56ykIv5lyJiYmUpS40TBr4rKQuqF67ELs+2SxJqryQkWh1j6I0cj+ytP56Duo99jvdO+0dU&#10;XwmExi+UKPK8ZpSl+V+EIxPyQmYQa8DRJFEsJDUG9jZSlxs194HycIbgpLENkiN+fndp/GnWFzso&#10;eOiu8hLyP6YyDE/xveDRXB/AIQa/Jd5g1o47yhCYIQSIIhCZX4vWBbxfjRMuUyiYiH2gH0jkmeOB&#10;N+fvCYiY4R3nQOUcAvK8PN+LQSzDj4PCRN+fxyj/AOS0XQ2PQTKMMNlLhnP3D40DejfTo9oJEl4+&#10;e41EnTEiFkdh2UXSyr0ealyOHHyJl+M+bWJhMbKIQmYQhCEzCYmJR7ITCEI8LC18oiEITKlw1UUe&#10;hMmKe2CyNilEc3fpHgft8nKJPomsMmeB4SwkSFh+x1Ix2jj4o6+aHtz5xPlNfipS+vzNGvIneHRt&#10;FGG2UpSlEvo3g58DlaVN2kNZdlcfG5aDxi8YJlNt01yCRKJeBXblo1v+z2hMTL+C/CfOYR8RhCEz&#10;cykIQmyEIR5fo7NEoiIQhCMmaXEINSM4DaGvAmhO5Pce097Pez2smXODl2No4S8U1bF95mz6xCfC&#10;4LsOMt0cPlCdSfB/K6F8LhiXkbh3vxtsT1+AUuZ7Emuzfynzg0HHDFzNja8M+3yYb/AUo2c1ORCb&#10;ezYOXv4QhMJRaYtEfYsIO4ibg06Gu0QD5RyVqCTo6eBMpfxv88IQhB1wT5TMxzhJpId1RF38Z7xP&#10;lcQNdtlKUTenQqhRNuV2PwXC4Nle0NWaUNkVvZrf4N0vIbf5rWJ5i/aKTwa0ckyrEphlmIUzkPHy&#10;4KUpaJEG8QlFo3m1vg01afXwqxCinBoT8FxPw35NEGqIZDgmR5C79FlzgmDjQWxuEvbONYv7g9fg&#10;Q4ZwFj3vKZSmmUGXYiJvZ5Wu0QN/AIQvyv8ABPhCEIQhCDWLli+D4PIM6GiE+UIyPEEg2NnOLIcD&#10;0tsSeHfYWlL/AN7Fzn/IRaM/oa7G2zd5g9cUIrYnfUEh1CZ8bfgfKRt0Qi5b/QzX6HRBnI4RHRMo&#10;hifwdbI+y6E0nIsIvwiIFobGxbQg94RMPgOBo+ERILggj/FPx31/HLwTT2cBDmha6ORyiujtY/Re&#10;Tgf4Hg2xI+AxPCFyNG8yZqhHcCl9i9ey5cdMTE8Uv5IQaIT50pTYTxPpPrPpPrJiItmlRSlXwaFx&#10;+OkGHh0LbI3MISFkvvCvyXMC0Ju2okeyF+g6O/TOWQSWtr0SoLpU2m/ofo8C4HG2J6Ma9H0IXDJZ&#10;1La7GSeQXwuWy45T5+Um8DcPHr4wa6BO41omL+OlKUuZ84QmEHwUvwUa8jTnGmJjhEyJ5e8x6T5z&#10;fg1oR/IGo4+sITwoNITw/RwJTrH7IuY01qaF/wAZkEm4RfbJ9iFwvhrhGQTBRvHhcE+NjU5UzcJw&#10;pSlRSouFvGOOcLPHIXIUktBuxM5IKR6JoSLoaTIVgnfL4clp7H29hjf9o9oHBtOGcaCbWJMz3DPo&#10;PIDwDDQ67E1w/wDvYw4kfkXh8oUntMIL8Fi8oWnB+z5NtfywhPiEJilPCtFOsMIlR6B8Ipm2IQr9&#10;QtoT2RBqX0LcmxPYaNRlr38E9ZZwyWhZeSFxi40aEx9QyfiY1/46hOYX/D54PZmnCGedA18lfQnK&#10;tpfbGl/gG7ge2slIEdNLQEzuG/l0Ov8AccufsfC0e2RfgifBi2caWJ/Yy8PGGO+EGzBFwsN6xoJV&#10;hFwsN70emKdOSHkJqucJRCU8oW2iPFGuPaHlxPZEGDoS5Qlq4pv9sXQ18sVtKLW+WZ8qnsWUUpS4&#10;VF/JSlxfjSlLwOQPsRdiHeSZLoSNDoRTgWxATZ9h/CZIzfwOfa7YWOsoC0eh7IeJiEn6ESNriIIv&#10;4IT5aM54InOxjbGtxf2J3I+49LgS40I8sfqbDFKUp9BFB6KPOxrwGg/z6ifkccnp35Rz+15yvjLo&#10;4RCG6BZ7LNCb2JE+Ey/i2hSytTkemIjg0U4KMKwuj0JbWGexcNpfGJ4sMQH4MCXRx8oPco6T53Ly&#10;TNwuPlDr2Uoni4vouFLlU/wy8nhF85se1sSP8d6LSb65+NKUonfgaMeqHqQglv49ONhiyH9P/Jb/&#10;APOEKXFL+GYnnKv7FXo+8M+inODFtj28jZS4pSieLBQOuaJLemJ3Ox6Uccldh6exF+CUexKoaLsP&#10;2MKPhEeQSFXsUTU8D21sSZybGr2XMw1jhC2PVQvaf+B/ZcBx7EpORqqJEteBxwPsSDY0IQmIQhDc&#10;gL4Enw1lKEEvlfwwnxZ9j7lU9lhSkHsK3YvwNiR/ozwdCHqLtn1V8Wo/mx6ZZibXnjllSiYn2JYX&#10;vs7lLgWz5xqXx0xEIbN4pSl+Eo+BgewlfReAa8P3NylGylxzjnOyjeHYNWN/Tq8HlzwMBR7Ko8I8&#10;J2xUhHJC0InwLgg0nwFtDvESqkQ0E0qiroVRj3tEiGmEQg1WNG2xom9DkWxQHQlP4AqpJ2YYMS1+&#10;SEzMPCTKzSYmEyCEyMQg9idCyKiihO98fglL8mqiDspSMQ2fovhjOhH5xpvgfQWClq8bEc/El1+S&#10;Ycwty4fFEgRoo9OoX2iTxvscIjQiTCouYREIQLS4bTk38Q1RbOQvjCYhPj9jY3ORSQ7Ki4/zkSD5&#10;GsI+h614FAMPXQ+fjo0K2fZwA2WtC/diNUoRmtaFDp/MIHtSl9hrgWoeJ22JDWGPRYsXo5i6FxTW&#10;YNRC8Pk/RH4IQ37EgST8aey5vw7MFRJOEIiaol8FBPmA/WKJkiH6+EJhEwo+h9C+sFMhJqcEIdDc&#10;R6Ah/OspSlRcHgXBJkchuofxUDDUx2D5lyhf/ZULYhMVlLhSiUXRgN2KaiOsJ0UgkJCXnHJCEJiE&#10;yMQawzcag0GoayF5VVwfZoXjsXfgJKeRdsCcVxUilN9Gy2gp5JCrGyehUN/JyI3oOXGQ1OQ+RyRN&#10;iSE/BZfAaOMSpsbGxJgD2bI+BpbNEc8IhE+hlqJLknVwxZRSl+U+aTYjpFLilzyiRi+Oi1TLeYTM&#10;ITL40V7hPZspTRGyQjEr8LlKoJFmVlJFl5GynkSao/2Ep5HJtR4vJCEIQlRsKDkCbJoZRMpSiY9j&#10;wnVQnsot/UFXwhMna+EXY1ufLPYa9BrQ95RMCRDohCEIQg1ovUGNEGGhrY1g0NGTKiIY1rJf3Cf8&#10;2OL8nA+RYWNXpB0TWjhGxtSLFs22hC3FIggo+CGiNlsSBHXhljyNvoNUw0RNCUHolZDY/wBmR2Qc&#10;6I3Gt+REIQhCDaDSPkVkxQ0I6wpfjSlKNFE/gdFLg4/Jz8YQhCEzvFLnRENE0fnC0cHA/Ty0OB9G&#10;JTvIucVC4WhR9D6Zh7Ljpi12N4hCYQQ0fY2IGvq7RVeQTxyTCQlXBulwKLpcFH+BxENDaIcsSZot&#10;YUosT5whBog0NDUGGzPAa3s5LCT2ahnMQlpfDQ5nQJsd34FbexDZHSF0hb5NkfQlEPsz07HEWm4H&#10;JQ20JQXsfkq9G30OJBDxvwak6GIDJFoTNx4L0bEh/RGfAl2KMbX0JjiFUPGSYT4CEJexR2R+Tfk/&#10;ZCYhCEIQhCEZs/RrNYoZq9YYj/C/jS/kmJhoszw8U4OP30Jz/gTgdAkTT5ENWXjG+FypGUNB6GjL&#10;CyvimIQa0OI+BVtz/QIabLpjVaxcv7z4Fmn+zwpMPA+R8CXgsKEbMkNvMJ8EQhCDRCeCDR9jWyqq&#10;Erg/lwXQxMgjEiDjTkXZ5F2UqobNdC0hWEheSRKwUKCDTgfYW2h6EnMOEyxQ3I4RCrbSNGuBpuJo&#10;jXLRftIcVvg+ixsIDjRxwb0Gq9DtXZr80J84Qn4aX8Fw08KX4J8IQnypfwJB42J4eyQLroOKVSdL&#10;10i7s8D6+IIRgWAnzgXvjJfiOAhtXRRPNHhII3cmNbsTDQ2NlKqLx4PamQRbt5YlZoJBvwQXxnwQ&#10;WhSEJlrYw1UNdCBaFwaY2qiAWjbZyQfOtjSV1BDdfBsi6qcZqksOGcgg7fomw1JcYD10bhsvZ7Ec&#10;xwZ1MYOg3DwjLwKj/wAI56EfYZVUQtotHXJoTmjl8d4aR718b86X/gQmKU0yE/4MIT40/YIcNemL&#10;MWfQUTPQs+gt0N4fgL+h9DJ8jVxjnwiHQjD62+EQST8PJDJFoPZojTLh+iIFO+HwQcPDiaEqWeEJ&#10;FXBI/gmEiEEsGiExCCxBrDWINQlE0OJNiTnEq4a+5DQ3Q+BU0KEQWcw4lw14GgmxuvBbyaiO4lEm&#10;2loW9jXaKIReKIN8m6P7ghfZzIlyN7CwsOBbbOS4OMF6EldmgatH+osKq/s0H/bjg0tSXhEyraJ7&#10;+UIQhCEIT88+Ux7FT+M/Cr1jb6WyW9Cdfz+wO4l/ZqbvLh1hfCD4Fhp9C1hvcgqG6HKw+2xdqHct&#10;mFqeg9h7jxkOiJq8salH3L7BQrsx5xcvAy8wkLkP/Q9sRBIWNlrBomEJJiHKd4itIoromIghBKjg&#10;ZzhryIU+0LULVCeTVoeoGOj/AGQXnBCV7JyGqIl+x0ibiE0hpiQghZ7MbSPsdJtpi7BwGk4GLzCW&#10;80a1LsS5DVEVnNYkLSHR/YqNx59D7NmNor3D0age8x9i4UFN7Mv/AAe8aIQhP+FcI/lADxiH6BM1&#10;0QXwT5PgSebGO+YJPIeD/IhRE9itrQ1CToukNmNpwQ4Gq+S0W9DXR6j1knUNsaqFpi3LwPyhYgeD&#10;/thfBsgUImxl2XDdw3izEUxTQ1BciC5KilCoFuHmEoXoRrD5EqEmhNnI8hav2aBuPThfuEnA9Q9i&#10;RFYw2OeCw76FdCFUleRdtjnYb88sQYyegl2yjXkaS0FtjGlMm4hD+Q0HMJhqDcKn5XQlcN/Z0N+5&#10;jdrG/Ywq+NnkC1xiZUpSl+bxPxXC/CmZBe4kYg1R+JS+DbcunDouNgwj+bxR3gJ+SKBfwpz5xnhq&#10;o4FuhpjEgQJRCJKjomNPlS/CCHRKtHEJ/PhwEI6wxiV4E65OsSlCRuRxHA2Y/wAbEQIQlSbg8iNS&#10;0iz0JtaHfHInHHzj2VGk0NwalmggtmrvhMkHxQlJw+Rs0Rk0NWUcInBITol7OgT0ro2W0NoNkMz+&#10;MczSb+hyHI6fYgjuhC0cJCRvgkag9sQsT9F5QddktfaBqrbbw9+TKb/iJJcG78Vwi9sEDwYoGo4P&#10;fYpciU1iTnNFLhV+VbQsKUpcLnqY2C29DUfrMP8AAx7OV0JnyPwGp8GfoNKINfThcHwceKVFPsky&#10;lKUuKAptyMCUF1R6JT8LxCYCUZy0LfULs0OWaMbiFiE8rfYfphbZJb3n7OfozbQIb6F5jO542jUQ&#10;5Z4eeyOPkdEGqLDcTQugsX2PWLkkdcRBZtcogEogG8iRyK2QQtRic9EJCUn5Fa+RobwJ/AdgMvAY&#10;x0KT8D0wr2ROAc2DaXBuQkhwl7G51vYujY3dYR2Q/Vo89jdVuvDaR6BCdPiS/kmfs7H9wmn8YQhv&#10;CCiEJmU2EghCEIQY/jfgvIoyUg7HGYUTT7RIjwIaf4CsuFgWFzPghofr4UaAzaGpgR7D3E6I/wAt&#10;iXIcMC0LO9mLj4PkXAkdj1iavZQMNPZwS8CesJzl0TN4ziixNKjlKknRMBY3shRTkfh4c/oSPYui&#10;vohIqNEzjgWAGdmk+BxQXKuDZVCRsTbZqEhBoYxQtyHcpmgYfAuSdh3sbF3cjbviwQ2zkNBOrXGE&#10;4A6YluwficlguANVTawNoRWA96+RttWrw9LY/i0vJHwLzhqiURBhImE/PRqnHzhMQ4KJtwJuxIhI&#10;n/B5cQlEwsPRB3oe1h8HCJL2fsHE4J00FhHA8G/gscYWGywng2TV7YxlnQoxa0Nb+xoaJlfgeOF9&#10;OS7jLP47Jia6FtFz9EEdDOUgnBNCXZyNC00OSLhpgW8OI+4e5U1sZQ0NsbMqG2vJ0z0GFwUlHif+&#10;DckvbJ7T0IegY1paJ56/uKIbG9IXUJKHBOzkQuhpVWQOjn9F0cmLLEaMNXei8h6R5uxMgtQyS3yJ&#10;kITrCa1wNXOgtBrYT2eQ+2NW6PKNwPKGOEXfIikFKPYtf8KEJ+OXCSTjNLg2U2T8klci3luIW9j2&#10;hrtwcjBq8m/8oSBwXAoKYVqLQ+UJGyG07OqLYzg/hG2DHyzqoZyOBR/ghMQaOp8m/CaIvRsGqCFh&#10;8DCCeCyBcjJho78/BB9U3sYaFuh+hutfsaqFsCDckJDSI0E6UidBeDobSFX1IqG3s6Kzb2znjCA9&#10;GjXhH9l0QT3ZY5o2TIbR2Bu0CaSouiO3oN1m9Ls1Nnf2Qob1EMQI9CHukx7DboTj7MV2XDHwMWt8&#10;LyzQFeeh/uLkem1wjt6IWlhtZ+zeEIxtKJ5vyn5b8VvgXkJeMUbLSEJ8oND/AAA9Yst1lORrNmq2&#10;NuiiUexEpZHuPoQZhoaBtq6ZoqSKuccmolU+GkxzCZwJRbNgjTF2Gg1C1+Z8ipQewVVyK0xrCNRK&#10;GinDQz5cjrINDcPDw+TZnIDQYii9i5Gr2c9DnYTKG5SttT9jcMNnADYvvoX+hplwUopRvxpnmDoS&#10;VXBBcXs6tH5Jd7D6cjrSsbNkwl/JxCBW3SED5UKfH2PqY+goHu3pk6IODb4xmptQi/qRqkfsfnht&#10;GrwcM8iMZtbZb6N6I3y3Aj0T6LE/YiQIrdn2Ey7K6E6L7P2UTuL8KXFKVFLl7J4L6O9FLkUB8C4x&#10;MbfjfyYv3sS2LDaz2MYewpccihURB7gE+guEwUUZwfrHPkZ2NB6RD8nweBIGmzfRBi7GOQ/Q12il&#10;xc3K+DOGLQ2fWFP58ToRwLBWUNuTlnGGJImNwi1yQF15DeBD1bHta5LMbWJxl2KOWyOohQ0bG69D&#10;FneiQQxoSfJTvApz+2EdBLna8DnCMbYTRsJua15EvIctcs9IYtnf4PJ/Bp0NWmIym8s3wae1r0Nv&#10;iOuWxIG91/wNMb3ort6+y/cnkb8lNhKBBr+TclwQn1iV6PSPGffPUip1TyPgWILEJh7BKT8DRopS&#10;4aG/BD7ICRMPCWvxXD+S0PQuBYbrEJWPSHJcJKvFwGiNlmxj3E4yd12kdC0pVwZ8BKLYkpsTqqHi&#10;Hzh9aFyOuzwQulDdrbGpvwL8CcZ3hRTZcKlAjiNnDCnRsELFWdEoN+zaxD1eWKXdPC40dFxcqnYx&#10;urQtZdnUyP2Ho4Ft8BSRFnOxYvw5EqGG/IThDXtvQ44cBdR1heGuiub5OXyFW0YqccCbe2QWjdCW&#10;+SrRfSGPbVG1oTpcbE70JduxruhzzF5Yr5H5FXFLirvG4k9FKUpSlNF+MEFesKuD3McuDDsidEO5&#10;7wvF8NubDTr0sLkXwbwuSj6mvIlPYKvwM5vbEuODVMcCRY8hBRPyIuEPfBwEsOYSy0TgTP/aAAwD&#10;AQACAAMAAAAQurkVzNlvLOfzGPOz3LzKJ+2wWH83WrLLDD/bxOYw33SYxl9zBSk7TQ26tDNzMjnd&#10;HvSfrX0rWPggpFh1lGZgGaf6WBkpjwcbutFu8e78kbjbDPPzP224GXII4hMg3VjjDn3Lh3eeLRoY&#10;xRBVpm1zdHW8lZwfqmnPbZizvlBXxrfcxUgQpFDKkRyQ5ENymXzbfKb3qWh70XXnT/HLK2uKR/As&#10;EUuE3VnDDTflBY3k3Gj09CD/AMz8LHihG3UHjwXdqGx3GOcTebKsbmo+IDWbwij8S+MF7zIHCxfZ&#10;+lj70+X40wx5+kzWJzH/AByiRSjPx/scv9lkzormS0BkFNYPuVRZfQlOFBXMfwmj6UwiUS1Ede8I&#10;L7YhbsTH5gvZOjL4Y5enDHG0kkOR5ONfMdpSUlkY0Fj1ziSBgzOuP89GtUs7bgnf6V7mQ6vqRosi&#10;cEE1SqL7UYCWzieW45nFaaF9mNDhv3bXYgvoX5V2m1jzMdtWSu/qKrtO11B8we2nGBizRxN8duBt&#10;JLbFjUf4L+D3oB/aJHS2V6vINqJUShX368RfyGLo4W93eJTlb1wx7/gBmDrpu5CEd+vVJ+wZ77wZ&#10;X0XtIANPE3320ReMcvxxmHhzVGK3o5HJ7WesiIMPIfhQGhQBoJKzwSIXwt+TF22iy/kQHcl01D+J&#10;bHBTqsYsM/s1V2N8H30sapc0QBKssXz323Fc8NYTMjOmGCcy2+zrsdvQAANecv8AocuiYuGeK29O&#10;r9TAbBd1ZIu9eHBKXHWbpuzGH37yjnX9J1FuV8nfyKBks6nC/bjt59Vtl3fjg0W9YevrbtaqJDfp&#10;QkrbCf6e3q2qsW4qIsl/wmLbKEM9x/VIskQJIXNfa3c5MwgGXXtNN5guR0HUTgWBqinrbQeZvwpJ&#10;BB3bXQtvPK6YD/rJpCScIn/7yV5cVG3CqEogoASdz3pxdfUqpglogl9Hi33IdO3RGsCZtxsZ9lIN&#10;et+U+IdqOaeaVpY0LpZ1BFw7/ds3Fgl5sipW9XOG+KyloGN1q1YyekFJAYo37U7niJoccKM0NqMj&#10;F/45zdA8pCGoYEgkMMsFeccYk1QVZBhV9hxEgnHxfRrEcKfGvRE60g30sXiW+yG5gNjzXYzLHlfY&#10;kYR4urMVNo1BGFyprcqzcl7/AInnMIliGYMDPLNIFWZn4ZlHIOLEVA5iswVnZDws4LJoMvdF8voi&#10;L5Jx+utH/MJ4a92MgKbsSbieF11ffWFNefePO+FTvAIraFRRy1j6fgQ/LOMLHQeqNGxcx+LOH5MM&#10;g8+0A68O6+zzZE8LUchdJKtga0w5nALIWSMDd1XeqWTV6ubYVAbfdaRfDKvauwHGE7phJ/5kCqNO&#10;PIQ18eRMRi2qX69nfj8qAvQbDUQL70dyAURTUVMHg6cXEt+F9DotJYZC+dxvpr6ShkxxCBVcfeCL&#10;VYPrzVXREdfZTnnGXTw8YRURbnpFcVnUdqIsuQ98qETk/UtL4zuYYEFog3MeFzz6POJen5OZ1kan&#10;wIQafWfcdBNxpcQWZbdXdYeP+RZN15BtZpgmSGNT55du5w//AFE3jzda3WZn0n3lFXa/H8dZJlWZ&#10;+Y1V3ldavuaCRSn72spbAniBU00VWHU3RQqTWFM0VW12lk0i5xYx3FuOeRGUl9wF+dJNO33Bih/p&#10;6ly/KFBdXEFR4fiO9wYOoJBG54K7h0xWZ33Dh6FEwxElra5rMhjplEgFeklMMFXE2/HlfC16BcMe&#10;oCTRpYm/8+e0XWAy5BwNhF+dj6wx0rLr5JNF4D7woRUD5KZcJQr41GFi6ZzwClQYbJIoY6oBbq0X&#10;jb2VNMGkHMn+2OQ7n32gBAh3cXevdH13iRadikus2NkO41Y9l2hSZlb6jNLlRT4QBCZBBCY0mFlb&#10;txBCD8EA+8/rsTrYygACnYt/N9cNm132EG/6jH4BzQFSryoHDbvAhOdqkt/S+bu9Gzu3qZV5Iej9&#10;ATtXX72fNXQVYujUEhCeruyhkUl11XUOhtz4I54YTKf9/sduOn11ztVwS3AgzVRRTqaBAFwiYf8A&#10;sfW1jrYkW2V08FAWdjpiVsg/ZwtHTTk5EgbTZezr420wJRBddN9N9/I7w+6euwyYn8jTbriGN8Nq&#10;55cp0ZQxcwQkJUk8NrbvsWGX52W5pXRqPsEWR2s/Qu4y+MLzV4pA+04wAmD630WQVZxVNV559PR1&#10;vYswqWGxHwzDd/C+gwvX5Q46gchuWXcwAEgQvBxhCuRNBj71MNJhwZgKpvwEgb0e8CSOq00Gu7sS&#10;+8qHE1mBtJBNN8Z/jLPlBVlVKtwNPXfoprD+17A0ItODgxZda3GY1wYc3T+aaJA5Ryo4wJBxSweQ&#10;PX8FB6o+4ff/APkJJJLHmUgvXdC/ueXTRbZhr9998SSSQd55mRUwrjMjVip5qdMG+hQOKNvvldRf&#10;ZQ7M3cdnV6QFDQbwZhY6/dXymRq3HLB/M6NOEHOztfBNeu+bpLSJGOvmnri57wBdTr/8wTS4YRh5&#10;AhkHDEjo7p1BJRw24bWTRJD68uZbVh8ZU5odI7j+0phMjhiPecHhoHJMcltwJ1JCximytmkvtrlr&#10;GnsvEjEku4++jee02CUkAvK2/Ixs4r64T9j1iQfYYCIBTHMSTru9e4aTL+okg+aJNPSf/moW9M+8&#10;8vu0DiCzddwnyOi9xrq2ZLHkSc+yvspNjr48XfGUq83PWvvYp05ubiy+fSabVdc2ytDQ4iv4CFih&#10;lmpGkIarLBRgVf08cnyx26iqwH5/7ojc/wAcOWV2W/tHXM9Pu/iZZc9+8lb92xq2slnyuL6YSytR&#10;ZRX1VVH0cZDTXv8AaZYdrbrCWSGMppBDfRqtkfiL3soRiMytCj+wb6AF4ycFHdL3m6LvAFAxG6PY&#10;MM//AHpo0pRnvqJClmND7a0NVeDCFLTY9I+N61HWQIB1s5lc2PoROjiEUAvqTWlAKDjh3qWt3b5Q&#10;EOVOdD4h83TAYpzgXvzJSCCU8SkrAdUU3tJeVpPBx3ucVeIDJKVddSY4NmvR/v8AIsQJnX/itlb6&#10;a6zqfF2FEoESilnlyiy9Pq3ST6oar8Kr4R1cZM4rLP4hETrI0xA4kaA6wyDAbXiZ3kjSSBT0X0Mt&#10;korFuBZqheQPlXFzn17yxJLyo3HjlBtQmBnX3y4n9Spfl6axzoi72Qki5OOI1yJkSQOiWpBLkGrk&#10;KYsB53naq2SzDRiQCSkniUZtsS0FG+so5g9bx+WrqZ4tlFjT/nY/OFitXbUU/JvwWU2lJbhNrflM&#10;fPONn+qrf3VGIgVDQmnYb5nll1K2EDT7NhJ6qq97Cauxd4r1ldYKbR+xUvzy2/sfexXU6iUL1bs7&#10;U0ar61iubY2mmHsJqJVJOkoaNzFs09GfcWUkflIivrChaCzkkrrNNPYb4sc2Q9KMLunDhDgoogcQ&#10;C6TUTRekvp02SlKHlKHzNm3rho94tP8AWH73dwH2J5GUML9rVEsJu6urT6VGSC2cYcFZ5HwmnDHi&#10;yqQ53mi++okmsM8xM+epwkEfeXyYhTA0Swfboa6Z9Gx95sKnCuL/AEcYUZYQWjl9P0rPkjrD0dW/&#10;ys9UQbtMdzMfdQY988C3/d6mUdQjsqPGFKh9AcUC0u1nrHqf8wn9wUdHYvHYauTPVaPbSqQUp0xS&#10;cQbeQAkyxQrzmw93qhFXbc/qnf7hA3qvYFb3ZGFF8w2YUSWimjc809DIsGGGjjFRTFnrNmAezWQH&#10;+hZldiYI1Kv4qLtZw1/UQRe3uB43/j16nTGF/S6vrrx1mc7loq2gTZXaaC/RcgTQQSYhlGx+5ABT&#10;8nhrw8XCMvhLYp1UwFdnaMYkecba/wCY1IFaEjoshjH6o2i2ZN7d+dJ5byidfbGj5a0sp313qplk&#10;SHD98cgKYFGWPyyk8TRAbINd7slTJdwJN3+WzUGPRLWsEREaRdJcT+IK6KUOrq0a5KJ+qffd+YE1&#10;BXQ6p97UoikeoFnMqpkUxl3/APvtIaSCD16F1Qs8sPOtphWgB8P+1G6JeR1cIHIZenzhJ8Pnmv8A&#10;80nKLfBlMLXJsYxMNV/qdWcUaYbuqFlljXZMTaG7rbfVVD9yz2MgNuBhQ2mONE3vvPbceMGBBOrQ&#10;SHe3CNAkB/ca7oSLDgoD8OLmvGzxw9qJTACzFjPzXKAFGZK3t+omXaeEven2tdr1t4745cLgNV/h&#10;08vLLKy+IDNEgBQnxsz7pvMuPlVIp4Q2dsKWKwM9oTxDc3195bUGMIk+p36KcdPf/RaawHzoIgDT&#10;mU0WLb4PEXZ/w3Blp3dlx83KCiyT5R3GfsHmHeDnBrz5qjlm7msA0CoICTw45w3iH8CuwuwdVgpw&#10;oWSjpNSZxSdAIAjJqqEd+0LrDbWT7M7cXcFtmmtLF+OIK1pIVqit70sWi/Kte/2yigru6Nz6cZqz&#10;HCp49xCykviys1y0712hUSC0fTAOlQRJQACznUvue54Ukug42Axu9KAMsnvCw7IIiQJ70fW22PT6&#10;FXXGO4x/pun8pVeNBxNxLSi307eBu/ymrp7+DS3DEAAuVYBKCUAUYKAT4kXJ7hjCpFw2zO2/3rHu&#10;pCY484hj0XjQHZVYvuJhOKIrY6gnqhtveYXPIh5Qzbgwxtjpgpxxyxz9fvfPYg0OACSBOOAIFGQh&#10;62Hlu3vnOz5nf07y4027da0rz2zzzYiQDHdXz/tgV9D4F3kpgtotw2CFYz3WjZ908ituLosx/wD6&#10;X7+q9/sm2WgCUG0QRDzw0CJDcgfLsMVMKvyhTj1CMQg17rf/AD7NAsTkYdhBKGeeR+iKB1UW23zb&#10;Rge2REDxm3zeiGW+uDC+7KOO7/qf9ZVlAhNoYIZNdRhRCEKr7HOO/rTlkIue0jqQVq23uvLYnpAA&#10;FQ44uOKZIveZp5hRzDjbBQzU4XSMbH7vaGrL++KWneuDzeeKV9dBF9NscAVVpojBIwK6BZUf+FPX&#10;ZPOCaDDpQy+bfv40GhDk/k3H/W2jOSVttJJ5FBVtxPKREfCVDnifmCivLWmye66B6fuvQhBVAbZR&#10;NA84k4VLoGkAJ1ww+XMn+hUqgu7RwqTzPDWsB+it5kzLzObPgcEex6+M9Tf6Whh98LBIW3n6G6Pz&#10;n6eCeiX/APnnKpAISCLPTVaYDGSvHEP8JPxjALrubkkZPnnk0Tc09x/xAEc56qZn5r6r7WFKntqp&#10;JFTNbIQs+BCckn893hi81Urjuo6/vtvtgNKGUPTLDARBTGQl27R6qNfZXE2OneNR8FOFyQxg6Tz4&#10;53A8GQBa9k2h/SSJbWUTdfeRRTtrptJM6DJyukqhiBAq8hhnjnKPIiJAIWgtBAHdQXOWPdPflCQO&#10;bOZU+AFD8AFsm6gQ25y2Vv7+qHFRTqr6UvpKMumqDTaHolzuk2Vnbhf9qk0h58KekkIHkvPJMMLI&#10;HOdCEOBMceMHkDJP1ABeE/5Y+hOE1RBMOa5k2/wU/da/sIPIWsLyxGALLFP6/v6x7y8592mdoyGY&#10;sp7m7x/ot2NMPIAUKfOOMYJWCAQWYAMGONRvLxRCY0br/vHB1VNkhXdv5wd9fQI7hIOuXFN0FAhS&#10;QwFNM5TncdbcKGp4jF+2nrk7xw0oEAIALAULTQIAb/fjeUBATOEevwQcTagMZq0L9B0UxFtswFet&#10;p2ffdQF0pMFNaHuEpzHY85ptLHKGMGGKEdTv8T+2/pwIY+kogAACADIUNQDLas7/AA31RGLjkJ53&#10;RTiDjL4Buevq0xNUrD1+4q1lgmGlWPSwzSLXPdNXztv+T8AQCbDSgUgQwPhdfescpc8MYJASAyAA&#10;ADXXSHcItiBQkmXzEHK9Fe/TzFoEqsgt8n+PhCFObqkTMkltVdBwT/JM7M3kze+ePMV4IaRBZUGT&#10;Znz+dfatXLMdpIbjixwkESWzv/Pg9jhU0gnzyyKyCG/tBOAhJKTPT3yvgadsMTiXtxnSGm9czKZ1&#10;w4XXR0G5vdghy4BTVhWErJje/wDvbykx7iKepNRVBfw99pvYU5twUBBF8oRV82yvtLgfUAiDWRSO&#10;8hGhFxNky05sU8tBnjugklwBqhpzu43BMQwYWkwuH5kTrv67ePEAzyCDpBRFR04lM1WDENk4Ah9t&#10;YxDtAxEFvFLxji1LVeOaP0tqNDklqR6Y2+5pDHuVQmipQ5iiM0kEgeIA0QgVfuoN9q3+z/osVDJ9&#10;g81sYFsG/wCjzwINIVbMcEVuX3eQCHZWbUnVHsRni111JNO9uMeSmbmrCQQS1sMRyUeauwEGIPAo&#10;AFOFKgOi7h8Ljz/9q3pv/wD5WQDGqrO89nrBoeFhAgSlnlqHbIOwHOa1jvTjM+7JCDegCRpLqCdD&#10;6ikFFUjqVqjR13+iaFfCDyziDY//AOGI+FJqX5fbvL/yzjTyySXPswM/nWJQF98/z8ebeIz/ABzX&#10;8y0Fs6XgCHB/ncPzHAt6G2jpNTTfbCjlAotYJu0Kq1mMLFH4194rrd0GPou5lm8hjmkhkrnG5OZ2&#10;wp70u8AeYQJt6zW999104+7TYQmPfLSDNf8AiY9x7xt70wTT2zwzkTYZGJNVk6iNuqkwN6O68xGh&#10;Ui17tENJMjOuNYYe/lleZM/+JMN6kv8AxN1ym3rbVZHLRaG6aqOAs10Xts0o8e/Hb1cg8s40dlNx&#10;oo5Y5EBD/sHFIjTPYZdNtgNldpZJPmbT+GOvZBO4+/e/+v6UYIVcaliqq3nWCXbiC2i22AOIVhPA&#10;kUrzfWGnjjv1Rw0Z9x7SWnikUd0MpR4w3OkTPxpBZs5RhAYTv+CH2/aS1D/bqDTX3U3toIwM0VSY&#10;C3AoE0rPfWC+WGQZB9VkIF0Trii+qS0igwR1IdW4Orbf5ugR1ltnDT3aeE9sECFIEgaT37CnCnir&#10;bYHyrez6oHQEVJB9YXtJZMAkusDyGGyOKhFJ9pd0FFiiCmC3Lvxi5/P/ALlEZ0aozLr/AJE3kzCg&#10;R3bJnWmFwMPDWvYpwrKZqZLB0QSBjRd+V8NMFXsc4ROMkZFQCA4pKcfk0eUSnnPJcITuJI6vOTM5&#10;T48ppilnh4cXKUGzgHa2Gl05PgQA3qFAAT46Ns58MZBb2Oja1It58MMf9sfKftYVUEFiwzT4celV&#10;jFT4AMIMMMBk1csJOMOReDzz5e04k/Mf8ITsBaT4pmRx8WH1PYrADpFkduuN8c75qTjs9dpb4/Nu&#10;Mvc8VriHN92WyWeOvZpEQGsEv/I4IKAX95B8KPCtvVgj0s361i+KZKhPyw4escjbtTHgpcdaln3C&#10;mXvt4mCY/NcL55rb78spvcMG4HAEdr9gVn+dOpMU/QuNxnv8/wDX7vkNxsjMHbMcot3jeK3DK/0j&#10;86Eyo+pDH65V5BOnDIAUAMZoyHv/APTzfDrhngphgj4ucIsUZX8S8dbTb3wji640e52Dc6wjv8NG&#10;EUHgLR04CC6YRyDGpfSxPzjOWn3yFTMVKDWEH2rjSQQAV7Pfy8dcde978w9sg5oNCe6XyxUvty9T&#10;LNrupoyw8ePNYT5wgQYLA807oDJ86XVC0+HPLCwcQ+Jjd41hb7aWPlnqGEXk26gnlfd/6ydFGfzx&#10;3892s1t9qa6Y+/0MnAjBaQ2leyw3GYdYUSUYRkYAIQ4+sNZIgryPq81tKvNXXcW1s6aTbZuasERh&#10;zkYw0NeVXRUeQRoFitsvzAF/HMV/x/kTYa3GIHwgRW1B2mvTIfYQQz143mgVDKD8mH5Pam0Zk8zh&#10;q3u7c1SP0HJx2zRaC6A0ghglh/SfxXfaQRqprVgWdnqnPFRex/NhPW2eAFwt5IJ+ZHtKxUQxywyh&#10;mkw0dNYrzay8j+QXUmIS9iQmRXyNd8ZQSo5bu2A1zkugdGfffSdSBC+0OPeecVWaVAEW8a8gmwQl&#10;NnQmL3BRgppqvYQ0w8giqiDTdF0eAQyGXrWqSctGwTwMuYb6h9zicq/j0kywx/P7PIeNWUMICEIQ&#10;efdeYfYZSUAR+wwqtvyfqtxAimC7MFPI5STQdxq2uKMsvQRPDbSHzq2arYPzMirh6uxdFZOC16+v&#10;htQw1T9DUAaBRZAaBLxz2bdbQZcQRTCAYczx06NTi9ZPBhqbOeQbUWwkuigRUUYYeJS4gLTQIY0K&#10;XQrQdv1lSoWBRaTttynjogqQ9jnRSx4AQARdP6w7zx0SbYRcRRNDRb66WmHfsqjHGMhkpmrhjrgk&#10;r+qt/wAOwxuO1AAihKWnDxaara+t5do/fySboe5Zob655Rj5BHkFgyBkHFMtGHnleN9lFUGBwwjf&#10;0mD71dZfziPLroZ1zJZZ55KKodvaOwMZS0gQzEEO+jTwI303yJ7vEdCIN9Jb4xbLt1IktywR2hwh&#10;mAtGEFUVEuPcUkkxBxx2nzZK7d9zygIIQQ4ILC0AL6bL757/AN4C6R95BAAoGL3Z5NVz/SQiH1td&#10;Lv2SOmcmo7aD5PqgngARg3FEoihJ1zpr4KH5NUMalZEe/vYpscsJQw4wgIVZhR5h3Odd9RMeqHxh&#10;BhsICWO+0AcKmAzbHYB50TmCCnrH1+404XJ8tUavMop4Ew8Kqbz5FnlDl4qUtJYu7TgRgcw4wAAA&#10;spN5hBBVkqFxhFMG+C7DBBQg2Sm2+cI5d3HDu+iQAg8JLoARKrcxkIVnkYiwg131UwwU09/9PPFt&#10;Ao0+51iWOLKTq4wwAAkAA1JRFHHUh3dRlFLBR9tPDPdQuaSOOKed3nbxyRwqc4UaUEoteCXYogpn&#10;IX/fe8zT98U2fBz3JONJE5kahgIDSO/2ab/Y2kgxNszEfUmL5IOg1Ddco9aeW5JlggAb8w/5isft&#10;UBCSCqiUAQgILhXQesCNFS5+M+qNJ82X5jDDKzDGzfw7x99AbTiy/wAwAADAQHvMx2TUlGz57CXY&#10;863yy+VVbwQU77fdPCGBsuHvPHfCEPX668D9RmEUpcOMFQApjPma27X1Tw528YoTIkY+e2gOPv8A&#10;bj3HwCUWE0CU8BJU4Migy0UKKXl+hRDXzhDTDygByg3OCv8AplykRXvnX8EYAMOqtWrFU51Dwubv&#10;LD7BHvv9ItiYH9hHOGDSPP8AbXYXBX+fZZQrBrgiSaEZ6BKsvLrjRJ1DKIIAAVeIAmhjAywBXeZe&#10;H1gRP9mye+AR1+49613vLhTbxz8w0aMzcQsAFi180/8A/wB9utirKg0VNSaqyOM38q/+NCyuEuSw&#10;OPc48I19+gQ8cfevRAoYwsJxpCO+Puf/AKgmsogvo869jPeNZzyyxtQg0cAEBk104R//AHMntu9U&#10;wHW1tkOGDBq7zjr+ZbY5rhywxbrmHiCDzzz+gZbmxMRxdea7yaKoLL4JrK4JJb4tPPcZ0H41P3Hf&#10;zcFkJGIocvX8PGrbEr8e0rjXYxi/Ih5TWpZFnXgrCSCJwr0GI4CbhDrh9A/+uSgQsdquv7z76KLa&#10;by6oO/8AjD/f6/PPIqx9zMjBMoKB2qSCzjDpC6Sz3LcnkOIqoEIQQtciH159oArTQPrrTAQQw7pB&#10;lxmhuiGmrubfJt4sy2ueCTb4CD7vLX/3uai2qPhQ23/Nll3JF7a+HC7cj6JvPncUqNuFHAJLwW5a&#10;FYh9Quhc4NkW2vB9R1dVR/8AtyvOGz5kD63e11oQcT2fwl7jv534040x6uCBMgMsCfTzw7Q3/gBO&#10;pE4jb/KXBBuALGXUDaLiEr6OdM1oePL1Zg8xWRacTZI99ednlq9/rVou42/DrI+Yy3085/8A444Z&#10;bohLPrqIlbG90933f/8AQ84shFSmDXNbhhx5fLyYoV+elVkxK4JQY73iu3x95ZZhCiYi5bciaeej&#10;xGzTufN9159Bdv8A/vrsrhkgk5kh1raoHTZ8/wD3GfuPXicoEALc48vOHA9rWWJiAQCzBCVCHXla&#10;drJ5Psfm001JrVfPzQUbIEkjIDZaJ3332n31+Y744LIZiBiSaJ7Gds3dcs80EPvsX237g9KOqU9I&#10;d8PK3NLpK4+IwaHXw37db4a4QAM0HnGE2kSpP9V8aNdUboff/f8A5B997CKCCAMYoAUMM08+b5RR&#10;ojQGlMCmDT999a2EjDuc/wBuL6+CzlvmijpFPqt6nLtnsONAJAAOdRffWLpLtIstU8Nn2c/y1+Qf&#10;cwusigENDAAIFJLPN6egoaks8eFgnrXafffS7BqNW+3vAr6Ns0lkoouDVN1ijWtssLHPHPcMDxzx&#10;SyVzvkhi7923913/AP8Ax+wWCCAAMw4AAsgc4Z/7DOqDKCBDrP8A3v7TXfTcGL/VkQ//AAkogzSQ&#10;AWuLmSqI499h3nTD22Cxr6Y5q7ewFyId/Zu//Mv9Md3vbIMIEEAQCc8u+H3FzcPYZ35KJjOOudpq&#10;gXlFH+LFALfbQAjPKql3TnEDYq22E80XkTCw1/LopIbrOIE7b4JIiym44q9ff+mTDf8AAIEVdSf7&#10;PXTZGicq3T0yy+9H/r/yKGJJFhWhAVTH2SMiDv8Aw74WYUQVdYX9ZVZtwuHbUxvquIXXg8ADENCC&#10;x5Rl8246dCx4h6E/025Dvg1ypgHu8XFOstWOb91+uvbwRGwUgiCwLczio0YAAJHDzD5TceqUWpli&#10;cQW/hUs9DvJuv/yPKIMNLe43ye1zhQqnmzhOeBrjnv22YnhXm9FTfAArMwUzn/dyQfYaVSf0tiVT&#10;RyFgMutplxa16IQ9jnvnBMG8MRt1+QRbHAxwzOV2D/y+6jmcBjDAQBUb8ws20/vPTCPKDPszYpyM&#10;twuOy1zRjEDuRfRqtWmi3+vNFKNJFHu/CV5mqEtOvPGAQw12JTMIDOcTXfTyHv8AP9aZ6YLK5riF&#10;kRLcsFDaj457S1B1tsLxETY5T50WE/f9xD0o0UVX4fdX7egwTwyzXlUQ5o4jrbhihyzYUBTATyBz&#10;x2GP8jDLI5rL8p8uJ3+m4sJ/vekMdOw4LmvAsTB4yTPXMvSMEMCrqxvUzzRhpEZbK457uk9N12pr&#10;Ia57qJahq4Bk4RiBSwjzwRSDexnz7Lu8+aZk+T840ccsVlU8O5r64z3JPrZywCWVeXPnGAA31CN/&#10;QJYKA7chTUjSy76b374xb764JIqrZbIF6XAwTQhzxpKBNoZfXGSXJsM87uBDH1mFnTj4qIY6Mu5Z&#10;k1wf1XeLNGwcMsHhbAgExb5JaIPU3H/O+577IIBb6ZLJaa6xyC4YK3iwhFBRWlFsNY4QqxwDop5r&#10;W50EyAAADDTCApb7qcOMmA9A3xeOv2kNuFke83U6oDqbNa4Uj+982xyD7JoiV5LoY644656IRM8z&#10;jzxyA8FFMc2KYogRhzyggwm0EEQBQTwxDjb768cdMwBli5JsouOvYvrhtfD9BJPd/wC+rW3/AGzv&#10;vOOq8OL7vvrioggigcgjL6bkSZhRBn4pwYXeM6IVGZGyUQ/PTe9ONDAAsNPPDm8dJC3a/u9nn8t8&#10;nahXOm486Q/vvripmw/cq7I/1Raxx4OnvijpAZhsspohJAmuFVJfmZCAup4/YaKwz1mNc5ggACjn&#10;v8sp7wmfury/DIRk6/iuO7UpxjtfvSe88hnj0rHrc8J0wkNiIBsVfvubQVmgnze6pnthll2mjFsL&#10;RUQYLFz3wwLgx0kgggpigDkjisAzDzoF/fb6/wCDwyNVw+r14ej3qOI67Or9Yk233GTzo4ZTevvq&#10;CkqKjCpO6IF5KzRxL73DLKSFFzw0XFXOwMu8cAYLLLrrwiCw4IIpQzGOEO/wiAg2JiCl9GuzTJqI&#10;wPW1lX2U7kx5KTZHOhCfsQuyks3yx9tsQc8uAMK5mcGHmA6whQgZ9ffuaI6q7qa4jDDQwwKITgPb&#10;5jVPMXjRPDWlnUPLkZ3GI6u3nP445qmPmA5wu4KZEU5AMMRyiH7xheTPfBKPy93277I574IAgABD&#10;spr5YJrqJDDDDDY5rF9E+FEvqV2KKtSGnXntYTGW/TnFPubi1qDupf18vbYXO1QHALPJKAJALprM&#10;YCu2QVbX74IbyIACQDQDyzoKJ5v8JDz2pqU46MUg/LcJoLodxn40DRDF1eTLf131rXjVr71A1eSH&#10;aMNGnRvrjyAdA3em3N3Dgte66YlHu65qILSSAAQwTDbz4c7iMx3/AIqvP/nXofu+KQAgcBBI9yuK&#10;ZJcr6WpxRoZJOtLvUlhQykdD4wT6tkc17inxdmE2uC06S7t6O1xfvWiAkYwR022+/MBxowU8dUbB&#10;fSP08ivxgMAYSkAT3U2nbZBrs+p1U5ZJmLaGWGjHmX1GTqLxnGSsi8nL/wAHrbe4dxv4Y7Kkf7ii&#10;ALOAADjt6pmGZNeGEAFLyCTrR95cSNAICGLPMazwAk6e0TDuQbJXbb7S8QSEQcHg9edXaSsk327b&#10;0NpaVuJVgPeFFmPMdfKLFB6vktAMs4Hfbb+0QAHrbIfZ+aA2p0AEJEALEk4QsAMR30l/ATMSdfbb&#10;1DWvTBLrsucTRBkXv7t+nByx9l3ONwHjm6w0dULbXbRyyXnZlEMPKOXCaBMNLije7Urs3v/EAB8R&#10;AAIDAQEBAQEBAQAAAAAAAAERABAgMCFAMUFQUf/aAAgBAwEBPxA+DAIADD0QGo7xBzx0AMMKUBsL&#10;AeFgUUNwqEcECYBBDR5UBgELIAYG0QMxo0QeNQgII7JfCEQCG6AOUOESoUMcdhkC3gBEfSFZgB+E&#10;OCCAAC0KCoB/UgjBIGQBi0AwUOYjUYfKVYa+hhAh3GaMA5iggDIA6PWENU9aFQcUIBA/EA6ARCVj&#10;8YMHKAOgUCu8RFyACAA+MgoAAR+KG5AHvQfAgvGPGqAQ9ShwX3akAEACEAMDYDQFkdR9JQhaIAQK&#10;ewHCUGKeIOtM4diCKCIaUUXymAUCu9dQhNMPBlBAFyASbwlMFxHQBQcSgahA1BI1KiHKfjAIACQC&#10;dAgHY4DIAHcB8AAjLoOsOKSgZbYUVC5g1Io5AKCDA+IYDUQAWw/Ih6i4hYyIDNoAwGp+gICAoB0B&#10;HelDoBOEABBhAaJVOklGBaCSB8oAgiMoBAOGDmeANE0PAAGjwAHxQABALoWFDwDBg0gqQB8AjgD4&#10;gQzSkg5K12CKgsAOGAhsYFF8ACQShwQFOgrELLSgMALImA7lkdSQorqAUXcRwLAUMOIw8AWwDzBB&#10;BRwAN5jIwZgOAYoYB2oosgr/AAUpwDAAAIyh5gNBwAFPuAUIzqBpYMRWgDLKZrtAAoEFB7z/AC2o&#10;AlDQAAAADsw3SvgQFhsJadAWiTKh0ADyAGoaDYLJYAZBggUsAtAA3Y7ghAS2e4UWDkMKg0wcuPkD&#10;IgkLBGYAYEX8Q4WAgtRUVqf0ZMEgOIChhgwEAiLcCuAHWPIFQIFdmBxZAgBuDrX9gUMFkPTiAdnM&#10;QFxRaAYOiDlUMPTIiEQAKKyMIAKGDqAacfU4QJgBFQv4wADAhwwD2CEkABiOdrjTQRNwdYGDa2qK&#10;PmPAie5FBmkALQXwAQCKi5hAdxAEwU3AD11ABUoqUUXYA9iDcKUPgD1QKj2AQuQNABuFgUeaqQCo&#10;4gMNCDRwVhcRij+PG0ABIMFKxFRaEsLuE9aAxBkdC2AgDohaADgEceAGxhg9AdKJ4GEFZ4CxUeYV&#10;hQRUEGoPglDGaRAvFgUOQEYOEUaEIJcDDDDSwMHMChmz4BEAx4sQdxEAOghACjIYQMBoFFoDCsoa&#10;WAFQ2Wi0DyTkQaVHRhhzBQ2cAipWBBsCjVJGDQ5oAQMAwouBUeoezI5OODQEAcQ046Hkg9ALjAtg&#10;Fa0JKAG1grFQQQx0mxDBQisD6yAAIKzkAw4VmFkAMAyGZDoUVgYYorPEVFA4N1QAs8gBoA8QZDsD&#10;OIgABw9pUfEbDYEFGLhIAgecEcaAWAMPBIFlFoAK1FFYLIrA2bhHWAIYhGAKLRB1QDsLjAZgPiBD&#10;IFA0gSFxD3IHj4yAAEBUB+YoQRFg64MQ2rAtgKxQ7AAKKwdgCisUWSiiwGwNLsDO1gMDbACo6Tgi&#10;4dDR7Cxxx2OPIA8YLIAaAoxMBHwn4gjBSCgB8IAgQU/hAALR4gxKD+oqFYGMsBgGAwAWFFkDkGGK&#10;HEdK01EQUPEBmBk12M2AHAD+EUIAwkCKmuUVDIybgVCPIvFCsIYakKhorFFFBgI4DFQIXdADpAtQ&#10;OwPJHWAIYXKgCOkIE49UEPkIhZCOVBaAOGL4gIKHadqwUPEHACg4hxx2AIgeYOCHIChRUeI6OQ/Z&#10;BACkorFFYDADkbCUsHeCOwBFF0B6AAYHuAgAKAI7kCABAg0AnMExhpAwbETx4CsIscDLAcADyqXK&#10;IAiChh0CjHR5dgzAwBgKQFgoWkAC5RQBoBrRI0oQCOiQgBdAAMFWsdSm9AAWxBxbAOg4eWyQDk4D&#10;lEFo4BoOAIo1C0cTzAyBC9IMPh6FxAAtwA2ErDqL4AP6ZhwAhwKBgPWDUAH43A0LEw2AZHgKBAdg&#10;GiIH256oKAdYOoYRYNbx2erIdIx6AW0XCAAYHFiAceFvX9YhQBYVuOnQ9igYDYgCtbAAVGjQmBsZ&#10;yOInYQBYJyowOjqHAw4agIYHwwBUoo5UIfi1FUeAALQGCHDB0oVmioBAoRDRPbGguQY46UU/kgAR&#10;QQck/nAABuQYGYGRADgAFC8batHxgGB1EE4JDRqyI0kQUUe1T1DKjPUVLaKADYqKjj2Cx9QHAVBl&#10;KwIe4Cn7BnUIEiFGZwPWAO3HQogWdLA9ZBihoqMHSUbwniBUBkFyBhUXXobBAAKcANQCURxYAQgE&#10;FAihyCiAsAFCRQFChNyIF0FWrDSii6AWw7AByAthU4Y/JpAhGWRMByiwKI6iHzcwhwAT+lQAV2gq&#10;D6gCsGAAQw+RYFhjsQTRTowANjQUI+MQBkFB6AFJmAK4YMbYHQUcCnZcwNTeiF0ANureBIMI2uog&#10;h0O6AAAFgLSLYlCisRG5cIRUNEg95KB4jjaYoUFFFtAtATPQoM5KSgj2dBRZB2CioBCtqYgnwfGA&#10;QAAQOLXQyB1+BEXICsUVKBUoe4SIgILihHouSgFk2Eqaoo9KCxZFB0mxUHHrAwPkRgBYGzxDQrFz&#10;u3pHQgcjsKeOKFFDwSFGPIoGgUDArHwAigoceA6A8Cn4MgUUVBsFFDoahOCB/wCCAQAEEEBJWAWh&#10;C0PYERdQjQUVGKLICyVioQHIHgIfEABRUKGXriJJYeQICgsFYOAEjwGNRa4YGAe+CvUWBYclHQeA&#10;IYECf0ZGQfCLABD+AaAChgEqB0DoBowZQQmgDkFQyyhomgOIqLIMN8QsLFhsh1UtAGYgBlcRQtwe&#10;bEIPUhRqB/WgBkvXADBh7AAAWwWLGQBxrYmcRkCMNCwYWAosANtCz5Sg5APARFl6+JRAEA4AMCxO&#10;dGXNA9gQFRcBTgoYEqDIWzkAWUGE0DaU0RgDjodABYai9D9YAjIFRcydkQaBjxFBs5dMdCsVHAkw&#10;rgAwNBY0IPjEAIF4ykYFatbUQUMCsOoNEN0Kh0YQ4UIoS4gSRAKCxkbH7liz1YBiipRRRRRRRZAI&#10;6D6ADXCyoUD5DAooMGDYDQNjsBsdB2AAFg/CSBBQewUNujDyJhQEKKEqIcQIwACwHSAwHBDQDov5&#10;A8GLqCAUKHIw6CSsLAChDIEOxAnuQk6AKFDKMGgBRRaAx4BR5iioGFQ2KnQ8wgMWCwdMOQLAclIg&#10;eFBcAD4IBQeIHhZIh7ADoXQAAYaOIKWDUCFyAQBBHqhQsV2CAaCyAQaUXCAgCgQcB0aeQWSENmjx&#10;CYAIIOcCBgeQCOFTuB4B+2LYHkoVBKKf04MAAfIDihwAWQHIQg8mXSAbqABYAeAZaFhXwAAW6DDo&#10;UJBgAQcAAPIBsPoAABg4KAXOQFaAQNMFQYbAdOCTnpR2A/YlYFycdmA4IB5B2D2AgARRQaFDpAU4&#10;OAQAMKGCLgBOYYw48gqC0GHEEDEjgB4B7FxAFgMNs6PQJBIQdAoXwgMAA4DFooloJ+0AKgQoWQfJ&#10;6EBwAAQLuGPcAPnGABRwJg4A5HQC0AKAUfEzgAAUKhRRRbM4ICwP7O0EgNzZQwUMDgIqxhUsOYgL&#10;AgoeQQZHFA1HaQBYWFsDAySDwGnPpZdciAxoiG1YUITYgGlBwAehA6PWgAGFsBZAANho47AAwLgI&#10;PwAYtUKlQdlCwGhHa5gBGToKxbEGDYDIBUDIAEPvzkIAEoeuSTDxiFUUVChBAELABhBSXMaJZFDD&#10;qgI1HkIGgYDYAyADDl0HBjsXwt0N0I0HJtZAm4QACCwg5AoAeTmHoBGTwgQAZ/LIBQwYCisKGHpO&#10;g7MMUOqBxwKNwQ2DzygQexsoIaLjAUgeIJRARh4BADofALMzJx8HH2JCDAaAC8BRRRZI1QH9i4QC&#10;OGxBQ0oGZCJrCEqQNYAGQgccdOPEfs9+5fIiJpGCsqLKaGlQK8aABEcA4zmEOgaEGKOg9BAKJgBQ&#10;qwOGw6HR6D4dcjlIoBBUKw/KeqX9uxQWRB5WT1CSQBiYdI9yJcLgmwGgAB5Acevhaangp9iwET1J&#10;0F8g3QLYBIJQosgWaug1CDdGasqBgwGwh+QjaAofli1ci0Fag82bBoTDVMVgRQOAgK1FsBxAHIBk&#10;A2jAjBEiBoMsB+iHQgAHkLCeIUUWgkdAAnEYKoVHqH9hcADhMF/DWlFDgQx0NVgj2Ck/4goAgMgU&#10;BYH8QgAOgKGTI5DZo93DhVWaCBC4uA0qWQ8iHoACoFlozIMQDUCP7M8CgNQOQB8SPIVsKlsIpCmp&#10;h7rMwJvoQHgiMgJJWRaQBqOJhg5YKgawqP0WiTTg2hXILEfBQ8FwGG1xCqMjx9UCCfxNYMelJMzI&#10;+REmgKzDLohFRZ4sDwEdQ5Y4+qHsLgKMXxAALIDYVAUGT1DIFRDETMBJ0TjQKwPOQGLEeIfQG1g2&#10;FFG9xfADJGxpxesUeIPCcEejHdzFRyAcQe4B2HweH9ESTkgTClj9oH0AQcnHHHHHkkJh6jsBBxz1&#10;GUFkcQKIMAKjmhf6ggihf3UEt+AHkCkOgrG4vhAENGzwF8IDkO7B4CAcdHHHg8KfwRw0OCw/hBGZ&#10;GjhJoWQHY7h+IEAACUg+ZjuAP5AEEB1wFksHHHHYcD+AAQ4QEYQUUCPACOgL81xI7AZAZsDjioi4&#10;OHHHxAAHhzQALXRhtRR4BbLggBx0dB4K5I5gADDyEeI+YDEfQA4iNXgAQMApRYCzlRRYMSCyRB6u&#10;AR7HgeAB6sADDj0HQOQCjsMPQQAXktA/SEBSuKdBYUDQGyKe5NKh6yJ4hsDYFDQEsPwQjsAdBEBg&#10;CPAjKQTpAgA446eZUDj0twGDxe9pAdjgAcB8D8HxADGH9RkeH9IAIFdAFB0XIBEwEXEHA6CyJWgX&#10;Fg7IiNAIG/MoB8jXDR7gXB4sOAt5JnAkAwUGnhcdOOnkCagWERNDBQqBT4gxxx5JSfICii4ROjgo&#10;PlA2PF3rAQbFyS0BAOQBsPsDyQCIF2qKLoGB5AARcSADYMVChcDfqgsMCLIybA6DoeQHHSioWALA&#10;6BHYk0YoaA8gAjochnIAWjQggsMKgyQaAM8QwpyfEACDnqCgruyA8QwAx0GRjsKhhUaBDNCwbf0U&#10;KcFqhQ/MHbo9xFqeVnoQfhC1AouIBI2oYXAPfYYADgbA/SCA2ccVBZUWJCAUKgOCjoGCKhiIEGwR&#10;UHmADBcAIH9DFUEIIxSIg6gWgnIAwFhsuAvPGoooOVYDwpk86Ai+cpay/oJ6j2QMNEFZ+gADBWvj&#10;AADjyHVWM0vnAAMkXIAGGRI4gAElXcVGPQFFTpRWFSi+oAAKLiA+asEgQCgIuFS5QQGCiuLy8A0n&#10;Y9y5AJFwkKcfMBRYHECpUKiyEM2l0cOQA7DhEOS2BUoqLBdBrgUCD4h6GbAFLRZBFFFk0hGhRUKh&#10;RRWKLYCDDoOj/lxgAHfmbBtPigQNqiDAHbsOwC0fmDEPAVHAoVinB4B8MUJFBEHoOAAJQWDwB1IB&#10;QKWFF8ABwL5mABDoHjlBULHFg1QAWARmx5AAB6BRUIuXnVA8TzA0oqUVoBRZDsRR5HcABnoIAosg&#10;uYAFyYWzoegAk/MAQOOzBmAVkfgM8iCyqFgovkIAwKUcKKKGyA/d0QhYFQ5FYFoU6P24EgHgQgGd&#10;QH6Zf8pB8WtA0CZQ4M7RWovmEAXm1lFgKEcasM8+bwAdAPTKoCGwHHQKoMDto0cEAuQ5AAPhIHWC&#10;k/2HAAvnFQAfysgOvowFYoqKKiVlpcSAECOYSA4kHqDcA0z5tEQnSL8zggv9Cwg/sn1YGl+B8FTq&#10;gMEUvQAfnBhpEKAA8CDoENER5AP0KA4ggDzOR+ifywGBdgIAndeg0DodOPAMnoRqH3gNKoiFY4hL&#10;YiDPgAGw0SAycOwbHoYSJQ59bAwqC8oBcAP+GACgGCC2BYsdPho0B2OOxYtDwAQDkHqxww6DksBR&#10;RRfKDoFQPsf0MNKLAgbBpC7gSAPgEHBBtxxWBYwYLhGUvvAAeTwIRsAAxqJUWtf3T5kNOxBj6ABA&#10;6CpwWAGBNgJUX+AEiGhqNXqjh4wArDSFQosIBcEZQeICIABFQa/YUB0CCyghU/AbFRLhEInihh0M&#10;+VAOgQgENoCNSsscDtKhg4sAaowIrQLIAUugPCgwBKioEOhEfsh0D17KJ6nqH4BdfQYAoRcS4ElZ&#10;AAVERSFMeAzAHkBB+m/NgXBligicKC4r7kOghKPOEOgvCgaIfpEYqBmQCRC+hAQAGQwoMLQyCjKD&#10;YRD9tj9TiCuDX9WJhQZgnwLAMyPAMOHoJVaKIxUHAPVhMbDBghD4ClFFyBgLYAHkKEKwDQBiVZCY&#10;fANcABsB2VoCiOBYCgADEpwIAES2+AAPFjjgbhULY8BRRRQ4PiwNBRaAsgrIAADA0P/EAB8RAAID&#10;AQEBAQEBAQAAAAAAAAERABAgMEAhMVBBUf/aAAgBAgEBPxCQMgAgPhEBKfqwPQMADwAAoED6DIgp&#10;AJwI+ZCiKwDB85Qg5gmBwNAQLqBxAh2Dg9qRAQE4AH2IIBUoo2iGHxwYkRDsQRon5kAYmGD0ko+C&#10;PFoFlkC3fCQAIsA4AgNgDswEhrRePjzAkBF1IBaWgB+AAaa+4vGIIIdofVI86JAAoruBAHUPI2DB&#10;4AOh5CcRCscIg+AHizASsBkDhpAPcRAAf5IAFgQkeGIg2MhOUBCj4BYBDqANgGHBvIFAQWXUQBwE&#10;0X9g6gBDByBQeksAHnkgAqn6mMFRGQP+UgDAAAGIvQArBQcxDj7gBAB0A+BQCHMoQAcwhhyAOIYh&#10;0fE4EuOPAbA2ew9ZBIALIIw0DxgBdg1vCBx0bHl89UB0PAND6CBADDuAgMA9RsDoAALgh4QADhUr&#10;oQcegD1wGwBABACPxgAjoDi+zAB8AIJ6RoCwNCB2AIAUfEB0ACGwdh4PiYAEWFMY44MgfjBAAAQB&#10;zGAA5hTuCgHnBNDcd4IBwEGCdgA8KSwA2DDFmaFDxADwDKcdRyNw4yisD5I9CIHiB8ABAKFyRBAG&#10;goWVAUVn3AAoCsXNIDjjoxQbCcDBoMDvECABBvdAFzU+sAMjYA5XIOjkA6e5PvQBAxtERsUhPgDo&#10;OPYwuAAdjDw7NgMNHQOLAI4zYAloANGiCXs8AcFQsPC2Bx8Rby9gGjQoexgOU+YnsTA8DRx0OOjw&#10;fADoPEHgcgq0xx9IQwAoRFFkHzCCA+ACHuAh8Ug0DsjkYCqAwYtMA+wcAA/AAWAOIFOPA4B8cABB&#10;DDR3ADEbQUBhoMwFzA6Chhw5MXAIWTj9YOw8AAKwgdWAHxgAAIXmB7ADwwPgOOOxxwZdoFQapYIb&#10;AfIfmCAcikUMwAwIIoqOwdBwDjwAj2LgnsAwxYAo7OPxAB4qyAHMgGBh8AQjjoOgeFJB1AE6B7gO&#10;wC3T2MPgMQTsApQ5g8lULcORhdQQAEEHQAYkH9Y+hwA9wceQaNjfZAkBha0YeboOA4HEQ6CPAASR&#10;ABh0AOA48GPqZTjwB1BAPJBYNmpUYcnoAoYPKIDjhyAKwGDscfEKFQ4+QBwDoJPEUHYAIeALACjk&#10;oAcA4eQA7BNvYEYXcidAHzDElAAspR6AOxNtR5NDEIfQVAIOYPYDiRBQOgIh4gHoN3AgPmDVAGQg&#10;NKhQKDIuAAQZDZo2D8wAQghcLQXiAKPMrItACFXaMhHIBz4sKPiAEGhVH6sdwBkB0VFRQwOQIKgM&#10;ZulgAQ34FBPqh7BUOjhOQg+OLAHHHxEX1F0BIH7CDgAoosBU/wBRQdPqKEGQCtABvwR2GghwDQFQ&#10;4c+KBeCAAeAPEBqD+yKgeAAAJGwC1pcAEE+uQEA7xw/KbZ0BI8AMUNvEHDjjw4NBkGzAmhkWQBzA&#10;hyAVC2A6AAIAewAYGQfwh7AHuCpdRwbAKjABjQAjyIOAeIAKKw6PAE74jbw4HAKlDnxCgiKwNgo4&#10;GoXML+J8ngFBoAEMRBgWFkYFOocO3YC6GkRjA4Dj4wBsGCKEUCDYuegAsn1JvkB+3TRQsKDYYOxa&#10;Bh0fcMwpBMdh+MAAgEvovEKxW9B3+no7YqAOKeDDFg2aHkEUSKb3tA0OgwToMyAOQAKtQuB6JOxo&#10;EA8BAMNqLAcPACHJgFH4NMcGRIaGGPqAChUEghsKiNCSHMHQ2AADyD0+NA6OwNPqAFWAbDJgiFbF&#10;AbDZ0ThRZKhRQoIRqNrIhtX2oMAQZBxCA0rMO4K6AmANEEeAf6Kg2Cs0O4A0A8jwAE9QAAABBsob&#10;UOB6wgABh7sCAWgBz+YERxxw+MF4IZAAHGBUHihxx0PARQeBsHIHJhWcceDkB4AWuukAAAbFwAcx&#10;4A6RZI5B2AGHJ4nZWSgMrwgCLQ3wDF1AEYNIwA4B1Aww6L1AFjBMGqDsYNw9jPIMHUCGno7Bh81D&#10;4unaD0IIKnHHE0C4mg6Axx2HYHgDgw0DD1BcB6jIjl1j44CSsVEFAw06Fw+YegDDwAoUPEAeo6AQ&#10;AfiBsw2eB0JXh2NO4qOjQ449AYeIRSLfAGDwEaH3IYe4Qdg9hxx7HuDBgcO48EYELA3gGgsYdnIY&#10;PEfnJx+EA4fAcjDscBCWc0CnDDBwdqfsO8Oo0/EAMPY8FBejoYjwGlJsBs9AfQY49AcHHHxHzB1H&#10;gbA+YGEAGzYo8iDDoWgDDlx5cceQ+EafEHwACCwkHk0Y6GHL7GDDYZAwMOD4iGH0ih29Az6wp+CK&#10;sAUMNHgchh4ArGzDt9B4niFh4nwAAFwfeQIDqeQgw4BzGHqdG1oeL4oOhxHyAAAJkGBHZo9ROj0C&#10;hWcnmfSA4jzgAgAoYOAoYYwOTSsaOOO1R6Bh+w2HByaPQIYcixkAw+RzbAEsChA4KwWAKPAULORp&#10;4KkbCuhtUuJh2o1DwSp6wgkG/wAAAoRYikMAu6AOA7Pij8ktCGi2PvAIBAPwAEbAGWWjk4ihDgPQ&#10;0sA9EosLmKPCwMcMHAaAVoDAnsF1AGAMUPUGgZBo/wAUAOokIA5MAY58GEAw8wAYMR4wKPiGnHZ2&#10;KihaKOPAfEwgHY4UBdANghsKLiC4S2VvmOB4HYByPFHxQAHA8QADwC8YiloGhU6XAcDwPGAdj4B7&#10;A+L/AEcCSwfENF4AbUPEAAwHSwcAVnkt5yAvGeB9WPMJNiCHgorPAMKKKKwQdB9B0XIPQYHYaPGg&#10;n1AVlFFHxEHuWVk6dKlRdwl5iD62BfRxAGw2qAoqHAAecouJFgoouRwFCdwWyfq3HHHHRs2DCGPz&#10;IW6BsAYA5S9AACg4EHhAD2ZpHIKhgGhnzkA7kOgC5qjkAR1fCWOSD0+J9DwhAqAQcQREPMACyju7&#10;A4GBQ0oTD84MDk0jvAAANwDQIoD4sHBHHoJUXQPCwIhQFQ/1CsHxmEFhX3m6LRsDAYzAp8QAA/aF&#10;gLxgD0A40g6DsbGxp0PxDDgDQcdOzYMfGF9UED2ADC4hdyodA1AwUE5OPMDseahow0VkbiLUOKAo&#10;oYrAOh5AdM5kW+pUSUR7whSUJQADg/EMOBBBARHQ+BR9cwRoz51A8gtAgj6DAg4hVKEFhAEQDABN&#10;8bBBA/IEHhENnB9QA4446DAwckBYACpC7aCBlqP14AHYBDsaHHHxFF7gD0MOOjjsPxQGEgqBgfOE&#10;tPD4BsfKAARUKlzfmiSAP3mAHwGXkcB8bdv2ioOtAcJOoDQH7Y4CiiqIolSzsjUdT94gJHmQFAo6&#10;HYBOwKwfQMB2Dj4mWV6eEAVlFslcSFCrBsPAAKsByB9QAIIARBQDCF3CD9kDoBWDRwkBQ6wFOjFg&#10;KLG52O3H5FyCBB4j9TvxIFCDoIcRyKGhZD40CDQ0aWHgNxHRUuzYFYLoHBcsCgAgW4KyhgMFFFFs&#10;BwIbDRaw6gbCHB2LDUBUNAHbIpNc+tgKGL2gEADBQ8AA8oAAAJiOwjYCp8AjiYcQAEGGDhYLxjBQ&#10;NAFDZoMB4AG4CiwcOhUS7j43VADDDgLBeIQNUB4xj61AvLJIxOgQcYIQuBQYeRtaA4Gg4Dy9gNkm&#10;DR8UDgR4P1Z+xtpMwHMMfUChgVlyAAA6ChoNDht048AFAZAgo3aJfwkbIQOiBwA6LIDPjANgaDFS&#10;ioooqCOQPaIBARpDmBBt0IMhNgFHQYNHkRR2OQg+iAABfhIFgCDsSFyAWUbFGhyNHoAh4B6gheUA&#10;RVUPQicE4rsCaFYoMHQ0KFFC0B9ZcJdSt+RQ4HHk0orUX8ABGmLCCo4KcdHI9CAQ0PzwAS2KHIUT&#10;9AIg3A2+AhADJ0GBZADYV7DoiFcgawFcPqu7gBx+kAppAOC0+LfaBR8og0sAT4AdChob7of3LaIP&#10;GB2FxASR8Al8AB/hgD5AAQGpKgalCsKKKKih4AAABeNB7PnPAHxiH1gEE5gAABNQHHgBnCAjoh+I&#10;Q+UR9ReCsA47D4h7B+gQYAA58WvQF0Rp7OOyFP8A08cIIRYAKzyDjp0446DHYcCCGCpYC4gA4AQF&#10;gAoOEAIv4aBAgYAAQdHH1AcD4cLkGTYLQQjbABJCbQZQaHUCCK2ofXgAHQGlhvgB3Eh2HgPCCij0&#10;fXBH6HAABzOOlgY49wfYHo46Dk48hYKxA8AGH0GPSMBhjsHRxx4eAT6GgH5gg2OQNLD4jD4ByIFG&#10;GgMD7goeIAfECSrsPMh65gjuAIvsYeF1yHQ4PkM1qUYEmDwPuAH4DWjjj4gGH+CZmmB6Doo+oygj&#10;7k0rBRcwDjpRYcNKK3wDACqYHsCCnJXFkR5DEAFDeEcAoACSxFrgvOYAG4/AxEFsgIsCfNA9lrwA&#10;WdHzAVCy1ADsAsEAQC0NCIR+JqG/Q58aLQFZBobIAQOPAQbkUgggqfEWAZIIbn3ZmCigQ5RiQUfo&#10;WiL7CwsAMkeckASKKhYFFCiiyBoWoteQCyEXEA0GckFBXIBCQQFYtO0hkiMASuiBABRYH3nNoAb4&#10;i8AZC4gQG0kB6wFpUWq0WguABYIGUQ0Dg4m4op8RAQ2omwFgCjgw47HycGnHkj5HYoAUkAGxKMAh&#10;XEBFRaHUDDHPy/5BSHQBFBr/AEVEKBHIMH4AiOKJDAGiVxyL4ilJPEFYpUotEiw7BkMFKA2BA+/4&#10;aCGEIaIPgDr/AAXQNgoRZgVAsoPkEABZAKFQoqMhOB/pP0DIAUINmgDDMr76VAUQfoVCbBTVywGQ&#10;IYKeHCcFUMvMIEAIYc/RxBQRQcFRAoD4jJTAFA/YoCAWAHBz4hQmAYHguRVgJUAIJSA6AqoGQCmh&#10;uEIg6DrBUQdggCoNAh1i8iRqNxEQ+p/0YiGgfppB9GAEB4C4Ci0H2OhTBCyiAFR/MwtkANiC1Afa&#10;yHYNCqRpOFPjQEAn9UfcoUOsQQaUSWDA1AKyAUVqLgAyjXo4ZgfoNMiG5RBzACyIgAsxyDUC9QAe&#10;QABRqELAHsAIDIcRaB9cwAYW26fFgDg6A/BkH//EACgQAQADAAICAgMBAQEBAQEBAQEAESExQVFh&#10;EHGBkaGxIMHR4fDxMP/aAAgBAQABPxBjEyBVTSpnIoFwqlixxNhqUSr8O0bHVjAv4eIs9xZfUuX2&#10;/wDF9S5fxfzcGNGspPmwiuZchY3Kypxvx4Skwl1vqWRhFsZc5gEwifA+H4v4YxiR8TiG6JQhUuVE&#10;o+FU5qlnwvWOCXamm41FHGLkSqVcsJgR8YksjRqjXBqKczoiOSNtIAIfGZhVc7YXFygECslsKwkw&#10;RBosPCKs70pjAIaVKwBcW54IgvuVUzsyQ430tblMZhsDIc+K7/iLVseZmKBqZQfEpGvYrJhsKMbq&#10;OaZpdRY2meopNhaqaX0xgiupbdM1GG97MFw6ly4FUTB+YKYgSUqdwbZvUFJe1OZD7mNcq1cTVjGn&#10;+zEVDYTHc5NjMFChkCgy5Ag6ilkW8kfOJDN8USLIsY3efIMWos+5fw8EJcUi+JfxfmXLhb8a4R3a&#10;nfK3xcOYLERHMRBF2RyJsVfiCs7nGWMEv8kYkqH/AC/CkYxhggGpQgkMBsCKwryKvEeizeWCOczM&#10;IIV1LW4MKtxlYyrmGnMSIMXcR3vMbUbq3iA1EVBSVgqGGwIwNcQUQXdxTSLhiuoFwFmIaLCZCAEJ&#10;4SxAJUIPmGksaloXUSpQyIyZKjiqJnkQrZmPipUOfAXcEsfES6ILG/iSpQQsvjrkQZeTLZY/A4gw&#10;tJvcEY1lQ5C4ge0uvE+sKy5pFWuLdBdRoqMSlMw+EoP+Sw31EhHQsVlxrRbHxOQkUjbwwaVx7+I0&#10;KWVDsbtEee4pszFgVUOoF0gBTxB9pbk2IN+OVwx/AsI6Isj5iil5XwuMXJaX3Lag1Ge4sH5vKmxo&#10;9MoIBnxvxphKiHyCIMAe544a2YYrEDVxbHiKwYV38Pj4GGkqPlj8MYvwY5ZwTATCOCHmDmZjXRcy&#10;eLDOEqMALASOLO4PiZ+ZfwVxDuEIAom7gEKKgXpBBkAh7g7uLqCNTDyMAZjwjfDISIJASjI8QLZl&#10;h0jhjLcQULHqgQquUkGyiLF2hepbOZ8J4+49TGbxGaRFcsLhbgtyuEHEzUKfgulNxN3AEIIdyhhk&#10;Evv4q+YyscKsB14hVzviACoRYasI34lECCyEW1C+R1Ym1VwRrIL6S9U5AHOMB/rISDtiLvU7ZfYs&#10;yDqCkD3zMxRESqoxvcaghbGykogyJL/jB4jVs8YosmsWLLjHn4rLl/Fx4uM4l+JZ4istYYbACHwU&#10;TifmKmZxvFiX8GTUYK+NKZg+G9ql/gZcXPij/hIx+H4LfEGaZYBi+V4XFzK46g0yGHEGAKS262Zj&#10;VXcS/c9kvcl7F3z8LwTGG5YDKuSqsJ5DxYQXOMFZQjCdSJVTmZivuXBKMHKpxFkdFZyxqSNxZ6+E&#10;r18WgDAseZgncg7srZLQjYl8QZVDqG8RvBIRxCkulgxM4Jl/wRAEt6lJcthR5DC7mbcDkmWpx+IK&#10;phRNZLCr2DdSzCAQqpU3dQqn3AR9ypHHcEIDZhBQ5nMVVQruAVfTAVE/EulVGS0jMMONucC5SiYw&#10;+DKcOQwzYVPgMxBcBFTACHwmcfBS6jGL8l/4efizmcsuS+eeGQD4aQIM3kswRNgsubLnMqDaA5RH&#10;i53IFNSpsdQYeYRg7/w/CQRY+4+YkEdZQRMEU2x+EASKVmtCBkCDoZyy4I9iWNxYvxvHcuXGF9RM&#10;rz4LAkZFw4mKRR9yolcLQEgUwyVhOCYDDeIcQJYQaWX4J5IAgkCDMciEQZSLDShNU/iOkuKwgZBl&#10;LLrI9RbizYio62URthCdZwSmoq+Pj8kkQJbDIuIKZOUyRZUFtzC4dpgUyuLQy+iNuWC3zcq7swBx&#10;AhS7GFGx8RwVgpbK0XMAiDUK/WQqo5gyXt91AAOb2DS4CVKrqUjHHiLhhD4OYF3AGf8ABxoNvgAI&#10;QVKSptQzlOoz7ixY/HLkvxLixYNwbMa+UIMDj4ksssWGQMrKypOfxqJEg1x8PHhQFsoOIQhGE5/5&#10;Zj4MdnhLhKahogbQKhvCAtUwyAxgAhzJlKzSL4jXc9TT4b8TnYQ2VsHic7+DK5ekxVLg+LtjzXmb&#10;3E1cDSazCgQZGkdUw2VYFyghrsqRHwMUeYCRdhqCSpUyayg+C4iytzGzFI7tmNS8+Lnhs1agAlYf&#10;AQw7jlMSO2imMLy5lNfCtjKyLXM2w5OMi1xF2LmyxUlCrggAjFBxnJmRUQVfiUA0QhdbARQ2XJK+&#10;oOoyBQuMm8JjDm5byxjquoJG5VjtjyKMKLI2ggVspIlEpMZcluCUlqFsM6+HJZHzFz4v4uLMl+IJ&#10;Bb8hVEWUxFyrCmEhCDIvx1H4ZUSVLrIoVHqadiErfgfgNMGZ8sYxjFlXLmZkwQVr4CBF6iIe5dCE&#10;BsNOYbc2ajRzOOIzu43dxufUqB8BPBEjE4iyOEybMJbxE03FBj38fWiZstUoSgEIg3jOAsbnMteY&#10;o5gIwiJcafG+FUUNggpMoiiQi1HEo+MSX4nnnm+PnjxpHxDUGiYhLf4b5qOwCAIAlYaREBCbQKYc&#10;JymRFuR6eYVChABCskdOZ7A1c4Z1EaqUksRxAAwvzDYmS4LvblkeIhKguJf3stVFzmVlcw/uPkZs&#10;HKAI5fwWOxnMYBKjyc3cTgjWCW7UeC/D5jfy+IeGMupdfAwWw5Mw4jAepYWNvIG7gjz4DLg/C7l+&#10;Y78MdiTSOxIGVOIosVH4CbN+GM5RlwqcyIC4rI429/F1FTIrRKnIoReLlSbrlDcWKuoPqDYekG8k&#10;xySgijA8QVzDnJbmO7HwYISogGCkrAvIoTqGX4RsBNOx38xIty8HBqEEO4jzKMQ/BV8VtxoEC+Yb&#10;KHYUFUpBcuZRIrbjkoJcyouNLygITqYFwhqBXmcfgZZPmEDs8EavMt5h7wHmVYE6osv4LXAo8R42&#10;ATfUEAtRRzGoPUHfcMZKSTmZeWytXU5vcC0ZQBDOwN+4njlS6hZMt+Iis6Kmy/AhQS0clKnqMr4I&#10;hBAfMI4iVAOYmCK9S94h84KhHFSCnY3FuXFl2fF9vwtbF6lwmYviPXxcQFuCdQCHiGVK+F+A3L/4&#10;+vhiQRLnceYEeNj2afNvwx+Rfg7pbUVuwaQZLCEwxGki8R6ikL7mVkv6m8dw6PxW5DDYYQS6m0AQ&#10;IDFi6yBJZUC5Qcw75gBzCTmHAnkwgWAGy1ziFYkWxQzJs4LiIIVcR2RBcOi9gC43mM880tTESzqG&#10;hbAVzAjzDe5SuZV7gdonmO/jWORUwQhs7zIFGwU5l6Jyzh8brmAHM98Val9sXyst5+CkT4DEqVLm&#10;AfiYN8Ta6jusIibLtLkM1iWMxsvKO5SCANdQrIuDuol8U7+IWzsX0QXVhs2zCKQdYRLog8oiIWXP&#10;roIcwuDZwmTzNxnUyhh7iOEZbgIlTia2wQkNkiMnw3PMv45nW/JiwYHHwkwZcuAjA7D3POFVfw/J&#10;nxcuXPqManMRiQVKnCUqc4Myi+GLFYt58BLR+KiogBMkFEYaQABFKDuWcQ9EUN1DBM4dxNw18Hkh&#10;hE1XxPNC7CSYJkHmOPiC7zgXAnliFLHSrg3Fj8I+5SRZT5jqd7ADYYRFxDBE2bGpvISWwmLkNSiC&#10;ytHeSmkrCI00hqBHMOZYFgxn2GWcsJy4T8azxDvKEOBsb5jZWOl8xoWRCPcUsJuKkVTWKrJTey65&#10;hqp0wMzlxSR2AywFdxnmHTA8QLApgo9yqW6moZqoDYRyHPuJ7CK8sLYFKOZSzqNvWAioC+NmpN4l&#10;5dRucV4yWg3B2O9weJXcoVQAIzxLWGaywURopFItlsM1JFYY7H4ue59x4qMalRq8jqriiyLJcuOi&#10;aYPhwclzJfxfz3DY1/wxIBiQfG9xlHPxlotRRfG/MSyMFOY8lRQWVj5fULaVMEWthQmuIY2Cobm8&#10;r4sy8gUyONgLnK5RMTBG05GN1EWW+ZjrBpxjTjLVx2S9bgAMIwzuGHYd1cLdwwS4reyy8Xgx9pRi&#10;08SiCr4wm8vzFrZYYLubVvx6iOiO5GS3iotuRYVUbrLCviL3FKFVS8nvDtRHcAOIdsh2ojeONkoW&#10;PVwsFPibhQsl/cVxFIKU5mrMYvEKgiuRoItIS1UABUsikcjmyWRXiU3fMLz3Gq3YVkI7kaEWixCb&#10;gmCc6nDFUyoVKmn5DAsBCWFQBcW8i+I7Lfir4gpgmVXCikYtYy7l3PcfMUijLjsGhBH18F/DKW0T&#10;BMdy6DZLnJLl9wZcuXL6/wCO/jIniMVDnxqUSr4VyLuLIqg4WlbK4gBKuCiMWXKVBVk5oSkEKoLs&#10;nLEuJZnYQchnEEiKqVqbagOYsTLQxEeItj+oNZ4g7LpgozQWEGS5gmABc7KCFDHM4gI2ssKI/DG3&#10;Yu7KsmuwpJQ2QjI27mEW5cv5VuLFJfbDzNCMZbqUnEpio+KjrCJ0jUgD4riVFS4tcDIQQkl4/Egk&#10;vMI3FRi5Vcx2L1BGSpolyXGDzsGuQeHI8bU9RbjC6jOSEu6Cg6gQMglbgboidVz3KOsbRkZKYwYn&#10;mALLtYYaiSjAYvYfBcHZnNYrYVlFmKL4jc2JEl58LE1Ri2NjsS9mhsJkWLFvI8VK8wLois2Kvkln&#10;Y7Gc4EbI1lx2Rl/8389y/wDnqJKgz4GEhj8NklouvgKiDCZVhXvUrJxH5C3mEu4QxcIJNagDL+pe&#10;jiXWQbg59Rtz8LNlFyplWzbDHMp3LGKnDsWEWvEFMJU1HYJGNwFDmDNZdrsKHx4/HcqEAIEWV3MQ&#10;vCVslokv3G3MvPgG8nGBCUhpuW0XBBOHIZ4iHqJgBhOtGCuIyVFwnOnFAKhWdiWtkcyo/ZPHM+In&#10;FL6YECymEtR7GVCHxgFEjMkUWZLH4RFfFcQkLlNqLlG9mVAZ1LMqeRmlyt5AtITTmHv8Y1vc3sjf&#10;WGsVNS8yWhFcrLSOKhAlErIxiS/iGkpuByljcuEYOI/x+pd89RJppHjIqjGKX8BlYXaIiWEZSghY&#10;ly5cuWMuX8X8d/FPwxO48RLipTH5IZeZFlxM+CjLWvMpV7goJR8CmDcWo7EDmIqBaojrMOwRdS3I&#10;qp4j7lH5+C1OU0iyNxNquO4V/ML5AvmYQkW+IawyGaSxpAgDDuHgjY3Ki1E7+CrbYeYcZNv3Cpcc&#10;TlsHYQ/Ev1LO56+O4HwVIBCxZzKjcMGwEqNCNJpsQlEACkVXDcH6oVKmJlZAmYIKVvIEN6hA5KrZ&#10;VHUtiXFZGGEYEOoIgN5LyzX6nKWRukXZuDtdMBdRCQxtcS9LIk3uJGAtlRpmCds3bjFuDUKtl/Iu&#10;wYboisIJSwCqcs4ZfxfxUoqoxcStcVXUAyrDcnNK7qUy9jFnMM2UNMKVfgGOwvCrs0Pcb26h+UQI&#10;MZgXYBlk5nPye5R/05zHiJ3EiRIh8TjBiR5nJASqYzTzADBqWRVxG1FBC5sBLINQcQnliYd1cJIC&#10;SyFVS0J8JR8Cz4Fv4W72eSD4iuGWRpyBWzKyWOwLjQszzM1EuLLsX3KiIj5ipY6mMgGAImQ7U4WR&#10;s4jD4PEfcV+FAuciFWLY224M0qIQsrEAEVRCRSUoIw+IbI0Y6FTmSshiMVY838EqYMBubSGUGC3H&#10;RXqGC55U90blMBGo6GPmWQRzIFfia2FuJ5cCq5KkWdxbHiolx1CpGF4RmmoYq8xVELdrEVMek6UW&#10;o7a4ngx3UzFIJyLbByrlrGMuXLY3GJDeYFmMshZ8AYfAlTYRhCK5S5k4g03K8WWdwDAtke6qVuIL&#10;nIYAgHHzLLBgPcGC9w8JcuXLl/8ALcfUQiRNiTyfF3TCYRK+BXwKAR6i0jvMqEIbDGhnDUNYZaYz&#10;xLeYt5QfMDNwxL9JXzOIv4GKhI7Y8xqNQ8xeiOKhx6hzLqai5pFPKKXbM4GB7lBK7ASpvmdhNNzq&#10;iYHiJfMLH3DlU0wBBvIqWnuLWS6gx4lyt2IgkcA/CqNjOOMK2XcEpWk5QiGCKC5egiwAz4tfhfiz&#10;Y21Cq1FUlZFK46pIwBCARjmYQg5hBth2BjurMi4QLipSnL1DXZdS1Bcar7laPqAWMrYPMsUQUley&#10;WvcRzx9JS/ASS28ijU4b6g1R5DmMuLL8fF1x8FK+Fyol2QRsvXKr4q4YhPEqOJnjIiMBlu5TxLe5&#10;kVCBZCuOIVWwogBzArJa58QsVy2Lga2CuwnuA8sA8Q18AS5fzUT4q4wniJ8SDBqczsiNxPM4bl5s&#10;2HwItjq2G2Qwbi/MR24pFIssMtojxsLmwkolGcIwRzmMe2cjKqPiPmPicz7z4XLfg4l3rHTPGA8w&#10;US4/Jb3LZ4JRdlK42B1O5ylUXDfwOWS1phxPZ8YZL3m5dRBBqUD7iM5ldRoVLMLaTFnKgJdTwoRx&#10;A5GQ+EWuRV/CyoyoRD+HNng5juW8k53UOzBVVB6QAEUCVlk3ERyW78RqI2hi4GKNjUWMVupZn3Ec&#10;nJEuRaQY7lgBCRBhVyV3mVwhZOEEy9tIUbjJ5RdlxYxcuXLlzGC8njnm+FxlSvkucPREHiXPENsk&#10;SeIBoQ48HKqpw34auJdcx3sXHiXGXHSGMsYveWtMMcwn4GoPxfxcv4sjUSJ8gG4pWS34KGUk8zAg&#10;MsCwMV1cUqssMv38eZWRO4mLcY7rqIlXFgFVLYhEjTAiKqXmxwtjpHiUVfweoqS5eXFOINtR3GtX&#10;CIKEPwgmPItlN2QGo5Lp+ZcE6iIcJMhlbUMlkeMi1NS1hBCieKbNwkKx0pg2ZvcIw9mBdDsSxg3c&#10;GoKxA25klJ/zGZSxZwPxFJrbKCe4Iwk37hW9S1S41XcA7hlBIPBzK8iEXnERT/s1tcRnHcGY2MHz&#10;BTTkcFj/AFSwSKmoO0pQQtAS+ZYLhhL6nmKdWyy/ixf/AAPcz4XcTJnOpgJUGys2cS4VMqoECWlK&#10;rYV1crOn1kerSGKjLY5CjOHwVwdl2XFfgE1AEFI75hg+AUQSHzd/C5fw/CQTfIiMI7G3wUDDBHeo&#10;6S4V2I9SliIS118VGAJM8jVGKCJdSwydFFrSV7BYTSDbFMn3Fl2ysyMutiy7l1F2DrfcWlRJMZs+&#10;Okh7gVr4UEIdjaGGOL+PL42ZAuaIqYW4+GoE8iDb7gPjYlQQKnRFsrChK6xOVqHl8I9wagcSo8wP&#10;mX9z2Rvvz903iEupTlKJYoOzhuWGUlkLM1hLSBZLziVtxgFwaImTR8yytbNOYD7wnUGmG0Jz+oZA&#10;FDNIIlVxWx4hBgtXwAFfCixZey56S4Mtgy4x+RbnbFIKZUSJXxeQdvhFq2L3pBWp3KzTOSMtli4F&#10;/IITv4KbgpGGL+FkX9S8qDRHVkxDzKXw3NhcBIDKZUp7+H4rIxbLy08IUiEzqMPZC8wrjcEwcSi4&#10;JjUsgM47MPgbHZd8RsSkYSQAh2JmsvzLrZYclmR18Yv1NS5TqNPU546ncGabPj1Tac74L4q38Dxx&#10;uYWX1EVrK2c/ub/ET18HZHtRpLsubi78cEOYCoCn3BOZxbIJD8/EhZE19zD7jVdyojWH2LzF8mGZ&#10;c5cwhzApksOZrAuAYANSmw7jMWPllQ+MuZGCG0OYyqj4IiiVb3FC4uo9Usj0viJDmMEO3G2MW4mP&#10;exNBZfhxKiIlMCX1HVsEbOW34Il7F+Fl7LuWf83GJccl3LSVtfFRJW1CzBojOjzFZWGKd9RUXVQ7&#10;Zc11NuzCMiYkIxViWUSbjpqXNc8x4mQcuV5i3Eo1DZKz1nH4EcS/mpUqXfjwiZRDuw02xODLusFw&#10;gLmoRwgwXSUwdwKgsBJowVLoYaRiIXiXKOJlsVjbmPtLSzIK7LBHsT7llZL6i1CX7jouNc7oMlzR&#10;LtYAcQa4+KtlbUyxyn4b7nCrnpzFycMne7LpgvFS02Ot/HEHuBpKTZeSxi0S+kZKiy87qVIDzag1&#10;zLXOQoLLdJS3BjjFWsoYy+DUUNjxbSAIXVKgILkJWRsRVYY1LvHljkWwRKuBCuISkv8AtDchLsts&#10;jcuGWwEKqNPKYTVlyuog3GIUrXFDCEWppkHItcxfEqPx6JcGEvx8sEtI2yW2xKdl/FXDqOIGIy6T&#10;rzECwcCQqzJe7FIBKGJUX9S8EEdwZBS40sty27lwgeIE42bVEIfFks7iI/BfwSvgLs0lT4A6+Vpg&#10;xuLv4jMhqOfwMvhTLnWTRBvw5EpoZYEuMgtQW4cIridMSX/PhPEqvneuJnLLs9w9w7LAJcLmKBRU&#10;u2BUQEBBS5kyl0mENR+JtC1bU4Qa+FbL6jXmfyWy15hxss5hviHSMBHZEkPJdiHUMYS3CDYHjLe4&#10;3bG8xYpi/M7Z2xQ8/Av2huwqZbk2qiYIaJZZOu42OYAl9vMdbLPlMkOkPUM4RZGGJCVZdhxKNY91&#10;1LQvU58QYTOeIMWsIqgcku6JiLADPjLjxljKV8nIxl3z8GS5V/LzEuD4NIww+CVRgyyD4uUvHWQx&#10;yVFsvaPht8e4zHmWEPUow2ekW+fiZ/yOR1jRWZkuML+BHuBcCVD4AQCUJSJ1G2RLCCZW1GZaWRhO&#10;LCyRKmVzDsQr4CGoxilxxik/GOkGWNFBsx9RtUEqsnMvzLlhOS5w3KKuHFQjsqOHESpKwmtlTBr5&#10;ClQWM7YeRn4k5qm33M4lpkPqBF00yxwg8dyi48Tmj+wF9SmBWXGyricMrIhLaOd4gsAWRHGipnzF&#10;dnml+I7yMNIthbMRzlmcSIjFbfcot8T5ZSiKQdS22LWS/OMMlesM8tlJI2pXQ5l1Bmlx+YC6Q2IZ&#10;xGLphPXEE54gJcaVDrbM/wCGLUxYXAMjUWMWKsOIXfzccl1Bl+Jf4qz40r4PhQ2G6dlloiWZ9y03&#10;kuWWS/gU8xd5l93GBzyT0luI73GPcIHmCclwNllNSqB1FfPUqV4l1BgxVBlaiZdsAlRCGKXoI4Fh&#10;U+DUSwYnCNxLItQGtlUTzDk50w8xiyMAYDpgcoKoytSnJRsKcx5vuIxoJzOCcm/PEYQaxw2RWBMH&#10;qDCpRD7lfkKO8+FSXMtFqc4lt1GVHMGix60FHDBSkzuaZ8FuepfLkINIn7QD7hA2AGGiBcTOMd2s&#10;SESxiUcwBqL7jqLC2HuIdSowTHjiD4R3ma4lAqI5awjAyYPi9MZerJjGsGEFZBfSC4nGJ4uDaivP&#10;zAD5nPQDKqjMd4YGKdywPiGtRbwPrHxOI0+G7iG2LkZ18M9/I18Fd/CXKqUiGDZc2XOfEr4Ydgy5&#10;3LLpB8CXq9Sxiil/A0YwnU1GkYvLagRdQMC2XiqEcVGviU6YCoeMZfjY45lPxNwm2ZjJbmDB+KSc&#10;hcS5hEHAIipRgqU8S6RFhniVmRQ1DRBTbDxBAxHGULqWgLClSY4icL3LiKnY7lMY/wAlRvkl7ZCw&#10;8waEWso4fABOMWNgrLPPxa7AlKCP1FqZQJqKvuMmvcAp1AWyqXPqHQ4hivMR2AFyhqY8lce45BdT&#10;Goq3iMP5xlKjMXma1ihzG0XthR7lYjrIrxiOsirRLyOrjEEdrlWSlBChpFZ2RrvMv+5QysALE8zl&#10;zEnEta8zL2ADi4l5kUFq1l2Bf1BJXUIVPBEqHalbSLlvUWJjqKDJ1I7piZR4ivmMo+PccnJAJlRL&#10;PhSGIQZOXyLZxjZsDDh0Yvn4GVLuXGEGQbiucweoXGYXJXKoM5LG2CBkCEWiokFzCMpESJMS04gw&#10;ofItgQgkaSoYtfuECMmVy2bJea5igwmAdgagJH0RgnO5wtQRplMYZpzHQPUzIUNRzUokXmK7jv3H&#10;hlR7xh4jsVZLs7AHJRNXFN0CEroxX8HiPEWBZ4UPxKTCVuIUgQMdQlZNGytvzA2XNxHqDDiO3qVg&#10;qa1GeIAirXL3r4FdTyYxEbZrcOI8RVxOez1dnK5aLTZsUtEr0lQ2UypXkKOZZApnBNQvHEMiU2U6&#10;Tispeyj9xoZaCy+o2Jfgi5SJW5Ec+IGyzdlRqoqQtwyJNZ/sYvwWS1wIR3iKrmUDIhVgNfNT/wAl&#10;X8XUt+ElY0ixkG/FwlTk+BJzQtNznsWy7dlupSXUKldk0N+B2K2pYkGSwmeENIRGVFyJeoZGUenw&#10;MiGElU5wTzLQMPKEr4oLlClGe4ENSjMTsyI1ZMowVFCM5G8xquNGBIw7sFrXxvYcTHsJh7KhTNfD&#10;E0E00jGoVsRd8cQ+tBkF4hGQtlkGqwjDqXrDFlQThY5aIR+ZXDy6jdwbBRhsKmGVJakAXKTcs1Rm&#10;3JeXHWUx3xMTKwNgoQsOXgioqK5/7CN1sQeviaO5eSrN+Aay/wAQbNj/ADFSiMrJ5i3C16ns+RmL&#10;U0EMRHwVMqlce4/LuJpqWbJYLSPIlUiAPzGctuBdqJNssBcTY1olKbqCi8s51RYsU5iJYRdl2VL3&#10;REdYWo7msM9fD83LbhLmMxq7CxH8VL+NxZUqcCWCRFPh3cwR34b6+DRz8PqDdgZ54CVNYsETLLyC&#10;oFJlE+FCOo4VuBGXYz8eMPL4VkeJQTBIqYQQOCCOEMeIAcTKC9Q9VAOpU4giYnJO02oa4lTcpsjp&#10;UGbVKNQ/CV30g0EnAEPFRyyDgCiA7IBLgCDGHwcOY/CDohdJgfBt+PKVkFalnUCM6IAQAlKmfBgk&#10;y7UXcbUTSCSz6lQMXKdJguEVkEEGAZhfFRWb9JVkSFtpQNw9yoiXHjY7xGjmeJgTUmeIXEYb1Bst&#10;BKKsmogy2rgsyWuP3DwtMpV8NRahJUS2405k39SqWwFWdQispGQo2cciydsPEIVQjTmKZKFxFZrE&#10;vORclUonglp8OGx2wHUPCXXhqH/hlyicS4tEFkqhTmIZWQzzC/mG9yrKsvxHxKEa0hepWQR8x8kf&#10;Xwe4k7qKp8FSlJa7CiCWOS9R1yXqeJZ8DWXyrmFlTZ8VbXzwPhYsYpgm5lPcRWMXsmsAErxFLgsZ&#10;r3EErMI7Zc3DSoAJQSxqc5GCHcRC8Q0qpQ3Ua4Rq34RhsqYVdgFylVN3URFIHUHqOJNYTWyjIy9y&#10;UQRK3UQ8TSZi1MImmZthmy1o7hIDBl8RcGdx5AezAjVVzZFIOHb1CzE0zYYurzqFVIfKXpeO41a3&#10;Pw8JWarxBaxwhcqRNEvFjmMI7zFkVNhzsDHX1OWX4j6+L3YEEMmVEFdzwOY9IF3H+oaXAS5XBhkL&#10;sAMnkSgZTNQNgpiUiNbE1EriVFJ28gXTAWhkGhlgKnChh3BS8R6RY0bEnhLiZDkLdkYRVsHJcqN/&#10;HXxfiNzj4F5gKishXMRUhGrPdAUGvJMZhhRR5hnYTaShVLxKqJzFHw4fDBOOGEIIGtZQmlQQESw1&#10;KwhhzD8/AEFQ3BzlB8L6j8FUXJWMasL0H4Y0QECLhkFcgVFfwY+J5KyFcM6lJcVN6gll/CWEFl7l&#10;QiAKG5KckENIPMMVK1CFU0x4YamiXsZY6i8Jc0EB5KjgGXwhlSBeIVwIkNnPgjxAxvcNaOHmPFI3&#10;GyWep3grpjRny9wcVyOXDjZE2pdoFvARqvnk3OUVfBPKofEEFakGrSsg32kg1wV3LC2PUKvFRtC5&#10;Vwt9xuVRxfcsBGyDXN8iXYafcWhm9epU4hbLfcBhrJteCZyTu4JVeYgwhfcsWo8NT38HCJKimzZf&#10;BEE3zCqG3HfETMTSy54h1L/qFTzCpVuMcwU73AvxOWMXchvRxGmtYgIwHLLkxYL+SbGDL+IQSAQS&#10;XLiOJZFixHUSEQsRXMFawZzDajFTmJuUSJIhyUGCuVVHq6Qq7i2LCWXlI3KaVEvyaOIngiPiE4lM&#10;hKmMcxuphEfTKEuEJSonWl3wmmOpcX4NDAhGE/FeY8lQ/E6/OXwuMKJUS4jXmJcakXNjj+DqjNhK&#10;aQwZeVi7k0xKjzFbSpRYQ3qVCX6iBbDuzBqZjYAEgW0s6hviUqDzJeg+JUoyzEFcRwlpuCdKxqVU&#10;5CJ7weZkNqnmArSOfEdlYHXmBdtI8wQW4bAoJSwNFdy2Tbvc1BZ4JcRsauE7KeL6hsKPoR0QAjd1&#10;GNN9UdRPTL6iVdYikpV/UKwYpKdj/wCsDVsOvEHJbNw58sV2aOIGmGW+fEqihHb/AMIwCif7Co4p&#10;ChmkHplHEJzFrIh4nOTuNoPmW9PMNUy4+I3EthrmOsnQS7yATYm7iCriuQWGHRAci6oi8+InvuZ3&#10;zEG555ibllTvNRFy1DlG4w3FRDtGQnJcfUciItksj3ZESWzX4cxAXBv5SVGnw1yuH2hncrXcVKst&#10;4wq1imXMntEXmDrZRCZU4Yjow41mWwYbxDiFeIicxuRrGqoUjpAVBKJTlAQBKAnKDEhLZZgeIiF4&#10;iAXBQv8AgCpTE+RJxjxibjjMRfEshbAPxrGQA5CPhuijucmC6hhDEtUlk7h/JlPfwxazJWMGLuLV&#10;XHggyCFxcg0+IMDKwfMoEfMFWw2MBvSMZtjmxob9wqPJ4GLrHt/7UKIIPhL0EteY0SUeI4A+b+4s&#10;3Rr/AOTxCgb6hOFE/BLrpDbdP8jCl5CR5XkYHBt3fU5TjiLLAZddykIFOQrWqHkOYIrtMdnm5L/M&#10;KK5Jw6nv554gXZ112w8argrCXYnIfidOPTiUKtxr7igjOW83CXsfcROR62baMChgPECfmUcTMrNj&#10;d1GrqcNkBiXfEWd/Up8PMmGrBIAXDUpCaoN3BYVZE0QqC5QQTRAV1OAywj4vMTCwu4dEW4dbuUWp&#10;lQxyXcFnximEEoGM2d+OpbHFRMrnchW2MqE1WLiWSBGCN9gPcpU+mReDC6YNtgCA4YJ4lv1DlnCC&#10;RswNcRE8UpfcFJGVLw8fCkzmDIkYKK4muZzlBLIlylJcMWzPxaSpXwIJVZLVgczDWCjZXsqURqiO&#10;y6X8TZH4nglMJQByg00y+scIHiNKvMqR8QHLAMBMpVKzkLSQgqGENvUqxAfHbzAZkCmIsHm4rLsG&#10;8G9MXxv9uTk9ubD2ja1joD8QW1pex1DZr3KgV8mOQHwREWg5zuAb5qsgBtAHDwwLRBXBKIdjzspj&#10;YHimGQF2Y8wSBX97UqlDW1jUCq+LzPzFZbGq+yKOl8FkvaNmrthQvN+JRg46LGOCvX/yKujdYMtW&#10;6O05UpjvudsGy8Z5+5vR+EY08jK8eGfnqVEwcXmObxL6/wAliiex/wAj3Bjv16gT8RDmJELLiuH1&#10;crfHmLkKFxeIsZwv4yiXmV6gsyJNidzIWLWkuURzbhQ1CesqGwAqHoEQ2M93OJYrEg8+ZwHqK6HE&#10;s5Ai5F5+F7LlnxKGXUsS4BaCmS8ucxajDKhi2cgMZ6x5gIAsNS6mpW3EBGzAgyBFVACu4vKKQSPl&#10;BdRXuFfLFZKsqeqCmpsIMqEGvgMR3E2OJlwZcywnWEoNEaKz4eUcRIkWbM25UOyxSJqajgwUbHiQ&#10;3zE7m8UalyHyPKJTUVS7CH2siuIc0zahhNilyiDKluX1MJ0ZYFjHyjMeGMOQKIAXABG8zSPYqYWh&#10;jLA2WFdcHc21K6riWS2+GfUWg48oAhgsF9dhLBaRq4iWcpxZTpRa8VLAxUYX0xI5af37lh6XKriB&#10;V0VisqA4PfUUph78xPQUxYNZupxFmCux7vvJslPrqCyXaiKUALY0vim/iCE4p5m9trtqPcF8VG4s&#10;pfhmOxQVxaDACSBavUKA5tsRtyvPmWJGil1Eq3hl6htG66lMcjXOQTxu1ccBPd+pu8ssNTh6lxo7&#10;lPBsD3HfUeBOoXF0VAvMSoYSjYTLaEgmRuy3J1Dy8Mo2N6qC4uDWkQxnUlTcXtK1zBW5ZxzFhxEa&#10;gpTGkQtXzEZe7ht2WxtLg8Tie0acnefENNQytpiyXHLblRi01EXfgG6RVCW2TjbHUKN/8NkyLxOZ&#10;jyLYm8lovMC24ZYyPVstNiJZ4lvMtIWQUVMSyNISeLFsiOUOiccxyOy/gOzaIahVQx1GBsxHUoGc&#10;pNLYty24NsjmLBAuKkZKijMziUcwe4EujtXNGA69wGyTKCF/qc3DjYQtk3CEo4glHEYg9QTrHguZ&#10;owGnfxFqLmiKKPYcRShrE6voR+dn+ept3weK8y4MKMfP4lE2VWxkELDtf+wtK3W5MBS3E6m5ebcS&#10;1fs/2Gko/wC4aamiz/4xxqwL3AouH++pZCZMtwvIRXvJ11Cw8g0Pm4GmW6IC4K9eIb0BrLI6A4y4&#10;7bYIB9pZ8iNrGNcdeWBmeQx0vPtl2pxu8MW1NeniprF3f2xaAbvnmVEIPpME0VtQNhTcPcS6uT8x&#10;mBvFXiWTdUpDIFnWwgfkeoNxH3GaC2eHmJU7NXEckeRArcS8ci7fBjLFUIQ2NgPMH7gPM6klAQqX&#10;WQZpLAhvPEDqOHOx62DmhjiUVqo9hdwroQ5wXE6g+fg4xuMqVFj8LzLBUKQ7hUiuELg6fHHlhB8w&#10;TpHF21FyIFjA3PKXUObK8yybf+RUTmJs3omm9Qt4gbiuRPPx8iFSNQpcj2KLUWXLp1GDIpqB5RYI&#10;O1FgVBmeJfU1BiQfOqiF1HU1iYQVxM+ol5L6LhiAkKKQyCdzriJqWusYRcx1HaCNrayqIDeQJVEa&#10;iFykM6ijkGWUJXA4slZtwqNQmUuyNuLOfwUguxkVGh0dSxRtRihN99RumrWACXZ+9hKHGE9fAHUH&#10;lyqvqNXhn6haihwlQKhgKTBNjcd01hFC02A1TTlMIAu019eI1YZwjSnHN8VE1eFUTCtK3n7iF81y&#10;7FrlXU6ISoy+ohBErbiDKTqozQwR3FICk/8AYwhSwCCwWqceY79WFXGVGtcit1tEW56M2AoMb2NE&#10;ast8S5ajpFaltRLNVmfmFKBpAYjTwW3LLLIrYGge1jqjTmB1GhmTT5ltfMBCollQLRWEBXZVRVLy&#10;N0bPP4gi2PjKRVPCA4ig0w5ZVR6i05lWWiHUfgR1pLnIospop9xvsSAvOokFSpVfFRt8BkuE0nC5&#10;U0xRYxSIkCeCDmJIF6i5SqVFcRcZMjBUvdiAhDGxzHmdUCy+IqUS1bMSkphXMWnJjEVFYUYfwXZd&#10;8TI9moQhO1LMzqW5Lg0RqVBJfVx/AkDA1kMSEfZguBSYQE5gE8JECcRqI4WR7+D3R1RBWPMEKmIa&#10;Sp3Bpudwv6+DkEoQq2HB3omdUsE+ZdcRKL3DBYi4QTF2c51F7lqsOCYq479RqAZfJCo4yb0rO/mL&#10;AhvXqLoXtzxMEV2zQWK9sDYrb5lex/4TXV2GHHYpuF2rBV+4ijls+4o0W3zLCt4IkC95XUV4Lzjl&#10;I2jyUf2FopOOWJV067XMtZ8XV0MUwuklJHTw9EtL3OvU1F+EusLXqDaEsURtlUilwiAKEx52NdLT&#10;37jOzGINEKp44ilinBZLhbhZUqCw6r5uUBs3x4gmqx9bD2adSxaU2DtAToIgFm5UN77IrmMWdcxR&#10;nLcwalOpbE9y7lZbKHcS15Ja5SbNlSxNlxktwg/MW9xh05nnZ1w1XUY+4ctS1lBvmISmFmJHEAuD&#10;Lor4Zi7ixf8AhY7MowOiLTAuTC5g1LHcy2Ew0WRLJmgSW9IFNiFuWZljkUYpziBWBKyNpdDCBJRK&#10;gLgbEuCqEhRkFlORqUN+Ak8GFoO/EBiD8Tkv4gvmCZ4gDRCHX8BiQQTizkitVOENQzDVsbgiK2DJ&#10;gIQEF6iDkUvuIxe4SEVC2omyJWzCPFT/ANmCI09xAJRLi0FhPco0YxAjUIAPKUZ8G5QTWXvjeRV2&#10;YEeDrnItxxWqiI9MZ5L+0HYcNqUBWwcP/YEuWHEFptp78QVc02Y7FAumdMfiEUg4NeNgA2dB5gpb&#10;R4eJQTeJhFdsu4VZw8JQKSmmu5loK073MsoXHjiAqz//AGVG0Nx/8iAeBdILYVSiEq4Tew1eNVfE&#10;U2DSM4myq78RtLp1cYsj2jXBXfZAWFP/AIy7RaL+2CJOhXqILUw09RdLg4IwvgrSpQX1xRHaNAl2&#10;8w6e0fEtwctqKaH2JYz3yzRIpUQNEsspGoighyjC6tleIXU4LZa5LUSpYxnbFBKJUZsIU5NiVpKN&#10;XCcCNefglucioaZFl2VagIxdsIrEi/CfF1F+XkpFI7xA3MzSLLU+4tbP2RiUQal4eFzY2WNhirj5&#10;uWXAncAYqLixcrr5VUbZyhkNxNXA6l8wjjLDsPiFNYMdZBjG8jcyzSVUOMRW34qdwENhpOpQlVys&#10;ZZdStS15lBbFAh1kcrlAZ8YVEKLGGtxMCFQ7JXcW54Ym1KjFnQMvJSrHI1GKZbgUSpEMBtkADUI8&#10;SqmGxYzlcbNMWiWd8nlX3KatdNkAHiN35lu8LvYgM4sqpeYoNndwBQKV4OIILN58QgJbeWD4Pyi5&#10;YVuaRCQNm9N/UO1RDl8ywwmce4arvDfuOq/qghaE6BAcVXZ4YaMDqvMQiOy4kw1fB3CoNDy7FCUV&#10;4IBWg8vMAk23fUagFHEDowXrEgE1tfMGk8uH6lm2nhBoeV5Yhrp5yCXbOY0L3uBUaHklVB5ypbEs&#10;fHMc1cqiE0rKz6lkHg4uHRQHz3OQD2MyKFeFtI2JxTT5liHD5i5pB24UIpGNpsVbxFCDc05i7OYO&#10;RVHQRNeou8yPz1EQgSziXeS6dmZrfuFyjJQCFpkZ2wAIQyWSVJYlGIi/DCMajOEdljBUatlCdSy1&#10;eI5CUlrG2ztTdIUblE2F1LhstGc8w1AVcXfg0phzGDYN7EcxqPMumXZca5OEww7pgEhOxRljmWkp&#10;hVPLD4ixnbCDYMEbYeI7hJXZ1Ohg1UGFKRnjZZbKvh3PDB8UBFwFSxS35pacwohxN/FISsS4jqon&#10;cCQtlMZfUVxFJCCDAFLhPIhFUMCDWwWFew+kAbGoqjyDYOoQjpOsjLdVf48RVoarzKUlr7ieE5LN&#10;ByMFdNIN1w3BVQIXSFVyqICiDlwEC3yw3RHK/Mdg/ZiWAPPqCKu6TklKKdeeotJ1hBotLFrI0gNX&#10;v1+JyGoZKVgxae4phQd8/tnGvniLcdffUIO+dTPO0XXmVhpdMjSy/SJcYH++EwHCPvYisoXzBMFe&#10;CvMsWAQ56iVJsrI8Xf1ENW52cQVrVVR9xGRv9wqDH+BHUciEqiZTYQK4Z1DEH4I+R14+42BON9RQ&#10;kCiiXwackFmWE06gvUeYMAFOxI7LGphNxt1mF38V2/8AkbT1HWbDA+EEtY8ykV8z2yWBiESq1QNJ&#10;fkDxAMMihb1LXs+bypcaR1L+HsYd34v1EGyk1MagEFxBVlhRj3Jc1LOEWKDCkS5SsMyBdS+UWrBW&#10;NH3Od9fFW/FxnGXNQl3OCVsFNkWRBKlaVaEpiDSCw11Dxm4NFlfBKkQNlSm8A7nMgXkAm8MuD4A+&#10;O3ZUSxolTbHqFqyL4jDONS1wuMYzxLIVUTEjhEoiVcLsVqoVLSIFsR1BWKDktdhhnxKSCzCYYhJQ&#10;nUhDQkeWQPaVjeUZQxURoQJPsQc1r5OiWq9eZVs2yFtMgalDfUxYDe4gXL9kswseYhhKTh6lGoBP&#10;MFKf/hOMcG/mBsKbhVYWCN1+juVNvLgeZQMGuxawV4fBGjYUVHbVVl7zEbLnb7JXrHCIHo8RAumN&#10;X5jS9eFFxFL0dbGqrT8TQ5tfMNpeekAUApNEKvftUcsFziNkWlCnyfUEK8PfcRbZsaepyUp9dMbC&#10;VePNyjWqPUTLfZGrFWDQEtssyMcD2xqKAOffiPbh/j8RqHd0v/sAWhHggDZw6fF1FWxTiXUaMFdT&#10;nEqiY0jTlhvYr1L8/uG8TKmmS6b6inUBcq0MsNyrHE44rTUIQIgfFbGJLFLmS8+KlMfi/hqMUSgQ&#10;rhjUBVTkYJFmRr5ijxcpzqXNOpahL1MdsB1HItMwqLbcs7+BcCYRDFKqPKF5zk3j3crUDZVE0jiD&#10;ktJV1CGM4hkFcr5iQL2GkMzK6ihUMblxXvmfUPMpKlcWOy7iOKK1xCbVcrEo6lew5tYcEdk6GElR&#10;L0lTLBm9zpYVCxB6jKqVlErWxBxBhHcDxmOopyI3e5peJliiiF7hGh2d6wkNnO2AgsRGpUBAYFPi&#10;410cmh6gVGxwmXxW1CrD+bKEYviKq1t3xGQ8XleoLu2m+o6BjGJ/weYlmUOij3k0ZWQRJtQjZRWM&#10;H4h78wXT8e4Kw8XHVMb5jWi71X+S91cZVcQrVb3jj8wFC11N53h9wK0KHfUqu6xOq2JxEURFdvE0&#10;cU1IrBruAB0dOyUppwdYcw4dvNRAEaFemFcNl/ogG1QXz1DWzk/Utu0C093NZdVRFWNu4B2ji+YE&#10;BshfgYnF/HmKODeN2e9SF/cIqVipcb35R1TUbnHBLX7OZSZjCMFEQ4iopYO7luJU57mdYRWoCvNx&#10;OZRlpBouXfzAoOIKCwYcyX8SRVWzmYHDFcZXx9/JiMYxWoqRXIL4b0EySWyznmCDUWIShcGpI8p2&#10;UUk1ssy4xuCNlIdcyyJpcSpcTmMMdmwxjtJK5WoGwEUubCV8BVLdOpVkoGYiEd2SvGGSEhVaAZo7&#10;xLq6gXxOpeHPhWREQX5neyvE07CpKz44vghio3Uc5gpzDTYTL8lxcUVHjJrzHVsMagay3mctMUZL&#10;DFOxZHploNXHZWQXLEBbZLEMc0ilsvExY1WdQivKy+VUY+fUyr5xDpgCA0PM5Au+b6lTss7ZsWzM&#10;mNq/fcwBdxAsOLqHctKUwGBLOI01B7eEFxg7nEXQR/2FZgHbeJTWxf8AZcDgenxF2KOR8wQSFHmo&#10;KLd2RA6C1UKKDkL9gV68TAXjC35ameIPLR4jaS7UFGsVd5jpZrtlSmi+YUUYvPctUKta/EvRc6XG&#10;nQQ4xjVCutSnmtqjJd0wftK5zdeoNgURsuJCPfR4l0BTUCgoOahLksdHcZBanXr7gLNtjprhlouW&#10;xVxBef3BsIGhKy+YoeIp5J2s5XKyg4j63Yn96+DSpaq4J68S014gNgT2dlR8TJUzJdMIpiOzjJUZ&#10;Uy/hhJRGXUX4sIoyoxERYFTUAJlildy/MBW2WOZ1xCY7Cxblfgc5xGscc+NGJlsLlAMGszkCU6jY&#10;bSDQSjYYoMCoW7I6ZGmxUiep4EdbIoaQwgvBKpZFaeJRlnL5jzzHp7ifjbMvicSvEVxi5UNmZ4Ii&#10;orfnzFyBZlxLLgAy5xFW8QLLmw+GWagZZds5MiF1uGQbxxHFy5uUSmVuVdYU8T9qVqvkV4YtS5Du&#10;uIS4kEuEpRAtWeIKiuOYjgc7HHVwjbMruPIAJjUpv4jARLwqABHV5mCHg4qIIff3A30WcK1cDbYk&#10;cQ4zYNKzhO5VKheD3F4gcp5uZ3BlPbBaaOeJgam74g5LLFItFcRh3G2FeWBG8DogKF1sZKcvCQVv&#10;GcxQA1yuUNuHiG7rDSEFT2HYKNcPrmBdDnS8ktQIBle4hi0Tq9ZThwdEEbZ4uoYOA8niIL8tUSoo&#10;Od9+p4C401zAXbqIG68DrzABnXX1EgP8mVJu3eQXe5WuX0b9xxqA3xFeYuPEAIfJHHYF/UAZAmxO&#10;iIdRI0cMHdlqo/cRS2PfqB07j2mUolRuUcQRdkFwQIAVAFEViIQo1UXwdxPEN2cRt4muYxRcKDJW&#10;yXLOIJfuXXESsyHiJKEVuxu82I/Fo8XMGDNZXUBOJcfcBUIblmOsi41EEaGwY4hEK4NkOoAlYxB0&#10;gPUBIKmpwMC9I6NgnxtbL2JexbEoQMqDCWRQrEMltkC2itRy1SACZURF2VkscuwgIZAwI7DBKitw&#10;i0VHdldJDxKFxwXAWtjVESwE2xVw2KstVEHf1GInlNN1G+poqCpciqniZQWmUAmi4KWXOEBgYHBL&#10;UOHHuIAq676ggAvVTaC82updd2vqUN08M5Yzm2Xdm03EUKu3gMIA05BBWkejxACrF+nqHo0+Pc5F&#10;tk5iuEyvxEWPreqgcLY5Up9Qv1FUZd7KG0YVcKkPy9xgt+4G4F8nmU2uVc+Y5Z7VEFi3l/bKNiuH&#10;MFBOXk4g5jwhx0llEagfJOItWWXwsG1cjfcqiQOPc/MoJyqqZcJUNGQF0293/JaX6KOYbsRq9uFW&#10;FdbOGMOmVGoTTzHaNW7ctaeYLlsVfqHGZEunbi1aSxqupV5mmYjXEc/ESiDLiZd51F5jQqYlMxFG&#10;xnhHERKAqGcykAQq+FaYyVAOzHEqoRqcWKKjRgCFoDHJy+Gk3wbkX3O5TGvK0zkjbjCqVCY2JkXz&#10;KLhhAqTeVkDtg8wHwr6hiUEARVAu2FuEBM5cZfzC7Ae4CAHk+ENMIOtQLOII1kLcx1kG9jzGv3EA&#10;Ev47TZg3LrUsW4d+ApswVmZUVlwglDJvUAbYARpGWpLLRBQG7MzJLcLb5iu4oXATy11EnJdoJyhO&#10;kgsqEcThJBbVBBcexMZEU6ltkiLuNVMalLBcWIUeyMirL86RtG0K6gSg9JYgaVn3HXyOkRPKo+o0&#10;qGjSoU8zLWUdU/aDV8v4i+NUlHtlFD2+oirHLVRO48VGI7HUQed9RHkPaNbeOo2jXxKVXVeWAXhW&#10;LgGijctSF44Xv59yi2Lo45jQHfARvgXyMsYjfibUpvcLF588RoceDBTAR87GZfQZzevA/kKgWcDx&#10;KXg3yVBF3td8RjYwKV7gavEAXaPSLys7X49RBaOHHlgphTVN5ATGq3liWxT1B4HwRBo8V7mdDOUW&#10;7BKu0YIj4eJcb+HKotwRr/2KJ1BKrSI1ZNuBcoc7hZEICIA4gD5NS5GOYNhNMaiJE3G0aktGoqy6&#10;KgblppCkslGLMJoiYvJcJhpyNYRR5h8xFxb8HRFcloly59QYxrglqmEMEIBFIKJ3uIgRN1LNiFm4&#10;wS0thWHkliXCTIwiHJ4m7RAYryyPqG6yvMcNhyQk2bY7xGpZdzHWu4F7CVwRITVsIMYGbKhsWOpx&#10;DTmOUpImwi0XA3RIra7goAjrGcgERJ3AGkC6ipGrgtEuNjqeZdCpYQeEeyNeYAZSLAIdUdxwGUGR&#10;Al8xarLKdMJK2azh8QOHvuGl7R4h3Qpde4TobHkmVVV+4jLXdr6l7S4bvEGipTccyjk3iWBejPH1&#10;A2UykPEAVr68sAAhcqgXuUqa9EryiuIktdTiLF0Hepwltf3UG1V7hyqNra6lUpLlep7Dt6gNDBbp&#10;ljVW5TAYPuDacDkyCa1sTVrLqKswWzZ3+IMNrjrsnQFlHWwDiHfuXdBw3Epo2tIN0n16i6F8dVBE&#10;QspuLnZHrqFtorrx3cHoBegR86pXiU1r6mMqq/dRINALuEyyFMgroiIytg25U8CIdR52Oe4C5R19&#10;xKOfqOe4XwTqnqMHqER8Jwlq0R+UoRul0qUq5pYa5l7YMdhly4uofEMIKcmfgqy4igV+BezGTgRK&#10;RFxwFbg7FwljDvfhY5Ky55vwXTgqGQHLNyEK+H3EEBNlPIruUtzCBHIpVHJuIKLmZwgiAOIb1Gf1&#10;B8/DjikyrlWOGX7Dhl3dx5jGvMDqAmEobiZb8S6UkzadSyRnG55IBbI2zBTzE2ocrAxzPNDFkB6Q&#10;koVI9WsZ2Mp5YTSwLhFsYVclFUalTieabmWCGZxLy5SrK8YNhLhq1mNhZgs/QRr2HKPZWETw4eo1&#10;JUEQGIaz0QOkWGplxQJ9VxNoHuoF70ufMwr0OPEQUGPUEAn76ZrigwfMLhAfLGcd7YiB8VFCigzx&#10;kQA51ewHmqP59ROGtOSoPVyVnbE105hiQrON2Jvg147lrJcecKsfUKEKgjWFm3jZSor6YbY2htw0&#10;bwTk+OPc8HLl8xffnmBQKJu+oylYDgnMstcETzU0VCWot1BKcUmj3DoeVo9yhSF3z9EAh0lFEcSI&#10;zidBOSC3BaC1il1F1F3Yp9/C3UOKj5nLZTRURW52JEARAIkXGjdSuJqUx0SoYh2a5j2EHmXEqnE7&#10;hajrZSS5i8S0iRxsG1RVAHiFEXfXwUJatx5H4gxyyDAwQhyBsWuJVzMYy0yz6lMGTYxAalxXEe5I&#10;QS8ljYHuJgxjBa1K6IMIuMZgJSRgziM+I+mHqOrxZpOCsF5wWqOMiWIurlhGEnEM4S6w+OYgobRS&#10;AQ1xCmjAogKViVyBsC1MnYiQI5RItCW3MTYkJzu5bCOoKuriKqVGUJa5wx8I0YeYU0l6qF9wglwW&#10;YtaG4+o8LzzsHY0XxtRQUeDshDqDRdM8QGQBO5TUaefEWIj68S2NclwApbxnNSplx69yx1j5liof&#10;RzKMGjzt+5YiXefU0Tl8jqA8FDi+o3tA1lkKt6DGt/IlQW9uAKBo6hXtLYNF1OQlbqNnnxL1ANJd&#10;JQE48wBeQAjSWsNvtJe9sduC42imUGq7XnErjxb3kTe5V7G3XbwsWhe2OoaKZ7lBljzEGm+UjNoe&#10;/cKLf0+Y5TbaH88zgG8ysZzMAcQgRZQMvubYKl6llUME3Ylr2LcSU3cSJGIEryWsSDkMhKsaRQ3M&#10;k2gxR7EomEu+YCfE0ciCNZbHX5XNxoj6MY6j3UU0h7ljmKwfMZUUedhXiVcMG1UIsI6EjmMc4hfD&#10;FjC0dOwQI2Su4kBNgPJEMIalO5Ssl3TFRUWy34LzwWDH41lUsgOMCCY44o8ygm+cxq5j/SWcsW9u&#10;GykSkDCUEBBdfEojZzBDkMzHSiXSDdiYRciOsXc22FmWI+IKtGTIBLqFDJapahBxmHY7yGvxNxF5&#10;E8wWjOCWRNIFgEiahRduZbDVvLHN7W3LzQvMLhWkuAJ7FdpxKwbe1Kt+mMbKg6gUXxyOx6Gg5m4w&#10;Yv17h8N7w+IdBddzLW8IJ7M/EFVHD9xKBVjvYqjbLVCqEY7gRRtm3CFtTM0iCUaYCgv04j6go98z&#10;uWj6gtrVpQi5oPXmWKVdt1DkRptbDx2ZXMu1KA4JwLwb9Q4TuFtsvF9Q0aGv0yzaq7M79zsnlXaA&#10;q3F7hVAeCqgG0oWPuAUCxiS9dks26A9vqKAMgCUAQTCOUfE0Y3BG5ErkZK/CZASioqKTEI1vuJxP&#10;FcxHiMD7hspEYSmYEdIalyCi4guhKcssci40g/CmWAEvZaFmGIxhU3XNKCNy4rcFUWiJ1FTmNiKs&#10;y445LUItEZNuENkRwlGC+k80Utj3I1gnDYQIwJUMIt+A6IRyhSqGNlGwM1s98N2WS/EeyUJ4ZSlk&#10;BG/htyRhpGdxe4hjGWOeJqkdNR2hH7l5cGJZR4+JnfEsq9SjuBADUC8vUSqeo+kKFy1TEMrfU6jr&#10;ZQx5UWiXpAKTwxiQ4x00w1KG5w1KDcAuUFkYaYq3PAQXE1TVVj+iCF4Xt+YraWJn3C8AXfiIArAZ&#10;Wy2wq+8gO1YjxEaFsZT5lBeH+xlqb3nUTp9q8SkSOacjTOQ1fMGii9fEvRdH+TEoZClEtPEqqbw5&#10;83Aqu19VHEtvPzFKpQuHyzgIUtYS9Kr7jzOHXJxDeBYhC69ziE5G/EthM7H+xtjaq75gomH+x7Qn&#10;Z1MWgri+pw3RWbC3XBcI01arx6hHYeb2FrZ155iuTk5e4Ntoj3KUsbeuklY2s/KwrqNniFX6ggzR&#10;h/k3Lf8AqBl5IbFxGxDTHcWQW1N2oQuUNkCqDUzjvMCudxMQXuO5DiB4hWR4ikmkQUyqYNl0OaLl&#10;LkpmuZS5zCYlSziIMAMl1yXnv8UCZc9Igce4b2Gli3OI2yNkq/heYO5yqOBCOuSIeo3NilVOcLuH&#10;zKOIFNV8t4V8MdlCJkXaACDYJba+ZegDAaEF4nPI5GUtEsmqA4hNQuIRWjULiZQBLloniQYQ5Ebq&#10;oZTKpSBbJclBUDUuaRcMS5EvI1VY8Y8RXFLZSqguqqIHcpwgVubq5QE69Tm6i1Et2V4nnioHiKai&#10;viUq4LWorFJvwMQuhG02X2QVuAFX7idBNtMpxImEwx3KPylAtE9HiaBHcSLVzs7iKJ4Gi/5HhvO4&#10;RiddxUFPdQsGw/Hn7i0PN83KabWx7arV2X0pBzWTVi279+4hLqAqtNXdyjZsHEVqEEeoHCqlynyF&#10;5zKbiuupvR+EpQLvn7+42Me/76jUKxydMRyNr9xta+tl1C6s/KTxd9y8Dwr7gKhSja8ytXlZnMqk&#10;LC6ol5RrwR0g08eCNoPETomqWSgwFqH9Sx1fKeiKu2dP/scxW3llAAiIJ38s9iXtsrl5sAsdGXom&#10;RrqAeGK4Kbll+5rCBUvErBHHxAKir4RHmCmMFFajxFRDFfhDHFSiDDZL3KkrESyE1EyqlrLDkJZq&#10;KosWLbLl07ARp5lQQ3AQEovZY1ONYwyGbinEtG5SzGTUzCeo/FRMhRRxF9xtxhdS/CF1LeGUxWVx&#10;KyAFfBpKYYg9QY5EOZWlEiidQ0hbNZ3VK9SnAyGdRkFHEF8zey/qeiKcQ2kQt+M1PEbDASli0mOL&#10;lyqkstPMoqYxllXF5i7kOezJ/wCwyHVJC+PN8kaFR+WKBCJkSvHa8ZMiBhCpaWyxmnRUZS3zzFbr&#10;nDOYpxg77/EQtEebjVQ711EF0o8Pj1EYolxCG8Zx3LLoUO+3yQPKvCuRjOwRdUuZGwTXvzG6K/Du&#10;5iyykoj0q28QFWLs8wIJ5ri4taRX9kRYS2ueN8wRtWptQtAZX7YgoO+oivdBvcKk4Jdyij0yrg5p&#10;TwMN20CQ5V7wvCAqys/UW5WrL8SgnQcJs1RNcNK54/MaOnC78QnA11Pc5IWOoKpaX1ENby6iq18R&#10;NCnyr2xdq+Fyo0W1zKEFaYkhZQyq3KpcIBRLt2YU403kpVlWV3DlkpIc3AsHqAD4SkLZzgdy4sZo&#10;wxcOolajNmNPiVEvIQia4jLLSGVI7WcMmo5y24rL2eksie5X7gXkok8ym2NzEXilRNJAoXKQ4wUy&#10;xmH43bCXFmIuRLCU0m7GYRNUb1PBhPJEJhCxUAKly5cFgyh2IGXZsoM88SE2z4QahDiGrIO634a0&#10;E3l6ljJ9ICbCSMqYUTGKwIeIjnid94lr9otKXVQBHDN91L8y1X8HHn3HmdS4W6x7UGjIbJURzyvl&#10;mFCrRLcwumsiLNhwOUg0Dwv0x4EaUVEImhAMKjDz5lmvI8kJYlGIDuxdI47uVOo77vu+JRAKsseb&#10;jbkNFRMKWVtckNqXpyRo3i9ko5K/yIh3q4qW1niUOVKg0To8xmeDh9SwJr1GqenLxAp7vs4/UpS3&#10;R6iXu7m688VGwl2yjQCnFwiCvC5SqlWkLQoFRIy21DRfULOSx48QNq6ZdrVbOZmuH3lytQTtICl8&#10;PMp013PUJ2QH2+tgQz7ubYGVlMJigoxpcPLXEMUeB5gtrFUHr4jwy/CM8xg6leYFcQhKcwyVLUrm&#10;rfcEucBg2CiW3UHUwCZrlHiB8ICI6lzNqWte41Jac1HWNRlbBkozwRnCM7lKgQZDk2qNYwT0hbuO&#10;MRyNR4yMd5ltS0aIVb8ThFASRhnQiGxu4VVQkF0jm/FcLgy6Miy5fUIyARdE3iAyOOx8EuQRJc+/&#10;+epRNsyp6xVFJBQw2E5SjKwUWVRLYEhJD5RD1CSJqpQN8QS8E5iLknJZa8lu4iacYqpgXXHxbWy4&#10;Zz8LWwL+o6oiEDRFSKzIxMeozmRTRrxDECFVGL02PnbPc4oUwrD1ax8Dh9ZBo4rxkqoV5iW0vXQ+&#10;o2Wp6i3TY5IHSS+HUAtxV1rHj0qYwuHHjzK5V9HczE5rYg+PBL5YD+xzUuvzBiqs4iJoLzdzEIVx&#10;93ABgtblCeNa+4VVa03YkqyYBXWSpC2d32xI2c5+YzrwUeoTJqleoQtRcQGB33sbQTo39x6V4v6l&#10;JHPdykAhPDC7BzWHr7imil1+vMSld0uIsdD6lYLr2ygLfjuArwjAmslVqC6ordhgtLSD7hBsDrA8&#10;QLIN8ebR2EYxNcw2DFdzKNaM3i9IhhLciFaRcWMCUw4MfGMUnMMUxjZftLLK8/B2VWxy6mEVsruD&#10;FImDxDCHFYrEOY8bPGJsTI2MeZXxeQ3blEa2+4BiwHKyAqpcbQ6ml8apnCHwxi/CqOQK2I8RD1Ol&#10;KOYhlSt+dnHxcN8RI3BmRQR2eeGMolQyC9TwfAYz4KFQEQuJYaKiFIVZDRKNYrMlg28wBc6o6XMu&#10;+WA4JdtPULPzP4i0XC3UHzLwI4RmJeFQMUgCJUDmPsIhWxRzEMJcHiAocL4YVi36ikVLEQLS8xHE&#10;OtYhbdSu1odNwmWK8zUKn6gq3/5BUKb4/cQQ697UMaCD4OIDqkaqnuI3RoxvJaS5cakDzVI/uFiW&#10;7OKnZGvDBWS9zzA0e428tfDmXQNU3fUBpGihvzKWhycvNwMAqLY9xlTFfMUp6cHiWVR7fj2TgNXc&#10;B5u/8gFNfqC+WIMBRdjUoTQ/iBvIm9fqcAq0vjJSgCvp14JS1bKy4tACVUAbT4b4YXOU6Y11rGz/&#10;ANqWVoiwrj7naoce34gO7bJ8wurgWChSV4gUTFSFdMVvGZcxXE8xy2VCU6gXUF1UGyoPAgGpBrKQ&#10;UJ4ikYSHMDURIMVVsslexpOU5izI/wAxZQp0yhURjZFNjWULYjMNHxEzzFrYlCXv3DZhbL2XZP8A&#10;2FwrGIWw2rZYLIJzC4QaYNSnklRNqLNlxSLGmx8IJqI4heZfwLfwJ1Kqd/B81KmZTEXLDUEwk8ZU&#10;rzNgsFcFBgrFBjiXKQyeogHzEt4ER4izUGcGCto8VCSm84lOPMGmopLLbmupexGdiIXJZFiWESiy&#10;VOEYbBZuXVtqJWymojIJUt3wMoJjlZzEKq0OYaJQO9QGjk7GtwfDKBExyeYaoVfcbzQ8E2ZQBCDM&#10;MTT6hYGjt7lnbPqI0mjUm64Nb9ywu7t0OoeaeC/CeZRvUTE5mIqI99xPHI08RFQKP+RHIA67ssRF&#10;KOyyziO+K7hhBpxZkQgjdV5g9A4ziMFbHN4vLjsQc1BoR4ilBTys69VEKrt1+GNra9P53KDDdcQg&#10;KWzYq3Y+sK0rPKNTW+OJXOi1+SLe1u75ieMLqCoBz2GXN1dUwsjlbOZdUKx4V6qAYAQriWEaTnMN&#10;l1ZezmMRDFwIzojNJauDlIN1ADxAKPhCnMKAqGGMpKuOnY1qwA+FayPPglFS0dMZUVFzJnrBBfwC&#10;iOIlFzjOMex2Z3HmJOVE+yeE3lPqLZBPMR+ol5K/x8YXDEcsthKahzJxi8fIZfL4GbpZWwDRAQLx&#10;Ayp8AsGzfhZSX8KyvwNWCJbso4hBPnHMLwSZFkHcFQgbCMr4syPY7Y6uWFjWxFFcTxiwL5gfiPHx&#10;cCfEbhxCkbVwNnchVUShGXPgBcnOV6hJ3IeGawh11BS0oJZKWDIbBcDdjCi/C46FflIRAQ8mKmtk&#10;YPX5ioUV16RDWnJe4gXy98wT0G79SrfK/cUIiqnCWGNmX1BYgt+uICChxkBz/wCvqAH7OZjdcSqm&#10;kl1w+4tqU91kChgqiOlGj6lE04V2wHUSragaOyCo3aZULFlnEYs8a+ooCub2xCLy68QBSZ3As1T0&#10;eIUgBNu+ZiIU/RBJazzfcfs4Sqw7KJG6FpOksqtKciNg8XawsurTioxo6wYSuqU8GMuVo44JXN6J&#10;qSs264N5Cq+YQGa7mpcDzKOJan1MM4lsSFyg78Crt+He4NIWMV4Itsm2xpKdl1rD2nGivIc2ziPg&#10;nD4KHmKMlzFyBxPcLpf3OSWEYGoyxjsnCC2UIvE2NR5jfMYIaS7EeYncLNi7j8ypyYUypD5hXDrI&#10;RzgZVJWDxFWLCzELJtkFCkv8fvNuYXzBfFli5KimF5mZBahD4JVwlwlSrEsbEWS4wviMZc41KwtI&#10;/tIKtgFJcoRtACICvMeoJ1fqUqmGnuA3cpVcQKKgBzLNCCuJyo73M5AOdVGGyLdAMYeAm9SpSEq7&#10;dLiyWlly6FEgLKsbrspjYe6gDbS8L4hOhvEWh+I3F8c3LJRq230+5hH3cOy6TPw+IdEfx5m6i184&#10;+/UEahT+SNuxR0znfpsaLzArOpW45PuVKt4/sI7a+cmE5fUCpK02CLb0qDvn04/MeHJXAK1W5BKF&#10;H9wzHYb2RoH2ygvlzmLiaFbBo0LCHieatmNm3ogV806iXRxvmIp7GHECHBDpTRvZca3Gzr4lyi5e&#10;efpmwxaoC21ocxSbaSBl26vhZ4PdLxVxKvRFkQg1sKwk3L8I7tRa5hBzFWhnONK+HAhn7hwbdSl2&#10;NeZ4QttS3iF8kMgk6kVqR00iGEM6RERHOUUAxEhDDmHVcr95ihsmuGqQ0TjNsbCHIkvKidRnHE5l&#10;ThuVbcIAhXh+Mh5j1RO5XUIOYB7gtUwD3OHxLcxv8DkrKi3OY41LfM+0O68TtuXQ9ozQgOYPmIGH&#10;CXGA3mwQ2tqD2hHfgEWFJWBIbAMEZR2J5nR8KRpAOMN0jsNKRRubo5LVMDVR9wPJBe9hRNOC4rtQ&#10;XDtwuiMFzJsKZjkCCwAw+KuV8QOSUsSoJswS6QfURaR/9QreDxLvkG/iUExF6hFgN24l6B2V5YTS&#10;4nHECib6Yrto7OoO0DjcqCV4HRFSi9zs0oUIgPHmLBdwqW95uUuFtKYIQWqzPMFPEfzCuS9GiUmA&#10;V+VR0Frhhn3DoAdLPM5QWGGD7fmNXAOnxCWltGYS3Q8e31BpaXz4l9Su4HNZXLyxI4JRZxBF2eji&#10;DpxXM5qBcTwOf/vZFAuOnuY0aLEPPnktIKHbKbmkKPLLNSjkv9sRQNq9+oKZYKqXsC3IcdVNnm69&#10;7cWTRLf4gLkVHylupYliFpTDUhHYMRUQWoOHgiV8ICSwCFZCGfBd2IrI7V7gQS0E6mWVZsEOIQcQ&#10;ag8iXdTXyO4DQVbxPfG6jICNEM3dwM4VD3PBPvHmoIwKilnLG+Y+ZYZL8Tblr3Aa+4NTXqDTRG1U&#10;ERylFRLVLcEFcWNhXSx3c4Rg3zKeZXlgVktZTzKeZbolbSHpEfUXRPDPvPO465gKrl3ca8ZYyc6I&#10;Nl2MrIogpTIFkSJEayIEpg4hzG8zzMB7gGN4T8NbjEPEAIN7EwS9Mw5bGSORtQPU3RqCQ7qoDAma&#10;iUPHxhUS4WJRCCQT4GXEigxcuoAipxHS7K8RNg8fmU/nxWKrkL+nxGjY48sRSW6fyEWhObHs8F+I&#10;gAEOHf2QwAV2t2eUJl8zPYp0wBQOXXM5xL5b7iFhfSBY4GXWsNI3F+PuKrHDtERdlc+O9gHG9KfM&#10;spesiFC10wgYCiShta+5W5sOu43ENR/ErOyH5uJ7qumZ7rbnFRz6O+iNQo9Z3B2c7+olC7azmLjT&#10;0t4IQtW8t4uCq2Rx1AqNrwniMA0MuHQPPMRIiHJz/PuNCIrfnzFijj3x+Y2gDPcSkMTz/wCSiLXW&#10;VwS0NYhRLG081cyzTSVzXeyvAsoUkoiQD4IcY9yXF+Igq8xGlgDiIggifCVLAP4Ka7UtJDgIzVkP&#10;moR1COSBJQEp1EL2COo1E3Pct9iuw8oMqI4+BOnJ3ewrJdFTZNuZKJ2YluxzCXNRfH7hnMBUDdmV&#10;AXJSEQ6kwwIRZV1cBWRVsWlufBX+E4JnbS0W3Hl3PZHyY02UlXFWiMBeWCGko8QE2VWoMfUWIFwz&#10;llvGxVBeeYa0RnMDhgCFRUyzFh0RIwSA2IeCI8R1kGYRZAMnZQXcuyyaCKy/M2KTB2KWNuPavgsi&#10;2RSF6JSV/Ucx3CoiA7qExLLEAke4j0fEGowKQblw8wQ5iricwqlqvMW/p3L1/buWIDcRwvPEQY1V&#10;SEvQVc1FH33G0Ed8Ro6Diub9ylg1+vz4i6rH+/qXec83xUA/RfiUr0PZzLBQfDCV2Ds7IDo3fZ4i&#10;6GmuCNgeKcQFgK4WxLuLaqyW22n1KulmsyIbHp/EFUNHvqFUrHz4hps4WEppLwdRIFU4PMCF/muB&#10;gTYlu79znLTVO4tZhVLqvcWwl+LZbK9ebyPChF6dhKPL4pgynfJqyCAYX1Alfp7lF0HcEKMXt7j6&#10;OeDmBXoI9ShwuYNN+SUQxW8QxwMh0w7azyxMsZBMASxm1EjKRFWoJ1HiYiIpcWVSZKE+MSAbqHfE&#10;E6gHUMIEiRnt8C3AlRjuxWsakHmcNidxNZLb2WMNM0MiY2mUQuxwbVzCKPqNpsSsiO+oqZBnJcuP&#10;KwXnmBElKL7lUxnRcpkJilyvXZhEqxmshXI2cxUOI9YMXzCFeIcQOQjiDhYCRXNq49Y9UMVdiOuy&#10;42SxsCiFJCKRBPaMLALYiyIc/J9SpRlfEoxLsTHwghiEcdRBfcMFVibRDjZe1HWRdXADsN0sehDs&#10;kDo6jUkBY4TXJlU5D4aB9yligxo5C5coIVRYWwllzrk7eagRoFFNyjc82PP3AovMIb4lbRnaMLCv&#10;9EdEzzfUbQcHPcNCZelS2iO9lQVNFMviEDk6byNcCgOiAFGnV9VAs7/LVQFgUuV1GiyoeTuJN8W9&#10;dwBuyLR6lTWw/o+o9LZ5zYPVAfPXiJOAuNQ4UCt2FKhdsOzqAmkEarohObcq/E53V7fqDcdL44qJ&#10;Y3xvIaVuvDv6ii5VQRY6eYhvD55qVIcVzBuO+q8wviLqZoX2wODy8epbjaabIpKFbu+oQkq3XiKh&#10;Zw9VxLbOjfUMTYFi9QF7mwQK9dualOBmfi/UCcwSWGysGzKmExnURtL34a+LgGMB+GIlPEJuRXwf&#10;+TRWMtc/QRfUnNcaupVMm3kCz4xwnnHWTGZczuljEEtj2plzniCoJRx8NW9x8ShgJGjmV4lhyCFy&#10;tqCvWXSNILSDdhzEErIzjDW6h+Iwuk1gh4RCybVTYXUdtJbFhnGUUmpZaIuYtwBBpCrKW7gI2iId&#10;WJQeJcfiMGXOUPKWPwsgkoY9pYQhPUVn3LYC6idSvMpy8xoeYCSlt25k2MDUFFeIdjsGjpFuuUdS&#10;a0ktnpR91xGoIQh2fhAlkz/gQEWtP3ncLdR4evMsteGZ3BAvjnpiwhR16v6iSpiIkbqVJQn3xLQV&#10;oVs5gCKquU2cCkrriI4W652X4tDs5gIEo4iBrgZSIOK1mRsBO3EdbatRfc10VB93FBuqd+pY0YOd&#10;TU48kDVDf9DC8L8LKS0Wl1cQGgb4fEqJODnliNRBV85UsLRXCIcFa/iI45VHEKupxLFK12ePzASh&#10;8jsXJQc+/MdV+sYYCzbjwv6jUfk8fuEqnjqWsJgRA08fcUwKrlniHjvVfMUIWGm5lAvLNhCxp8am&#10;kCb772CBmUL3BCgDqFGS4/GnEq5KRJxG6eaM1REYqpNWJGXsuVcw+pQ/C/gQRT4K8jNo+sWS5Nle&#10;YQHITJgRbCkqc5hK8EtYQXO48m2R+I2EcoG7l3A2NVKL2CziUOINJ9wHMV/MvPcAmzGESUOwalhB&#10;M4lVCoCuR4XiFSFUWCJdiOKErqBCDCJahsZpJalm4G4yBLuXqfabgUuCEWWx7Z9prlhqIo/AHqDL&#10;yWfILCZcIOTwgxVDxGQebgtXOepe9iOIBxzKR8zarrzKzIZkUbht7Cv7ispGbqNwEWrhlUwG6jqK&#10;lPCLIJBciJheqliIaDiq+4UGIDAlOmmLATT+IFq0nEXO8XcEVNSowU0JkWAoeYaDg6lzUvy8SnU2&#10;+Tr7jJ5Pwl6k48x7Kpirhp6jTIKzuXyFl6QLKU6HcbuUpzO4Wi2dSpjUUbA1t+JvSmU8zn4D3BO8&#10;AwTiM7yyVRQNWcqw6rmBRKAcCKtovhgCdBUxOXKeI7toQxgBTYk0E16cRtt2LX1DVPeMJqlRNRBv&#10;DYtAtq6V/JjdF48EFC2dcQDRsFENAaP5LGG3VvEI2reWsPJxxBNS/IFZEvJfsCgzmCMr4gdS9E01&#10;GrMHw7nMsb8FewAlifAwg1zAGXKwFxMBKwGJl/BxPwqXusaxYFbDCKhKuKnZlDtL4tjz4jCpZNYU&#10;g5zFinc9wTh4iLiOJZ1xOMQYzDRFpUFH4VgbIBFylh3nw7lUsYEx5gGCkF4m9B2BFwS4QhGHVRip&#10;kL4cy3xK1gAly3nCX5lD4IJMUBA/A+C5mEFsgDYLvxYMsicd3HCMJxgxjIJNlU07MHiUrIW2OqIp&#10;rhBJJiMpgQN1xBpUTYx0Vh6rmZAQdmoZM4gjymquMOlsKSrY9xShawmgeBQTApdfX3Et8nBxsEaU&#10;GvqeKBjK8FQ8+vEbRiuGIqp3NoCzqVIV6Sornlgo65bZuvbxzArrOOZtY0l75jRpFefuJ4NHNSir&#10;i4IgNvk8zalfLXiLpUVqoP7TG20MvtmFPT4myABKPM1DA7YLS0vfmKrTzjBnCj3fLGte3cKladqo&#10;r2m/uHyvBeeIuil/UYg6oSsBtHaY4KcxABbu9ErrOLu8Zsq3KdxmOBzfcS4S3bzLxbLhHLi0DE8p&#10;UC0QsgHmFgxuzHiIQeoisi9svuAZmyqWLqLPcH4hp+GoRU/B6ijyO2FdXAJzK+ZXzAeYFgflU2Vs&#10;uBYQhH1EeJSlwzWeCPhONTgnZNPMyi8w5s7nCLFz3L97B6JeIuwvhnpHHzCkqwpIPEaojVZFXMqQ&#10;RKLtXE3xpHdMGpctLuUkvpMPgSwuG/gQwp6lMQTxHmEQOEdpF4qAyUXMJx13FmwXUE1Q8Utwq4qM&#10;AgpLdQm9fCgWwziYYRsDm4nCHXL3sBpgGERaFZhWFjfWwUXEtuJDCXeYD1NNwMigMFm9g8SkAhWL&#10;YOJvCEGQDZ4kENzCOUOYDKxNeXKUNS+yNwRXk4WOyOQ8RDAow5ySjamGXk8G1Hxd5OXVUj7Lhsar&#10;dympldQs3yHqWwD0hVfcQ0Vf/kN0srG5Viq8PMss1xgW1xXKy104rjlZRm/qAym6b6SFs1K1lFBt&#10;B9zi7iLYKre4oTQyiZX/AILm5GjecxLm1dVsCFvVnuJFChlcsODVX1HKJ5WXeL7mQqweSJ5hvrzK&#10;FNnVSoKPr39SvTdanZFGX52v9iDNtKGq70SxAKIMB0dZBtZh13AjaP8AIWACXoQNaG9ikAAcSxLi&#10;TiKuKIRscw3mAYgkobIVlGWbGYeIo+pxOJzBtwdqFWwjIsFg1LuKpIpqBdwYgzlnkYE7lfPxUdOf&#10;kUwRrFLj3Ra9xyxs4iaR4RHPwdbL49oti9JV7BRk3iXL7jsq2Wz/AGIwu5f4l5HU51PqDvaEapiO&#10;kcAcy4VOZ5rC6maiQ0HM5LcKrgTwxYaYwYV7OAg3kQ8xacR1LSpc6Rq4ijiU8Tx56JrxA8CUcRRO&#10;OYRBBEuUbDkWWeQSbLaQvklWQhCNFevMFQNRzYqhxU4eYUIEXieiWuWawPU3EhEQdIJB5Y6vhmA1&#10;fmJWi5Rx1Dsl+JAWmLVbw9wCo21kMQ7lcXZyuX5wYnUkY703xBmlKNRNIA3It+gU3xOVl3l31Zbp&#10;AXQ/MZU1uQx+4KlF+yogOLviD8LY7TZP3LywehjbVHuVRi+iPD4O+WJNoLeslRaS2jzFu8H9YiQE&#10;hzLYAoUNWkbIjMGIEGUuv6hkarwpjcF6/UWKmIBBgXqC0UO2Co2vrZfW7suXah5VEgDlfzERAcMu&#10;MtAWu4lK2KxNJjTXHj8xFvow22YOJ/kRS01zcAAUr1WVB3ej8FVBtCLyGLIbAJRKYbxH4TmEXl8N&#10;MS1sgRl6MtrF1Lqc8xJ3UqyCpbrhG3KpcEWE8phSm6IV1MqyNs4m1KOSvkVf1CZU32DwiQLREbpz&#10;KsO/jtKjg01cZxkLngyxNmRBgiWVVz7nTOXmDzKPhbCeYC8lb0iSu5dk+oOaryVYS4oIBKS4rknL&#10;DYjipeWILvUbhjPpDZMN/Aqxlk1hd2I8wv8AHGGpTkKKSpErK9SsoxIz4VxerIoqN2Xl4GDnEbc4&#10;gOlqc7FCJopEfSGzKSmCXncfUXSQrIHCKIX4lHI+fE5KiqFICtxB6csAVHDkQXtYdy9xRgJRfvib&#10;/Bj1KmxXmEraHctTRlRwt5uU4qpG5Z0UUSilquCU3V1VeoSNjeqi5FLIDY5X7JWudJ2NU9Q1piiG&#10;IFxO2l8wvAHmXEzQA7SBuh8Vs0Lfi1HELK4SZVVmbM1qPBzFV0gOe5VskJowg63CFih3Rlx3Qrfu&#10;BoLCMTBnexDoB45YUOAH9zoQqBa6la/LCsih4htj/wDyIEaa2UAC8nEuVCguWiu6U3yxCCmjCAsO&#10;L4ICWKNfX3CgX+pT6CldS/C1Gh1GehOpzEI1DqNeegOYq8gfylIUvbqG2fkyapfSWrUq4wJcJj4g&#10;rDswkiokRZOENSlRabgx4pgrZlLiIl5FZDpBhM1Nao3xNhn38JrfwSxlt9xMjbIfJEUQcyjswh7H&#10;EcvXDG1C4Y81C+I+fMCymDxGi0RPEHuYw4ndStmDH1P6ge5TAomPue+YGwl1VLBNQEwowqKjNmYQ&#10;vxANQmOQipKLUBCVLzI9E5w6PxXcebameQoTzJnccYxJh5g3zAOQv3MZXuZFsCpidkB7g6iKAVMd&#10;WsvakpB2DAA8xLCtnU2Y6JrqLmUxTojVEcaSsCw/ZK5C28RHmI1XBywDkvd81G1KlV5QzV8xtTDx&#10;cK25HmMXW9vcryCNSKGw9+I1VlyiBp4VCtlfeXRVTCkL5l8Nru+oyNFUfZBhU2B5kcdhXn6JSH0j&#10;Ag8IkQ05ieo+cDdEuRyQLA+eo3NemNU7+IJuE6uPcidTeWHVTPFfUSNB93A4iu4pC35gOBGvf1Ge&#10;n/2Au9mMMnOee4IzhGQssP7KQHfcAs4c5UVAanEUXfoqVo0Sr8fmFw48MUqu/B49QYKO/rzHemrj&#10;y9wVWDHEKUFnthl1WNfEWC/dcRBbq+I+g9LhHar6QjA/e4Ga3ZpDggxGPmnsmF3AcTwQHTGYIqjx&#10;fwMTxBhrOESUE4InE4y/gARl1svCNcRoMn18BKojRGrKMZwRu5hGwDmWBgCiX6cwo10hxPec4VVx&#10;a9y2WMI4nOiZhC349xuU3kqXfPxbVMHGUsGwKxxKK+DjYchCY7AERbHcQZyUiRACRZ4kWOQ1UFKj&#10;q/8AhRXHRC8IEpJ5nwiAhEQdmnMDzCTmWIDiwzUrUBuV7IK3YdWLZaTcG7o8S5RHVoq1kdE8xptz&#10;KDbirXWRCtiErxNwXErFFyrElgi+Eg7ZpCUEplEFxWKXJvZJoRLuELeR4lXosNr5gisUl34UeIYY&#10;0Bldte2LbgSuCKoOm/cAAtIurp06mZIK5lwoP9JROYmlhn3PYqB5hRrdDZWjm4myoVyCmDuCnYRH&#10;PIsx32QdU/iEc0jD2eJzGsy9pd+JRwJBqNIJUBd/iCkTsWYaJVX/ADECjmM1/Y6WiK4Cn+Smh34h&#10;x5viMhy3cTTz6CVTCoiLguumN0s288wWRFvHiXLMLewL1RI1DWKINDFwbFa5fUZb7Af9haFD8Qhb&#10;fSHYoHg5ZfQSqjgEqsBHhv4FCqYeziALAeovCPxQsZ2MIgLTzERS5cXxdzLUhlCFmDktuXcv8jEy&#10;5UqVNrLqmW7DHwiykihnEMXx8V/kd3gWGwNWS1oJFzI7zGkBFzY26fguKEIPw3fw5k5iMHfMDZwR&#10;h7ha0TfxMDIxbL1FUoIQlJrEWiFG/HxokQAiXmUpYLEtCY2UkvbnGXkYvECiJ5j1HfcXhKXIij+Y&#10;jxieo/OGJdbjoYdWuwCFsGVw5qPrdxUO1M3ksdpXEFh9S3TGWSBq+YUacl2K+2jIEFwcJsoLkQhq&#10;wPsrV4InvU4OiBQA+otdbnG8eeIoO/LeIzqKMm2oOMjX1tUqmA59xcvp5Siob/8ApLUNLUgkcdsZ&#10;8A5Ll9XV9QifGeoARsOX7i1Q83zFZ1qOtOMqIBdG3niUevj08EEBWwSmDIgQNtSk5+HxNZ5lmClS&#10;i63KcUQJwxq8iPXctOZi0kQ8xD8wtwiVuI1Ijg7m+/MKoVLEPzUAZpw9MHLlHnIKrVPQwzfHl4l7&#10;FQ4IoV/+oiDSdVQZBIpaXSxGABQX3E53R4lAFW01HQBR4ZRVnl8zDtfb3K0WPmGxVvn3BUVXteJS&#10;BR9QFXZZyplL/ARWtK7WYtX6yIWV4OQL1BNSrKrUUk6jWCoawjzByWqIgclIgMTwR+Yhlw2ke2Js&#10;9pUfM+44fkENMZxBfMquYLV5lYU5hGEeYdcKqbFfojHEw7M4mi2PazBcdJlcaGJ1bK7J7lZAid9y&#10;k2V/J5PgfF+o1WS4S5aUNQHM1UjqUwIsQW7hOQV7jNsoYyGFy3RFlxGm4M5lK+OqBe5VgXDlGJEV&#10;kSSi6hbiMsu8Mt3KdQtwxNUaFGeYzvKKRWNRY0BRZyRwl2bXVynasuChOpgnqF6S63cAhbAHMQgg&#10;o5nnoJRyAdXqV2TyMLQVXQJt5j5eJ4DmC3IBE+nvzDEmrsvzOpLmGlG3KLXHF7l2gQWytzhcdS1F&#10;0ol4upofEJ+sPMugnCmM/Tx0TFBj/v5gUL1dfcaQtWXFXKcwJUCVO7qPR4JHaeIHDEl/AIb4lcfU&#10;t+I4uYURNbcu/jhnuU0lEe5S67KX1UV3XEMeWKOSunuKVGJT3KNkRWbAu03OI9nO7kBFF33sHQx5&#10;3Io0vOkrddjqdzbld2Xv8vdiStqrqHlAfr3FoA4RlbzVQKtU85BKgqxnREWu13AlbqBcTAK7TwR7&#10;IN3+oLBFThqOgVcWRPa9DLrdHYsDoEahABWfbzMZ9DEhZHOI6BDahsClH4fJG+IxqQSiTUtaI1ir&#10;4FOSoaLHWJKicwVy1luRS7sJWxaIoHUAcmnw05MKAtQ2MEjliSp9xhpljGxK/qUECX4yzsI7E8Qr&#10;o2ApCVUFsHJnIp3Bhn5hQfXw3xL8cR9QXzAVBrX4WBOSEeUKmXLhHCBQ6j7YlgginGG85muEM6iH&#10;UTxOEIjwRVYRPIwThDxxO4niKiuKiGpKJTzChkYYREYiazljMvSM9KLiirycoVBaaYV2ofkeUNNa&#10;MBoaS3HUswohB0ZZVBUNxKYPddwiqEWUsYZgwa15ziPOY2S+pZ3+oTVv15gMtU5LGmIgCnIbLGiv&#10;tGx8Hk5uNwkMopwQtk1EuIynk9QEZhUpiwXsuWrZwPUTjiymvTfMUjkWxFDatqTgOU/iAX9ReHOE&#10;DIRs19wiW3AuxbjxAcZphNLbiD9zwEceNIoEVrMZf7lruCpcGl7Yr+KlRQW5cQvgQXqvzAfEs0tE&#10;IwrO3ub+nMt424t1f4ihVwjGxep/kuLeP/YRpTm1qFwQOJZzLeu4RxgsXmKarR6inj2W4qPljDVB&#10;reE24AKG3dnUUpVDRLsMVl3NiU715+oqATbSsrKQcgAp7VDZwXlHuSjo5lymXy7K2pTIiqJf9jiK&#10;6+sPtA9R9EZ86ioMVhxsEiASUGR2b1jIRZZk+AuwYpKqNTJeS/e4JklxXgiNI5lWRZV/Bow1SRqQ&#10;lvRKfSYRXAdwORLpsQvZqIXBGzAiQMqByQu4HMFKYJHIfC3C/wBTghhsI/uLk+2HAhQ2PETO5BBu&#10;2CdljFRIRR5IfL0lRTCOI1yVeYpFeorqK9T0RPiemJ4i+iKOovxF+IFlQ8MtKIi7KSruK2KyIlPU&#10;LUuIwDpDQOUFWq5bNLj5EDMgITkQ2Vca7C2On1A98am9eVyw7sOY+Ea7eOCU0LYcHgs/+TYJu9QK&#10;PFtrCFcl0LBdavUNFoH9S1LHMwsTSPJBwg8RiWeew5iuWgS4DNw/EuNGoQHUvA8QKgvtj1pTSoF3&#10;7ZWmZkql0E+KjL7lxF3nMle9ZW1yvVFw5aMR/SVcytU7KVnM1hFiZEONS+7CP8zwMp7JYXDZxKXZ&#10;Lt0JfEUX3FvgiJvEUW5gLOOoitYfuGhdkMXZiKuvpiG7b+pRg8Xmw4gvzMteXpJe0p1sNbNivfMx&#10;BJ1zLyWu4HULdzf5D1caPn1EsvsbUAUNGfmV1byKoLZ9wrjHe5LiLfbPPrlCc1cuPMrkC2xxydB4&#10;gVJjGJ3ZeAtTBZwlPnN8Re2U8gwKET9MYCsTIzQlU08y9hFMARUXeZ4R5sR3ANhIqyxxxWX8PmDU&#10;qjcr2wqX+KNUMWo9r4FuRIk84i0A58sxcz4wUhZvcFg5EfsxvuGTrJbAm9wg+4ojaXK1+ajVbFgK&#10;npLzZYMiuJYZVYQEsrwJWgPMKOOidxD1TGguZ7BgV2CMLRJx8CFSncr4leaiZXxDnqWdQ8cq9R7S&#10;JNIeY/jU57wyvcMTVdgpAfcVHFHVs8xSfzLrekjQRcNzw4gcFXxD9FbKCgwxRxE8T6jV3+NjOuYB&#10;u8+CGzhUdxrLtHHmHcC3qKpcXX1HTZTHjuBpWn7lihl+cgo1rygVhb58RARiNYCJlOIXWLvmAsHD&#10;YQxwbG0FUdQJe7br7gVGyi8mnTl59QChs4mVV3/Ms7izUYRbUQ1A0shMIbBaUrxHzk+oLu5Yb4Et&#10;aW2CPcrU5hKu40M6jQaInUEvxMO+ImMlbuSs9xrYOxt7/cu87Fa418RSePqGNPxAm3eyg5PxAVxF&#10;RU0X+pod/wCS7R0xRW00IRnYe4ELmeWI4v4bxlEsVc1FzB6C+IyHCaeYrSqLfuIDTTa9xBRKt7dZ&#10;ar1/r8wC1fR5j6lK0/uXLou+PERTg8TIW12Cr0E5nBqJ2sSVqOa4h3DB3OXmLQWF/wAheiebLzXU&#10;FVQ2ykiGRl3LTEJSwtjzCOk5GNFlSnc0PxAfMKlIefg1FNIu49wuypQljbBaK9huM5EGm4QYuosX&#10;fwpqGRudTSDkUaHbLrmU5MJtF9Sp+IBkWmQRKuxS5xObi5ZBgHUslRjHi4hptReINL1HcauAMZ2/&#10;C25hvDCYDh3PUNsqkKoWnhLPipUIUQ1VUx9y+niGC4RbceIDt2+4aAyZdyMTJ5hFKupdIVKPMReY&#10;orcWD4Lw+IjbzLhbDzcVrcsu3aYeA+0WCrZFE+UbPGyixi66K6ISjilJABYH/EqNWgYW8xxeBVe4&#10;cTlZbOzCXjy5UVubC4/68LmZvRLguXjWqvRCEz0e4hpOy64lxRVEfcbYf1H8IxA1uWNijyqgNLCy&#10;aNdQ3yTO5bAhDBCt9mytr9dRT6PhcPZjxDqBz8wuuyU72JTM+Kt2NfU+4ujuUrSTbpKmxPguKXyx&#10;ApyUqjnxBXPbmpnYPqArOXn6iNsb2Yyg7WIaq518RaZpSDRBweIOImuRQaB8LjFUB5AzbqM7uKrG&#10;0/UON8F+khQrVupRS9fcIUeHPuIEQxiptoefuXZYt1FLfTk9y2i5JVq4bslldh9QbsDgJauVvdE4&#10;XkFqqOI3PcEvPlsitCVpOIQIcxFgrmL4l4yEcQqSyy1QoNZlRjEl5TtlEOfEUNpKUSOipyi+ZcIH&#10;XqJCKsIk+ApCggeiPz8dpQSraI81Czme7nXuVXwCcZLX9T1OIJOEvVxVfiW1LyBBm3AgnUEdYJ3D&#10;BdwQDKI8znj+I9qhDwaeEC5QueScmVLxuTtJZzAKVsgpZFxzfgvqE5YjBRWKX5cHrewV11LIe5cq&#10;FqKcBFDHnJS0cxHkO5aFzEF4EPfRHzYl7xCd6uUjW3zA9pCDkn6lFqmAAOW7Ytdszh//ALBrSeiB&#10;Vrs/kPL+IrHmBZdVrZTVneUiNtUcShvO8hDNAorxDq5FZAKLKYFw5vJeedKlUU86hPLeWvEr3AcP&#10;EVHZdWiR+UX3GXXDxHuaD3GYf/s2LAKQkRVfHOIrDa1hjNwGqimssNKH9QDgbGQsN+4Fug8w3vTs&#10;dmhLPM1CNvvYvW6h5w+4ZwU5hbeYIaSW7npCR1TUAdzPMeLY9SyNLhcaC8HiBPZBNkr+bgFHLgB2&#10;6gqtp6gavzDW4W4CNyKtCwuTWV64GFpQKc+ZoS7b8Q2DZb3DXZZ+43oeJknp/MEr3mwaC9v7B27K&#10;lh/7EGxdnb1ClqLBuUsFrBsmG5b72UaE15hcq4/DDSmJxEKNpRZB0Xy0Exi4MOgcioPUQNkw6Gwj&#10;QjKniBK8IwRdj1E5QFgEElifh2LLCZ9ze4QlM8sqGO4sWXfxwsjmS2mXvJeTalljciUxKb8NVkdS&#10;pX8nU+5/I+oe4M9Rs17jbKQ3mDO7ltSr5lNQ5mc/AkHZbeQpg5Vz7h4gzhYUfYsDxGRdNBAzU4uF&#10;VGzUqJ2QLqL3FJmPDKkwlFlNSi1K8S7YC7msI3aSkWxaXYqJAVYuFHEsTtGByi6ZaWhqXIcInR0J&#10;Uq01eJoBjU7jtD9zGGv7lnDuKWJyVUNMg6HjmJm/7FshSYwdRcf2XrN4iSv7RFGaMDLWO5d1bTlS&#10;ghoQKyf+GMG6NoSlARGpSzglHkH8/cZsWD/IVKbKuGuj19d3BeadHohwWW+SeF9b4hoJkWIl7LSg&#10;133C0agDru6hxelOpCx8+hBYqpd9RVY/xLq7sBlC3EEuHqG1Iv8AEo0lOWA0i55Jpwf5BgRH4jlO&#10;3MRsa1VwALX7ggpu5ZimIjDME4jBpkHIjOCUWsPzG6RvELhycxcCpLDU34h2OPFS7LfH5lBQt9se&#10;3RvmoHIimH6JnKBPYQYcOeWHRxzDQXQOfLB0plS7deKuAFv2CYKXiUgFabUI45be+Y08AOEl7Ra9&#10;ZA77RSssKwVqYsKrB9ReS9cTzZRxsHBLrjyw0Z3v1G+9GX1GAu09QfkP8RGim9+IqwHcEPigV9pf&#10;kjaoWQOQikGJqCjsA5iBEsCK4Lbm34b8TnZay2eJ6YcwtJVviU7HF+LnEX4jXKDkRuyac/BTcbqP&#10;UVspHScJbgnCfcbGn4tqN9Tj6hsqvjqocSqd7myu5VZBzzPqCXbO6jukPELSzmFXEEG6TK7gLJxC&#10;xNyNrJiOIMh+lqHu7EHLKdnE9RalhGCcUInsZbhLSLmaWC4TLYzFsa75ytfArrqIjkYw2S4Ur6hW&#10;CXPBcz6qGc3i4aE5PNEPU3PliTuOt+4OnknUw+fcouuOZsepw7uUxbtwQvxAKLfhGBeEivLEro8w&#10;sil5ZcRs87O1HQ8w7h1zxEd+1k64+MgFDaO+4qV5V56lyBnnuJs6VdGQIjLcjYBu+Y3DDkItbVWB&#10;2ZZVylirp+Lmx4V/k5NUqEWsh5OpeNQE7RXrpOd40jl3GVUj5xsMafk0lGSvbaxewPbaheoeeodX&#10;Ttl8A/TxGoF+uY4lKlkfKI5t9zlcRNVyxHzLqVkcvOUuhHvqgXb7uD4vcCsV/eRJsG3dyvgb7Ytk&#10;F5U5qx81KgKi6Rc/kYNwHuYwdzJbKO4RDnpe65VCWivg64C4Fvgde41PVcRh/s9+oVh2mxBbT1VZ&#10;Go4I89R87e3UUqtbx7hASqeSWMjd8lcEO7Xi+IfIj48wClmXakEKVyqHcvNvHR3BFXbDiFlrV3x+&#10;IJEC6eZbseYBh2PdmjqHfl4qbY4nh/z2QOSWh4iv9y2GcygqawayOxz4RR8dFpcsiy53uMWytZLb&#10;+5QS7ElVOUpc5LguIuXQ9y75nCyPEEQ7mHJojqb1EriNwq78Zc/qFxJZxEeotzrzH3A3UAkaZGck&#10;NaVDhHS4iKXuSveLvqL52L9QYU5IJKpEupGuEPFR+aolCMwu5ZO0Jbhpl1HrFBB88wQRlK2Y5BVk&#10;t2x6TqYANYzHliW4IFMChx3Cy6WVCaMPHM0k2o5JaMSnLtCMCiO7d3CuTHo4S4qEqX4LhsBweo2T&#10;utznmlizS/ZOKs2rh79xyBdiUtvqC4r3t8QBucvuHZU+vEu6Hmt6fMBLlW1xGAfF34i2aA8x1Tk8&#10;Rqns6xheo0OfURSkGCrbDD1LGc7UUBYu11Kaq7cwpLeGemIUWqB9xVnrzDhXyPiUjYV4GUo6R2NU&#10;49QX8unNxhaI5Vt9TnADp0goBXaNP6hvLLjGQFYPViP1ROwuCKkr8Sxa5lFoLvJXIr7ieStl+8wX&#10;1BGkSxurYA5xAwal0GweOI3ZF54gWfSgkgZDWpHcx/8ADI6uyq2UJKeQmO9y9U8xN8mfb1BWhivi&#10;9YNF4FyErUHvs7nEvFVxjGoDglK4ioBR5s+YJoUdB4lEdZoEoXkG/mWqg4CJxAVYoetr8RWHzcZQ&#10;lI6rBMq8/svLcFURBd0HR/ZtYt66jilzlqLqWGEaAjztke65rnqKt8Lvqc7MfHmNwnP8ljVojjN0&#10;/pAM0S4AUwbpEoZgoiuEK8w4VTCO8jhGPxF/HLOF7jqz4qaqXJ5lUCJYyvuHRFmy58DVcFq7l+IZ&#10;8RhMieI2hxEJlk0pnhKJRWStqJUCAxOmJeSk5jcYnqAGE6tj/suMlqgK3uGCLZbAHTn4LWv6gIqC&#10;RKuXM7FVXZKAJ1vcc5ioNpFBaRKPUsdTjZssmyrcTYeib0gTmHzYXMRMdIHVzAIwWCB5YJRS5HEC&#10;i4YKaXUeiUeZVYYKiEuR3uXK1U3DtzO/Pma48Ea136itKsBS7cc2tviAar7p6jrofb4m++OojquE&#10;sHHcw7wbL2PoHx7iIDB1gWDaI2lMyBQq0PqUomn3nuNocDf4lo1tQr9tvoiag8DChs/XX3Arjg/s&#10;wYOMTUWr0lO3IkcFp+CCs7eSWUNDt5iaOpW9ESi6d8Qiu9HbK1FVQ8xTXtO/sgbwrk0PCQ+fM2W2&#10;YqftdzgEcuEHRefURqmvqFF0d8MrAQ6VZVxmeGPc+kUghJjti5cItvM77Zi+46a/UR9kqC/xAiuo&#10;dR+JydOI16c4dwsNDhBeXaPlWVZ5I4jw2BxK+9l0GVLgRXlhXzCLYobT2wxUWBwPG5ekny8Qagjp&#10;4iCO6uXy2x7WVQFtf1Cai8W1KVtLVdaSlbG/LFodeY7sWfXMVkf/ANIC1FdPUdL3ysoSUbJyvV5E&#10;KOFNzCDYq19xDbyq/vxClGX2dMFgx4VxL9y3vRLdt64gCrwvLBBq3mvEpDGFVXY7Hexr7EpIgKYo&#10;KEWt4l/w5hWF5QEPx18GC1fiGh5+GPBKUlJ8JrsCrhhOfgCZcBUouxJcGOJl3EkJQlxAVAXHNk1p&#10;FktzFh3lK2B6ipjCCmVUrubexIK4l7SV4h6ihz4Ofcw1gt5AueYFcyvExz1OFeIRVIUN6R8M2tgN&#10;PEAcQtQ2pvHiArlIJQ7LVTGVdFyibnkRMEap9RGeo73IBDiF/hl7DJWBEZzPMBWtPEp5L6Izjg8R&#10;lvrolhdedicBGcnGZEeMjca31EpHg/yEm/wdSuxvMKyNgdWMIvNeIuF03+YMTnywDVsFncWqEfPL&#10;KWzAvtGgF9r4lO6y4pQNvvuWY6vAxCeC2PasVKRFA2+/UKS8VV1CNLDm+4ztLkBENBUChdV3NbDX&#10;06gtYjECbnc2yNW9wUIcHPc2gxVAzle5rdyniD2uAwyhV9xawvyZGVp9MeAPc5jyz9pzRlnH9wrU&#10;q3g8zHFvLDwNPPj8wwja+xUeDlvV0+Fga1zbbJZbKerlYN7KbWAdTUVDKhtv1zL+ufVwaBry4Fzq&#10;+agtquZwuhtylgi11MnVw9QXGj7mSPDaCX4RYaZalOYhWOhsSEAmj0QEW6oqCoTcF7+4UFfHnqK9&#10;i3PuLWGu4XlZpK2RT1XP5gLGuAY3hcFrdRqHGnuBookXQp1lQv2+/EVbsVOLyPR0MYFXby9MTlql&#10;pPcC2ucB4iMBiqvdQoHgea6gWgtnMdobt8eIjwSsiMVEtcd9TPu2nkjJWCyI5hVsRkgXUItWp7wT&#10;G802MHFwncZaxFQlkJcXuUgi2WZhyNFMRiusfFOYBNlXZGjAHEuuZ6fDTO6gSDzGxUDN+GohUOaY&#10;DuNuJWm4YvmCMGsjbZxhchTFNqd3UsESyUnMfcPDChajrOZaGRvmX3DxGoId8prQ1VKmh5lYsdZ4&#10;jWuFQJvUDieSYD7lBt6lGErl7YYjuEyc8kuApGpovNRK3uVJ7Ylw6iHWjTBtViXk3WoxzmVXqoFg&#10;bSUN8c+4vKlRleQji7b98RCnLiIvDwRrhqS9lOJzGvMC2Z3BheW/qAwcdSzj2a5jO46M5i78Dxim&#10;KC98sioMq2XbxRwd1BINVRxxBa1988RIIqy4V812XGDNXKstJuyU1YwFGPPmW82+OLilf1IgIF9/&#10;/JQpag8LSzqHBxeRVFq+WO3TXNRi2pvqbN+o5l8ZvosO4uuTxHfP4gRV8TyV9xpV8S+vfqKQEMei&#10;LOFgXCEtYQNQ1fEDnsXw58S5Y9HT9QkL+5VjgXV2RYEIK22WQWFe7Q4Qx0qJ4P8AcK/oLk4f01kE&#10;wXozk8fFpz5//wB8pVzxshPw/MK4lXpmEkfIYhSxGjSI1AL49FWNRkaOO1gL3VQQoceGavLx6lQ4&#10;2ZbACXyQhWr1zKKIQP36mgxuHmNNVW9cxkuuefES2uruNWgqi82Cigm9Gs1ZcfMFq/Qk0QX/AAwW&#10;/j9y6xaXLW3h+tgNiP4hXNfnuWw6hdEQ7grnxFDqOPcQFpkZddHUVTrZctGBR3EVpMRcE8Roflnh&#10;FsY+sNRQWkcWGkZVNS77pUGDYhAIiomomAxvxFIB+ESrG5GJaEy2XeQdjRXHMCqgMWSyoipV7xMN&#10;YPDCDmKtKeU8omRL7jQyXveI6i7nOnPUWUJtQCcb3BcpZk4+BfGTe5ewt2FewKuoxjHjYYwLkLeo&#10;gxhoYA+Itchwiu2BEl/pJ3efMJo7EMkjtpKd4Yg+WYRCeaHdSnvKbKYCh4gtp93EEycFkDtOHiAi&#10;29w+RwjqIsWqDV9kpdq6i/NnvxFSvYuUwMeyAF9+2Ffd1KqPOMYs2OQu7zxCIr3XRcES6dBg7AAE&#10;3mEkRLlUW149Rxi6SyOgFDi5hfJclKKuRUXmPU4KrDceTXN+ahSjs+pdQc4iHqhKAZbbMtV4ziLr&#10;ZdsoHF1EyiayWDcudPzFAXbx3Cd6015uE0KeRngvcFYq3NUbqGbXOwbM+paubIMqok6I5mFjxUpo&#10;l+n7l2DZxjrkgmyyRPRZ6lA2U338G9HELbbpYDgPB3EnM+2LFWe20hwinDbjnpON7AyA5BIo6St2&#10;ojYxs4SJYuT3/kbaVKH6ERysHljd2LgHFSyWtty5rsXrCUCGtdwOHbfz+5gBSlxxDGrfqcC/G+52&#10;QZr1CiTyeGoVFIfn+ygAmuMgzewrapZcZgX58RacFRUMLKrw8Sud7re4NNpxX3ChafZlBva3iWDg&#10;iBRouMfd8+Yxl0rPUTL+AqBaEs4HMDygdwzYp9R7l1xlkpqmAxUd6OYjnIQ0IdjHS4VwbjL8/GVD&#10;t8JUvcqMFN5jjRD3LyG9nhikspYYNN6lyLuXC4y5FV3uBKJS4lmZPUeGNsI2fqA2vidI65lGvcXa&#10;IDtlz6juJfDEoL2GY9bFUoyffUFVBFVZLFKXB4Q3UEsUqRR1LKuYUwU5CNmNGEpxEVTiEnRF8DFA&#10;8O4AKLYCmo+vEdSULrywwogBEqsPNRMgPqJVbwywXZThU4yXcCZf1LKWyVXT+2EqimjkmqzA2DTh&#10;9RRXTojxFsqozBg4hU1d1gwsgXjOfpilJSuLhADk2PmKALmmIAcPcLpo+DmoQGva5ZFIao8zpNPq&#10;VPd31Ncgrg/2XFu39Yn3TR3KBQWS7T+QtVb7heNo4OpdEgD9p6glpzw8xHJVR+paNoA5hWDd+vMp&#10;pdeoaDXrmBIAeioUUgOZHQejzBFE+5GxQVYqWNxmcSNEsqUF9xaKMGIBOIjTE6jYpiHEWqlvxDeY&#10;3yaRksxp7h1SNvKHV/RDYL/ksL/BZW2/psq4f6j3jniHkFeiQuT8BbLNtrdgkypTS2M6dEoleL5h&#10;RRW3C9Ja8jF+H6nCOTmu/wAy+hQ93C2mP8/EBS+PUEuNn/kUELeOIgBWl/cUsrayVMDP7cyXy4JS&#10;D08EahWF2+4N6Gsb8RhE1wo5iqxquvMGspm71AqNh3M93OXNEoOb9y0ys95Lp5vo8RRSjT+/xNQl&#10;356l6BM8dRDt0+OpovMfHcA3gDKOokOplKoS1TDCaQ2GKXuIgwzdwMwCsXajBzLiSk5QppafU+4k&#10;So13HsPErf7nUTZhB6iVGcIuNXTB5lLcoIWTYuRB5Y5OuIc8x9MXT7ivULVlBwlwLaiPNRPEW+4F&#10;tThCHe61HYeorjpDSxqKj5m1LxWXbR+595HXiOSZCIPMRU8RAQGPMMQwBxDugJPDGYPEcxNtgPsI&#10;xQ8y9vEBmKJcECWQY2S6DarlJ7bwxbhvUb68DqJq4V/f0RlRsebikQI4uVBQncThuug5j6UZcUw3&#10;7JS7YvEYCi7ZYgmfiEw1hcWgA7zKJQHPqFYcou1CwKnCsH3DUYPJXYVDi8IOBfD8yqXVRGKPgZUC&#10;YaVLGjlOi2F7VtPxFdI65BtXumAhsP1AVEviniBUviC0ha4eorpzzL1GAlivW1KwKq+HZVBii/qW&#10;q4q5UAKio2J/kRmBf3AbRXh4Ymki83IoEvYQyYATR/sB3NlwTRzDf/UYj06YCVU46yUTO4FhG3XU&#10;R5h6zhCYd8TIASunnqN206hC9pgpH9x5UAMWHplvIJxigbviMoUvEP1s0ACkXlHkWoAHBdHuJRT3&#10;UFKaCu6uMkusMFFqcl0y1D3AUV6rP8YyosXK5iYbaNghbmd+IxbC5cSlUUv3URt4dYqFlL5gLWJw&#10;eIhwKx+oHVsecYtN0tVBGtBfEs1eCpRKb9EaAzv3GtqhqcrbfqG6VN6XyEAIaLv3BkZx5nUapytI&#10;0Sacwpqs7pJy3/z+ZdLulMtg3srITXEkUa+A8IOpixbZjsovJVq4rrMdgVAokqvgzGposo5jRKGZ&#10;U1GCXS9x5+O/hsXPaPwVU75SXOYLHwiQcsYipUQupylk5zxL2+o3whRCplrxLvCUXIKyIglTn+4f&#10;2li7l6pccgQXKL9TlctibRBR55iEnMEmw2k48BEBTCssIauOvucCKgeIKPFy9IApinogUDVHgdW4&#10;7EUsKj2UGb65wYQdQEo+Ed8B2+YQ+EdBJzniKtJr/ImEvLtiXUxWiogXHmLwWKWqf7OCByWtdR+p&#10;ulOWN0rQ8w2pehdMRfFRqkbuhWQDksvjnJqAd13MQLP/AGJZYV5nAHeT3UoULddHcIscqmv8iFQr&#10;lm3Ek6WBENM45FQg+7IbILFvJaZEq3rPzOdTHb5/UVt2v4grdoolXWpzrJRJS/7CljVuiNFsvaAZ&#10;YJ+WC61XzstTnDHxLIR9ShqIHBxGtG+GXqMzDSAW+YqrhTrG/cVlQl4wC91Kpexmr3xcOlpwzQ4X&#10;LiOJzALT/wDYzf7IQhKsDtBtc1Oan3sq0J7sjbF85FQDVXrGRlURBSjn6JdsiztjEEc+oJu1tGIX&#10;l5VCjGHiWKWVK9xW8itYiwy/ECRl9+ZYLpdpga4E5vklBoCc7ENU2Jw8XAMMsx2AjkOpZ26LjO1Z&#10;bETVUcmps69RQWn17nZNuGw64CNBvl6CKap/EFRxjqpblSwhVncer2fyC7CNy1VMSU4lFCsCJVA9&#10;wI5aVj8iRO0gciBRdcWsSVEWxfhUbSloimKW5Y2ymklL8oE4l1Fiy2AYvUsHEVRrxBOUpL7QJzxL&#10;3PgWVK2uYj1Aald3FvmXOHInB5lfMNsaiNXcKTZ9HMpC4Kow5iEyMLhS1zC4kz3iam8RvgYiayi6&#10;ZdaRCrYdC5ARyZbVsPEvair1BtVDeIuXAm+ZWEOu6QaWLGoq0fVw7ffbqBcoEbEwveQCC66f9hCx&#10;SeY5Wro7ZdGnQRtXOchWF/5KbEhX9lwK2cwGoVye5wgPNyhgf/JVyb/sqQOPb1NAQPcq1WsqlaPU&#10;XRSyq8S3J5b2oxI+qLaKeX3BQIrVermN4XAiB5StyDNOCm4HMVukNAc21OIHHt57uWQNDyRgi1xV&#10;wXA3v8yqXiiiNs3r4iq6AV5jRU3Rf3FFC7V6QF1LHKjQCp46ILwVvsjGWXX+wpU129REBNeOL8Rv&#10;TyOSy0kmCFgQnUG33BU34Xy1KjweyLVQ6SUqNPZxOtYKYxbkTW6RF7DDpilcAoNsQG+eSJ6cTMFp&#10;w9QRYuCrTErddREcnRG+JVd7EpS1e5LNOVXKV2HCQuqAvT4JU3ye46NBtX17lOWy5QV9pa4FuGAB&#10;DneXEorkzszYcAl133KvSKYW8x5WKnJBu7WWb5lpY1afcq2wumWwegr11hSDgt0mDQ7fHmKubTiq&#10;ZZX35nLzhs/2BSh7Y8jqzepmeLlY1Iik5ZYX3Ll6YDlV5RK7tbhcO6uXess5QYxuNnEpdgRiYMrV&#10;qKZDJRF/2lVKvZiYcRjgj8IhsIHzHQJhlzmDCpZbZriK4QQtggsRS+JhuMcz1AlEQsxjznkiGNYJ&#10;SzeJVkROlxRycsmcxqJ6qWRrgxiqTkpgd8wbyGcTyizMjEGPtjDbC5RG/Ms/EobdieIHkh54qLeQ&#10;t4i3rcoKnOGVNyoQPcDbgdy5xAM4lfYtTxOhEUE5PfogIKwMhYCzx5hoVwO5yVh7eIDdnoQAPDzL&#10;hkRUcCyUoQDurpBHXBsuKZpv/wDgiCrNnOWr++4GmwNTzBtdFfqAF/YkBp0RL27eXr1Gjei4e4lH&#10;+6S1PPd9x5pVEp6r/wDYIUDWShJihn3Arf2mm6N3uVLVgrnLlpVbfEVyrjiW0yWbvNnHuAKk4yMk&#10;beKjTSt8s5gsr9Eu07zINo81eTBapbRxNNoBNFs4jDfWFy6wFnAwi3le0jz1b4dS7A8F1tQmG1ct&#10;hssIHcGwIYy1/wDcqNM6hWTT1zHe2e5XifZDCi2YC+pgoftKtBC9seJXWj5nAiFmW5htCiclf2Bx&#10;zHxURRXmBy2cthdhreI3xWeTqNFG+tl+wv8A1lqQUcMoGDwHiYAJXUQhoo1TyQ0ddKMxRwqBSKY5&#10;FQKq2YEGlyKA2LkQ6FPDctIMDuFNulp2BTg1z9+pwFjk9QFjOitzuZmuXjzEYv1fqU6LrZkgckbA&#10;1eL6IKx7PzA8ilsqsWrGCk11UYr8Pv1AUJU8lZHamjx6hNeOWCrf0xWPIw8wRuU2JdlZXwHygElv&#10;gc34GXGC7JR4hjQSgRWw3EgpzFcVOGpe2xlUZ2HY6lF5hAvuUQC4HiY5KdxMFgQrLqKWucJXxLMi&#10;JFuI/Rl3iUGcxBZL9THMAuuKgJy8SjvCeHUzi0jsjBwxi1zB2bUdc/mUYPCF9fG6ggyXS3IXeiCb&#10;FbkH7hw2KUVDsRnDB0uGy2ejlg9gvuL7o+o9gp5QdL27eZbZDwMcQWR3sJR6VJHKJVQNI5w7itle&#10;CPg8Sw210rkaCqri+CJYvxUvjrpKBXSA0ejnzC0G/wD7KJWsvfEpNI8vHuBnsMPmXI27x9xsUXdo&#10;Sl4BkvBSh+pZYU69RWgAbdRwJd8MotHZv3DvWlb0RNeE4lbWr2bl+CuHqoukSvZdyjGvqCCtccyl&#10;vrLJfbpo48QaA57lBbdYwZXbuAF01UC6sDT3ADDnW5ZZYXCKgA8beYrDLxXv6hqe4WEBfDrwXfUA&#10;Xsx+5Ti5YTxLI9rVxSvfSJVlIOyr8wKjpF+timnHiU4D3L0L3+QzdS4pY1RoOIoAMJW/UEa7UTHi&#10;HQ37cQ34iy2FrEJuTQADsPHUIQd6+YOzDLvP0x4qxviNqeeSFtmQG6G+NlI+R+o3XkqN8waENR68&#10;dxrfG56i8pn6ilJWuPcwbavtgDVS9EBqm8vuYC7rO4uoBu72UgAW9PUpg1xBC0Xy8xLUxsbCgK32&#10;e40rCk/2Uq05smNDwyqqaHiA0VHC5arcr6hLHBqRCHFbBane4jQxBu1VzWbtcLJrsqALlJCXsYQW&#10;wXqasV6hDtBB5l/Ea9IAx7uZZVxvsKRQlWKnJXzLd6iqPMu9jpzL25eXGeUVeSyv4tUoqmCuREcI&#10;qcQsfcXfETFHmB8TuiRuGGR3xEeWVWmzk9yrwlVXcN7AFplRBFwj7iVA+kbvWXyo0G24jJXh5ibN&#10;qIOQMZ5m23xzCx1ya8S0UHiGtrDcKdeO5ucK4FC1BLouAcOWGaC114jVXYx8EKgdMUieFEFWnECk&#10;liwylo1/HUYaqqIFVbv1C2qFsZlfmN3GdqTw8ECo8xUsFPFxKmHndmhbtXmK6cK/sXY7cniIoLDn&#10;7haBHQnV23/stHWzIhNS9YG4arm5RWN+K4j2Irn9ihHl6YtItHjxCyhtI/8AkSlo5rOouQzlUC3w&#10;eDCoptavqIK31eS3t30RLQ5NFwFuAZnmNRuvBLGi/wAyIeBvcQJWV1Eu1uMbP0fiGgNCovxGXbLR&#10;XNXB6joeZfUeBjwpxAi7VhAN9wrkJojbp3xKvECGLX4mCh9QUttihm+o4oLL1VRE/KXXZHRUvJFv&#10;CJJXFZKTGE1+IzKlNRSwM7QlHDOnf3UCkOaeeSU2hhnm43lY1znqciqvinqBRpvl2Wchp/CPY+Fy&#10;ioYDGAHZKaQNpd7jaG9ELaVk0nRV75hUI3jqG/J0kouy+dPMSylhf35g0ZcxlJfuKgwLDNRX8nHo&#10;Tu+SCaro5oyUC05OY3bXFdRuAlfnsWxNN+iFClX2DjBL05ziWLXjfMssFO2eYKrg2u4E75+bjyMT&#10;PuJxnGeZXxxMUGIoXQom0JZdy6gxxFHYksjAzUEBKO4g5ggxCX+BiQ8nbAS4+n40uBFhAERWQMQ4&#10;gpyPOw3saXiDTUy/uBrCcnuUYR63HcIl5llTh9Qx4iq14li7hTf1DcjU6siQTlmD4hJe4Rt5iGO5&#10;dczV2azsm3sVqojmjAvP7lFeiU65nCyNjsOnMou2AHGcCUVUDiuIFAr9BM5KNUsUZteeIxRze4q3&#10;a5fMawNyBe2twuKKEFNmDKa8LNFMNU9wlQrdCNPR6g8Go8eYIqm6wZYlei49q6PE5/Nbo4humgyI&#10;BBbhcAQF+R0RAEAcVrspxoqCC2ua8+IK3kC/zEdRtd9RdWXiLkdjGZS6wmJdXtQrvJ/MuD9QSi+A&#10;wjQK/Z3BWTGDuXXDxENAE8ukRIjCyDLhue5QLxbtcylQ2aTzAV1WFlQoWnNy6Eccyhi92JLTSqq7&#10;rYQxxdVmbCXLmstKWP5xnCqXfM5zv2qg10s4iW3lHECjDo5dxTBgOkpzjFeS5QUEpsjIAbRfUoNf&#10;+QEsvzjyQxqcHkiQUK+Ze23sfEUbcjAisutvxA7nDydk+3ZfuLaoqj9RW1adPEB5Lx/kA1MXm2Ia&#10;u+0boNt2+41VUFx6lpVOdzfLwS+GuD8+oC5wNUwsZb1G4ChMJS+hSoFF7XcPCaM8fcuj/GLfkCli&#10;Nk1KUTSu+IEJx4CK3RpTniNGGE5ghoDsK38YaNQP79wC1FLb6nLd8tRdL73SoyykIRBLqU0f15jR&#10;UCdeo6HlHhhmnc+5UdiWMXpjaJ8SGx+BcfLPKwHc35hIZxiD4Um8MuPMZJfrPGKqITwwswAxR4yF&#10;pTCkQcSyr+OC4sQkqMjrxFwjlSp3DsGy/iWpPcLKeIYS13A56uFTnZTw/AFx4nKNXjtxRQwdDGrZ&#10;FOOPuNFrqWWXkdc7gIRtdIIv1KyBtPcwVM5jvfEONZf4JpZz7nV3D/L/AGw/SsgFbtYfi9+oQ7oG&#10;TmYt/wAnmnJXgjlzrqFwFwBQfiEJQcwXuUcxaLse4tob3SPon9Etc+4wNiz1l/UoMPKKCz++I2oO&#10;8IkXwKtGBN+r7g5PKbcsVdDuFsNcl7NHn8QBylNlQJllbLm0Qt9fioJQD4qVBL3ZVBG/5LI3StIS&#10;9gG+eyNFN4lavWqb3IlADZ4gyYrB7vxNAFhGA0vRIzGF1c5yBCm5bAFci5OMfbnU02m2Xaa4lxns&#10;vqCIAV75lFtleJk5Dq5DsURtdfUy04IG+1wx3wy+mUcSzxC3c8PEe5TyaQfRlFt1K8deoCpPbqKC&#10;6PBKQaIixxkpWu5XmJnqA5wFsW8XeJYLLAxhTY5M8Q2sK4VBG+HjmICu3CcnqAlTTq5eLe/1LUue&#10;oGr4ZzAh0r+y6IAX3BVukSIeo1hzK8GxnEYFavT6ZBZu11yPcQoXbfL1ARwrx4ZggZ9w6VolxXg4&#10;/wDkK6vlEAB4tqNCtlv2wNFnqMFtq8riLHgJ+PuJxs4Z5MawYW1K8wSQsCr5RLrFXxFaW43Xf4l6&#10;Ap4KPEotB356hYNgHMDzQHiCFGeZc3Nbhmrl31CJV1YdzFDTDWIdikAnEtHLPbLprETuWgeoRs1k&#10;HwUbIjwiIXM4DuHeHBdQqzIGsnCKqLs6nJZG+4JR4VDzlElYSrAbCNk1WoeUqiWV9Q4+KlTe5UrK&#10;ZXqIMytfuBr3HBUq6i1kaMq8gXbkWm+fcbFMXi5GxKmkqt6ZZwPHcEbzc48bKmo6ieVErnwvrLSq&#10;AYB4jYseIrjV84IL7eo1xWOe47bo48SkeF7KS3lgaAtZqpHUoDjZRDwqaRQG12wI0obvepurZ5vz&#10;BRF/XUW03/EqPJlym2iIok5fgnRWAeSFSLeMgNG4IVrf3GEKrghQzh7lzLsvRxUoBdRbcPuGgNGk&#10;gqFNhsHSlWZNVZV59MBaU+uYiN2D8s5Fzt6lrXBW/Eqd8iWlt3vcINo8sVtS3uCAHWGmLvSWAyle&#10;2Ua3Z7lI0yue5erLU8X1Cb/aCisBHELl5lPqA/8AINJwuWtmg1s27tPcCruVgQKWhAD3sGyyXX3B&#10;qX4jxB+yfh/UD2z9E/SNs+5X7lDzsLwv6gBSy/QHky0oLuoRTTSguUO60FPUfJy/5Gst0l/UVsvK&#10;oa7h6zDHqYhvA/MaWVb1ABtcv4hcG12wbE75JfQjZwcQoBVtcwvHYc/+QARVi+INlYUUV3BVUKHj&#10;6mF216qJo3Vdsy63gNdzeGlPEY6095DN34VBH2SrinRECrL46nITt6gKteUyFl4PcVCmt8yjR3xc&#10;KvfNJ4liqtG8lYet6iUgVvJAaCbn4iUvCYhsZHmjKhuvQzOI9cwBawL0x1mwVVR1uFJxhjZ6QAlu&#10;mVRUojAkMdnIPkAHmGVCIBOE2iWVdwU2OOQeDKMB5lKjOMguoLyQ8YFtiQBAuxbkVfPMqtnCyWDI&#10;8RcuBYW2YcwyUykfU0TSb1Kay88Rep1xRjVMAN7izKnOv4nDmNWrD7qNpkDNiFkN0gG1K7YlMnK+&#10;Zg5mBG6eeoIKCLuuviK3Y2IRVbGVeT9QCvhcca2Epz/YRryRWXoToUfcwNtDjxGq46hUACle4auC&#10;K1BbudSR9Xtb6+oJU3fPmAqiuPxEK63gRrXavpCVxdLWxhvnqVlyHfXuDnc+IhGl8y4ILnvI6EXe&#10;/j3Cez0gSwuuVQuw1u+kPHHdZUj/APiCyePrIAItmqgW9ova5gAy6/sLcaT17mutytXgf2IpGjll&#10;gyOblbqWrqWtNN9EXExWeIGtc8FkdRwZXGSlwvybKLWrVFUWvU64u74gaX6l2K+7mGGo7eIIX+Hi&#10;VLvpgvBjdy7l9Q09yosvZt0SnuVko+HGzgDEXZq2LxLFoKeYBb1Z4l10ctqFWOTmUBVLagF1X3ly&#10;/NLHfcso1Xggo6T/AORVujWEoLqkPuB1wJq8rAKrtcVCqMs2YIKzxgwCjTEKuko9Mou0wikKKAw7&#10;llTBXfbAsPLkg0ucHrzC9SaApv8AMyAQT8o6N02q6gWrFt2+YWHkcPidw4Nnn3CgW2A1UVw+n6gS&#10;hhxmbfKXA0HG5oR81DWsPco0tfRzAho1kSUWcEGnjaF5WNFYIIMasampbGNJQsbEDr5N4M35jU9z&#10;wy/MpnUErYTpM8/EcxJVMnGADbNg5igbEv3Es558AmQs5iHMKqLsHiIHYRu4tCmaoR4Ep3GhFk5Y&#10;xZ4lPEq8lPiYFM7OptZAn6RAPiN21zEEuYwN5gLv6gslBjAYVkASuZhUQt/2F4/croPhTwTFb26g&#10;TtPZKBwOhzCcR8BHoOYL7wSxnZE77gtfIcQuA6z7gGnbmdjnMV4h2xQt2MhXHcC1TL74WBBXviN4&#10;aeCoNCyzrxLB3TzLhB0mIa1HRMLvuCiYRCS3iE41zLPzV2GmmqdjKWjwxi2sVrDkp4RODTmK9ERz&#10;xECy6OaiDUAuHKKvpZbc57ewHQCj3F8Dn/8AhL8nqACrXgCJZf09xN6GsuMtG/DxNjhYbDd5h4lL&#10;b75jBX/vUTyheIy0uF22LorGENG9v/yUspR8NymhadEaFbRdj/5MRVs+iBorVu4AqLpGKLRVeYJc&#10;xWylJd78TthOTZXJvwabzLnlLnXwfFSvPwwrcYDyvzNKZjr2wCV2t8ghQDgOdlVYC9c8QOkrgBx9&#10;+psFUVhK2LlNv1GBeF7kraGq4qYytfW+5SikUbhaCC+G5RpxMQlD0HMBKDbqWCqw6gWI83kVapX+&#10;xLa2cfiZAB8S5woVZc5hBRe6wNhje2y11glvomtCGHG3HwcBAjcSue5rvV5qGxdc/wAgiHKbuC2q&#10;juuyG8qnFdyxt9mp7YPEQbr3MU3eJS0d4wQGg86xFpd36yVa6PXiXm9Y4gxKt5YCHuAvEqhczExy&#10;MJfUyuL+cGLlqwhu5HsYZyw3m55UK8wlVzeMCdCoQitiT9cbEKOsuIGvhouJKhCIgXxKm1Hzcxdl&#10;DOVRznqXc9QeJVTk4hxDx8dVDSJA6ZxAS4Pc8kgVB3iyY6RqOV+Jq74lOeI6+WNmQFNv1KKp5jXU&#10;u7KqoOYo19xri524LX8JXYaSwG42+brm4m3y52JLO2yhnjVjLnTS4tm7RHNc91OD0XcNLd6RK5j1&#10;ElKgeICBaKiuLr1zEqBQawitnl9wygLS1PVdSwrvn3KF0DmWssrjJhtL5/EwKxVX/sCVakq5dpIi&#10;ArRezU1eVD2XYDHbbaQ/MBg9deJeh43jZdoG9zJC15+oKvm3PFQbKxdRosbS6uMtlhpsRNt0fr3L&#10;mMpm6RfVENQpa7cbj2x37jYwOcuOgZfMS2ildiWKnXMtBa9pYoS/bNCmhbfxFKQPanmW+CyrI2Qr&#10;hcV5CuK/kqlWLjwEEpLCFT3vgIu2B4eYMU0ORHJsOziCHAfEd+5Y0IW1hbEEnUJ183s54YX2b8EV&#10;N0e+4UbFt0dfUs28f7ClTcWwsuwjjCBmnj3EotvW6hsm3evBASm+aYgq459wtQhQsgLWKzZlvg/H&#10;5iEpZDiWs8G0Jajt6jdN8FdwXpd9dRUW6NlKptPELXOEXQFvxspWdQgA64gUFLtgEq7HPUS3G9VL&#10;TDLq68wOBBOb5j9e5RzBFfThOYowXnEVx1qkhQUprbjVFNjmAmqUadRIK36OpbhruCgVh1UIr5vz&#10;DgVpkoCo+5rko7/EGWOOI6VHiVGXCo+FR2Ui0QswE4DGNONnuAC4EUsHp2WhK1s+oN9l+oLXLEUY&#10;SHzC58CmIEIy8rmIW48+fjjYPmXnqNVHYkSP1Lg4QLJmwLnEofgZ7g1c1Vjd/ce1BdRsll8SliSx&#10;b+oqb7gWtyjnqBdVzHWu4LVwr5WEMIV0ZAAA0qj7iK+gcqBAtXx2mYqfc2r7JR1TzH4ZZzF/yLsy&#10;9h7C1G0HLxGJt32xlcLlvf5gr333EYlfMtyUHKx1avSd1wfK4NjdGvTKNuBClep1EK6KyEiwdqlq&#10;ty3L1y/EYAB1XqNrj6qUpVf+QQLU1+4ykbvDJYLH1R3ClfZhWQKYc5+o1GsN2bFLR/YKLts/FRpD&#10;9WdyxS6fEDeVb3AGYvxsaoXkVxFZq3hUS1dgXbYrqXaxutFDkEDtfqAAqvmogMvd8yhOFeYDSWoB&#10;t3zMfe+JZlh4uWOi8r0QDZcMMivAHmBSH3ncrYAfKgyrdPcBG3BEo4gpkFdg3Ad/FyypxKiZSjHm&#10;Ug8/1NasPXU3CmOfU02IYX5hkKnvzUCgtkZZo7GNwG9UbllpfHfmKF1pL0ZlP1Lb+uo3KefMsF31&#10;UK4LL2ImAouvEbqkdhrGant+4PSVL9qDKqaoeOmUQDXH6hZTRUXVpRj5gljtQDbt1cNsQftgEcjR&#10;+4tTEaWCUrjd/wDZVrWOK7Th7mAE3ju3L+w6uG2z/wAYU5Lr7lx/p3LilaePrzCrRGgSwKOvxcE6&#10;YhVwIo8+eIYrkGVxHesl9wnusjjUPfxZXxZm8QZM25ZQbiB2DWkcQDjCq62J1AqIH6hkV4Q0tiFC&#10;G7JHmolyqlrhDYmZPuNaIoUkqUcSu+4HmVOHZkHNncru51bK2BsfHcIqhqBkoubw/EOg1l1VTBHO&#10;VCWibbB5lBd7K4iOq4Q8/wAQHmJUyPDTkIFPGcKXIc9S0rVlOkgcNCmevcKBHxPLLjquGPRCoXB3&#10;xNrqXKuXTVvbMC8f+zl+DuV0rlLDTvYZQONhC05idWbBQwfPB4jZTlevERgaaHmC6Hl9QUoicwGP&#10;pNs28+oWiNBxsK1dnZC2scYNewjutZaIiTyHc6Kelwvg6K8StIrHvZajnpfbFxDjVIt929h13NED&#10;dlTaODh9xik3H5hMHK8dwbThhyXScZcczE4uIGjmVRDHquYasVfiHU1u1IhU2vMuLoI79RIJviuo&#10;ILqi46GwdJGDmHPuXWi2fiC21bhiNULbAG1VcPcpr77HEoSHPJLhrnkwgnadWFGrdpCEtDx0/MBQ&#10;vGMgYf7T7hyQJDJcebJgwg7UOjuL4wli5FJw4DlYtdgXUGkMbs7hq/Kvz9wAVL6jbaFPVkcvFjA5&#10;iMvVV4fcuVFs2JOixath0M6PEO1NMIqAojL2ZtUVleZZzOfYlOgMjSFVLyJDz6msKs/MTZd/aIaR&#10;Sh8xNgXW3BxoL2QCUKTPuNRVWt54myq3K8/cGJsTJvhCa1W9sAKB1tdw83ZmlwWxh2B1CsBjYDCM&#10;S+420p6dxEoFvcZ7weeGaFz5gnBqV4hAVn1CxLSzSoa2tPG9/iCFrjzDgxXjxKY5IawafEupZNZc&#10;SxY5FBeoFEOI4ylXK8p4PjdTGNwEGNsZpsH4mvERZUXAiEsPMt/AayDWOSw5LUhDWz47kxFA+5d6&#10;cHw2ESJszs+LLieI8Ticz6hKe5XbMiOGAJ4WFwHJeOZtZJVJ3LBHWx0AS1gDvYNFawo0XL3AJjw9&#10;mENf2KoqtOJlPh5lYeF1Xn8EaLSoGcVXDzcVuLf1HLZW4Oaz6sHbRHn/AMl3Rdn/ALLTPcBTQH+y&#10;0Lqu4BU+kQUKvzKpu8sB1eXthdQDIUbIMEKHFypW/wCIoov3LMae44BdwGmv8ihXIK+0Vn5TQODm&#10;S1Dh3Kc7rCGw7flgtg4hK1LVvuISV+ocnFyHMTcLe+5QnJtEQRXD1FWBsZWuuo2ImzoIm7C3udMN&#10;hN6GCUB+mYVU/E5RfCKxsgaNecgRRB78P5iFrq9xJhXHUAtSnmuqggJxVyvNs9c/U6KoMa8RBp0f&#10;mIwN8+YGtT89EUyrx5O4jUH4iOVgOv8AYwNTqsZilj9w7S9EqfnrsmIqp48xoaqaeoFOXp8Q60wo&#10;Wup3xAlO4EeZZt8A5Wd5GgcEWcVaxtpCv5G2VD158T7vyHX1CIG+2wVZ4csKL04eiIAVnqFQKBtR&#10;VW6I1IuoXEW8LggWKvqZzubGUKACjzECNDX3ElIc8QN7Z15hmpwZ6hXdVejxFJdh8dMQQeYUXY1z&#10;5gBCNNbEhQ6qo6LdE7hVqZ2yvSvZEF5rKgKD9q5gLoVXriEpSGOw9JnqPkmG/c5YcdwAHH0gDR0g&#10;q3yKAEVpNBYV3LVZ1zsaUlI/n1UA9u/xOo3hLJPRx4l2k25fcu2V5/cVbCKEMQJRIoIqOpZZiA5N&#10;xyCSsyNCTVO4ZdJWAJZxKBhsjLFRpgYiePi5TEp8xpamCNsTIBxH3vxUTbnVymV3UfUDUYECcPmP&#10;iVfOQ/aHdlUHTEj6hHYxuEaJjISoqpSlkqreSEKFObwIrVcHBxHY2VTKqcbCzb1tdfmPS8Nfgeom&#10;wzjWr7jgNXnknBSrtjdi8sajvf7IbYd7A4sYKUqkxuUYeHWBdW1brxAVHag3Zr1EtKyNBXcMs0IW&#10;14lhXMsFay5YK6I21+ID2iGK4dqKl6TcJrfXGWAFwKGuOGC2lk2ARJUv/wDBlxw/fmVyDOGBFGz5&#10;8QXogxDYdgHh36mMKNwO4VEC+vE7ghWyoWJ7YmipfiVo8+4WNEuNQA8bFoKL5lqu+HbL1UhV17ja&#10;kUryPbeVG01AERb6ubSgJw9wDqlcQF4w6I7bgG1jV71h9Qx2ec8QaLjVykB0fXj3FQYPLxUal36B&#10;Yjjfa4ZFfOCXmo4IiLanclVd9EIa7we4eOjy5CojF2E4mdPEqRX0gj2w287AaHwtyrxvojTlPqeI&#10;be12QSixHpgCKF9MvnOamyw8raU8QNKxvn1BbdtuyPatkg34YAC0BQWXcUWwtjKZW6K/EFpeDPMb&#10;sdGdS9mxWtjbVXT+2UrmhlPc4BR3itqEwbwifPGzcGPRA8gBucktQH4IdR78eYFTZe/REZS4G3VX&#10;28Qr3K6YqOoZbCrTXgX3CQuGncsI0ckAKleF69ShdpHjW5d8VfN1lXL3qqYthstJqeHYdQADy3YG&#10;uNlVLhRHZ16+MrYG2xqpaAFMHJrn4dY3cuRHibzGG2GEerDTJaNTuKtnGwwuOpUgfFVlRRWDghjU&#10;shO5cOJ1DrKuQ5m1A8wQ3iNOPiv78JXE+o1xD3AypRWwODxPxCG247HuL3kh8ZyLKytRb4iC6dQR&#10;qm4K0uL5h6pRr2zIX3BcfljWc2/LETKs5l4ND0Z+5h//AIEKFF514ION7F4R3ot44IrSnnCJaOur&#10;L9N5URZLXL5n914Rh4znOo+V+6eZyp3N7jq4xALDuABdZrZh7lLCgCNabluge2DqvYBLZW28id5O&#10;qjoFq6jrahgREtCyUQ4fCR2gFOpwsHzFWAayo8ile4WNG2XCOjY6IW9HiKAP/wARbANK2IR03GAF&#10;3G+0+ibpY3/IrjoeZQAw1ZyJkKM0FfUcofeMYOjtfEQAdv6TsLg6/jxNZWB+JSaTiUsGtbMC/h4i&#10;Z/v/AGUON0+Yu1q94j3WWRHhbE47lloWe40Und5xUBRDH8VAUtCsL81FEW15rslSn9IjbbacHiHJ&#10;0zAllod8+JexWHPtg3BqbXEJKBMSLLl6q9JYoYu+iJip1XzAoHFDuNDUBG009dw4EvL7Y2o7FpI4&#10;e237jIpeEBgGq1vlhFh3G5GkTd6UpIiKvDWJapjgYdnN36igLq4gz+9ROr4j8USKCWPqChardw4C&#10;mm6bl7SiksSilceZQv7GuWdAofMW1XlM8xBDi8xt415ja0uuPUUWzKi47Yyy7Obn1EgpXUWgXnnI&#10;nBc6icLplALrElHBr7gsZxZZEopAF+r4gWh1dQoLba4lgjbRC9n57hfPkN81AUcznfxGho7jvIRR&#10;4rj6gmnuCFRE/MH4pdMOLSxalDmVOIz3FPEPmUDZEcQRkTjOMvUaxMCAFEC4EeTqYYgzq2V4lHEf&#10;BNiWzlkYB3Gu+JTOJUbiPcS2VE8ZFEDWwguJgsi/5LqEdnITqC1CEuxWhKGrgrhMtWHEN9w/nbRw&#10;MOi9rgYqJo6hZ0PmKoHTo8s5hFt/8CYKqOnbK8hXa7m4LXQgq8TwcsXg+95iBLjjzlOWkS7a4CIi&#10;VBbQceYkAu1teZYDx/EBrVvcsuB4hBSBQNYmuayZgeYznaVG2IBMe4VW8sGkQSrA2/EPTUZ6Szbl&#10;ojSnMToV6liO9+4AQ1Tx3FHQdH1KC60dcMIDQ06/yZoRGNB/kSwpDVyBseuKgUL+nmXNUuFkarWe&#10;iLaG4FeF/kZQ5ZVTKw//ACXaBwfURy66hOs8HmDg/fuXb/8A4THgui7grsbzZaouv/IWIPfNwrAm&#10;PfEtdhe3cuyqdiIcyZVJ31LJZdEtwV6yFY1P9mqQLYsap/ZxLFRW+uJZb2EwVp5ViCrjlkSiYG4y&#10;C1bVzOJM5Ox8QPleKu2LsVjm5b/+dqU4deNiBSYeSKWrSt9QWrWr/cIqWts9y0tDldyuClgVbVzs&#10;bdG6+YLqHCioIFAVzA0AtOfqXDWussq70zOo3FHNm/7EGgGitikRXbUutOXqFG3/APn3GxdY8b1G&#10;2haHjxK4rXEad5OIWAG/8gqsvMPET1O+pdbTj3NP4EQudefMdoZRBRoBxUuXPbEq09/cuQ9nXmG5&#10;bnAwWbcdOQKdfcbi8szmIoDju+bi+BUKsUPnJSApKyJDkuUAMK2PDOYVzh+mFVnMWF//ACaPucDK&#10;xEvPExxKhYiy4CDeIjglyAssCJMJZLATDYRuK4QbYy8MUPMJg2JUsyoxUy2N1vEq5RseNjyQMr1E&#10;lXN4qBu9fDxHiArO7ZxKnMpkAXZVNzhCWCc6gkXApKd6y5RLLb3BQ4NWEDa5fIU/hZWw9xDiIxhq&#10;nl2VZj65+oyrh0TY0fQTDQN6vUMTVbzgl0u3zs0L4cOIyoqHAdyrNBv3FDDYNnK/wdS+ioHRp4uG&#10;ra9MBz2xYocMKt4/iYOEKo2zPeSKj2xqv9y5t4+IceZxLo7ZYAM8wzS2XVV10Qo2gjRYV98xVWnY&#10;ZKhUV7HH1HAtD3CeDvJWkSiqz/2UAUBJzHSC4/ctaTPcKi6VkPI5P8jWO3Uac57OI0POoqVxtxIa&#10;PH49Qp5bsSTXgOYF6NOSXKjnvsnBalb9kCjR3fbMH6P/AGaqLzClK0m8k/8Aj3EAB4cERrk8ctwS&#10;pW1+YLVlLSS6K05iL4W8VM71iHv7fMV3Y8vmHg75TgZyMA4SHCquV8wGoxgPCx2otWw8RVhdaSIF&#10;ZXSDds+mZVNHklLtl9HiFrS/DqbSPZgF0o88w1cealG3JbDxGKAV2vX1NqOE0iRRp65gmJRP1A1X&#10;9yh0cfiNADjj7iS3Hf1FGqKPXiJw2LFF+tZWrjTE9Fu7EGjprUCiNAhC1238wVpl8S26P+kQq4WR&#10;YAXSZC5bvWWQHzcctUig0nFS2qa/yX7d9WKhHMvGeIbKFTjNZaAfuW6NtAGth4shorBhAUpNdMGw&#10;cpAbbyosLE1JqA2iU6XVcLxUpV2c+ljbvuZVETagvZ6jDb3MwnklvMsr4IJuN1ErIK5FXctwTSJC&#10;LdDmBSiASpWbKV8QsS1y4yysrtLl8RxiHwGZLNyslTuNJ4idfCrlU/CRd9fCPUFeytr4Bcy/g5M8&#10;RJTKsJxA5eImRmgC4bIQ+pK49dQnI/AwS6nh5qI2ateT7lrQb0g6j0g15bDKH9pU1ccWG4JU5qOX&#10;XWEW0eYe1niWvwGX6jRml2r1BQ3nJUdAFA5g4Ju5TJZBivLJUfqEHfjxFshlA3/8lkvBgQBX9iAx&#10;AXHeYQDH5TwAlm6H6h9j3G+6pEW3nUsLBti8BzL1OCHxr7j7D/kWqFvcK4cShjb5Y1BxBWn7i2v1&#10;GWXkikMyokVObi2lceI3YV3xAfT/AGJq2mV6IiV/8VKMsvzXEoHGEVQuw58xFqcih9zAW0+HRLVm&#10;V47mHN4+4JUGm2dwKobv5IDZdohRQOeE6mP/AMZ+JljzRFDbx59xHGK/yDAvHMsNaVLZeGEsIAUF&#10;3AY3Xl5mSxRafcUVw+O3qdGpedr8Shfjv7jXOqdEYnYWceY6AUXGYqPimX6oNzAO6p2BFadLWCWH&#10;sOqlbFaeSNNKHN+Wat0PuYVBwu5aW1Y5sTLQc/kOEmwz3E4LW/79wCwu9g0RKcrxMuB3lSxTVHYw&#10;C1hXR4iqnoQ9xAoUzKBp3fmAKYrhj/4BHV9tVkLZa9PctQHGEwanXqV1KPPUAkdn68QB6orywNNG&#10;nJssC6NillOH7lvevuWBdpqvUrBB3aHWDljyPJL2HjnfMcQ+n6laEbOl3AoTrjygZfpZNoLEycN6&#10;2IBjfzAbBTX8ic63Fdyjz1LvGXGy2DsIKJeS8rNlBBmdxTqe0ugCXvCDfM2oreZIl0wBtmNEusXt&#10;L8SvGUbyi5pk7JfCLs+EvmMBzDmcazeOo41E9RK/Pw8wKYj1D/JXicPkqfWV6hQlBKjVK76BBw32&#10;eWLcZcVbBtuUHDwckWPbfdicK+R3FXW0zOIOqMORGOrTqB2zTmPKfqDTDemZu7YsnA7UQVFV/kHi&#10;2uyFaqnmpZ4K+5YQbUAhjhBAQYD8wK8nEMMOfE4AxHuqg3rwcS6t/UbQIFbylmPnuX2NibtQbbDJ&#10;zniGKNSja4ljxnmWhXPEwBzHV3hA3+YN+plfGzyHMAHpgd8+UaFPfEeWv/ycmZ/sDVXexBBqrP1M&#10;t/HsjO0siIuqfHBKVRz+nxMqYeOr+5R5pXHc2hz1kBo9HMvzTij1NR1fibWiqzJS7BDRhsuv9ipY&#10;cnnJbqM/1HBTb/sRamMvqDu085Eb2e4BLarv/wBlZ4G2+oKFZ3RpqoH5D5glil+K6ibEDDi4ITT0&#10;QGBZyjYAuyq7m+togUAVhfuJpdleuYroX/5A0ctSjRVDfzHR2QsxJdoGdepXQd/ktee9V4hbX6tl&#10;ktSjY9NqsNyAo4pTIz0LbEolnhl3uq5i4YLS+aZTIvr7+o6g2mV19yzzEEF1hauFiBWhfrIlFtlT&#10;NXnrxLij8mzPJY+eoAUSmMDXkdSK1NNGQTZDalKBxZftlyqvcOyt06fqJtTHXyRWs5ZMA8xavneS&#10;ag+zzAtLCbsKir1/UBYWw68Qgao/zHJyOMtzwyg7iJrSNzyNUEAZAY1zHHJwjQ2HOylURAbFfEAv&#10;YFQ6h2uwl0xd9wtWJrnAnxEJ6iZfjZWHa8zTe4FVBviV4j8OsQayioj1HMnERsYkKCafivgyomQS&#10;/caSFdIxXAm9uQoeQO+32y5cYEyK3vyqUjc3Owvh4nDd35lCVMCrBcxLHz3LlmjqKjd1zCtf0yrr&#10;tjvMPEsgOdwFwLRKS1XjxHFG4ZE5DvTuLk835llI1/8AJVAx78S1K4MlWzxMMeJtA/MXwRVk3dso&#10;GQeob5gltYnk8ziOssbPLAoF/Ust3ngiBfSWu2OmL2h47lhftll5EwBcqC36g2ZkT6SV+HmEQ4DC&#10;Dw9eJagAf7BYP/8AUELYMJnjqV5pYcSyzGVT1L84PFSqXY3hCpenBiUFtU4zBsswULcXu5lU6vEO&#10;d1f4y5d1FVxrwxSC5AVvl4i0Gy8gziqirfMBFheD1Dfr/J2oBWkJcPAQbKEcpUPIfYiWM119wijB&#10;yBWWriYLtAofcGHdv8gcHF67glGzOjWUp7gALNZUUXf7i3ZWPDHTVP7KirSG5ETYtvEbtTeidwOR&#10;z78xfIjQ8xUua5lg0s6Zh5D/ACULU6RACjeZyj4yWg1vUxpuuL8zAh/XmWdAPMtwfi+ZYNcnXmUR&#10;Xf8AviHUzJgA87sW471AWi0Cc3XdMKVHPfT6nM5OniUiONQWIKxICmxTdInLXL+oQN5/sBByrhF+&#10;H7iQKKDKhVBS+epit/HqW/3ZDjoZe8TLeES/hyjuCQjGlrlSsqawciU5SILLxyBMLjPPwMykqjI2&#10;xXNRvDG3RC15nblgIlSGsYGCCtxVAEFmQdpR2LbHLg1T3NYNymolMW0VWXkWiVb7mOIrKlMMYH6l&#10;PEGbKOonxoyJDEEtVBYSDYcMGENQOD4YwsmtYtnN8Li5aJoeSDR+o6mIMdxE1+jzFpWBkEUa+5Yt&#10;cvEEbiWWBfNkNa6y1aaMyymuFx+NCyMuk7iWgsTTBp07o9xtHLNuC4KrJWgGk5jbvr/yXJOOo614&#10;uFdyvBKUF1j0Dcu7WEtSinmbWoGp1HcRhs33HAg7fwRL7wdRAK98QNSpwvm4JRXXUq3inEvUuI2E&#10;hORx5jaD5lq2a2l87OvSb9RpGn89ylHhm95W2f8AsvU6MdA3wv5jTxjzUtsA3pGtMPJGo8cqlLLR&#10;1U4Jl1k0KLRTZ5ljbi8X4gKWHD5nlTa0hApErwdSgxLfJEDenUNNC7yCS1QeZjdf6EwKtjxLhYv3&#10;4jK8r3xC2jhVzBCgLbzLSIUcKgCveX5iqC9ToH/6iQVvQTQGuKlLu/wlhfC+ybQDyhYgvOX3CmgN&#10;mfmKDmXxREBYhG6lLYcO1xNbUxbJumvXPcGNqvudB41itFeXxv1BwJrv3AitsyI8ccMKNOTuCobB&#10;1uNIFtfMGnlfRLWHJ48QbQbFMDh2xRujrxcC9YHnzBr3Ho8cx8ggZzyxC1G63IirbHg8QpGp1zEN&#10;1oQRyekaDTV9nmCKPDd+ZQ4Fux8eoAOE7YLq7XD6g9tvaqICnKm/ErUl87/5AGLQ65Eg2hoipOWq&#10;l/1GQhZcxDHOoA5ATIzMPMMbCBiiVKHED1BQpi+HEDKYogWw0hPMx5XyGyYQ3pguyvRLmciUtEMV&#10;8TgjhhSBBpmH1OS5RV/A9QUVOcJiJsPE4Z/YXUrdltQ2oGSsgNRgthpcKNVzOHlr7IAAAAwDo/4M&#10;4SiO9I6JpUv3ANJQoBGO4NKuePEMtrzBMvb6hko57larW4Cpo+5ytaCOsH3xsLFWk9wGinphlzG6&#10;pglyu+JShSPEEaO9l+Ez/YvBuazLf/2cY44hEVlcRRUOWpsj6RVTWKynGGQ47IyAZ9TtdYKa22Gh&#10;o3yynAbOrX4inmeJ4DY7h3Gq/qPEqA85XR7iRHIu3zcLZqr/ANlkv1GoeZiWmRLsqg/st3VeZocU&#10;8stWtHn1BFB5hKNvJ9wgxVE63ZUFftsLRX5lyW8y45Tpt3AW3bMSCITI1dDx1BXdE47lJbnzkWr5&#10;BsLAL/N9QFV/Uc4KebgrA+96hWj+e5ZWC0wVaPMcwlGsRtbZx4ljb9VFGey5YGr4o8wK1b1Kdj+k&#10;sNhx+4Cq/N7s5eU3IXpVyal0LofWsVhAsQTFcuZ0i7OKibV72yjXy5gvKbxFbvA91cB5WyzSNPMs&#10;34fGzmL1/JFw6NED/wBPcV4X/wCsbusXRPCFU/tQXN4/coFMBjUQFbtyaJQFFLFW3Rw1EWNCEBO9&#10;EouVxA06vZ5hqG8rUbeC6eeY120llQdRZz6grXKcHFe4IV01RkGI8bVxavajh3Cwa4bnEBOQ2kHI&#10;8fRCgDZdvMK8h+mAlqr1AE3T6lONIYAWfcbE8kCqqoBiqA2RGQlVzOZ4R5hBUMINwYrjqHADLLg5&#10;I7uC1MmX3G0kaafCmIkg1eZMoWNVLIH9QPM+0DiBzETASFdVDdI+fior3Cp3A7T0lZUB4/sbZ4wK&#10;aP78Dt04e0yqMDg/5IqKeEWrHc55KuIXEeoa1i0TklRFHTDequLppqLgyuYKbvUsK2958RXl881K&#10;AYAwIC+JFWWNsXRVpFrHo9QKuv8AKlWVrAbcvv8A8ipeevMZjTzMxy9wdoF1kSw65ltboxceEKg/&#10;MI0HU6hKovlYrhRDWtepXjl3Apzl4JQ6wXkLWB4rnmDW9wza57iUrzFx38QonH3KuEeg+8jvRe8X&#10;E5H4uHI55LnKcv8AUUC1EwhrKBxuywpWnPiCE/BXRDmOK33BaFVzCVOaUQHuePMUB0SvmjYvIvw1&#10;KCk0n6lFz35lm5rzLMcDuAmc3+JZxVW9f5GlsN8ncpWzd9eJdccBxEOxhfiU8w7ZYq8OLPMfCDzG&#10;rTFl35mDaPaxAolp59Rb+jLYAWzkz2y0L768QSEU85C7Co4vxElUB9S0x27UAp4GKpfGH3Cl37rq&#10;W4t52avJcWKt88wKVqV25e5x5MadaH7ZbSru4uXd11/7Gqt8E2l1rz78TlrM2uo4b5jbSzfDG0nu&#10;6iq2h8QFV/iAJ4TLgLZ33CsG0uzxLDwQexz/ACEEHZtdw3baf2WN9XezFMBe4oqQFcmLLChTgxVB&#10;+CAWVT36huoc8kokYkosp4OIGycdR6Fk5iU5dtTjlagTGx19QjAqhX1CR7W46EEKjXwjC1HuOIEP&#10;EB5j3cGhEELuD1DmjuQGI9lxBJdpeXCGT1MUnngHSUnuHymKE5JQxdR9S8uJf1BTXUtxjiQ5FXMm&#10;xdfG9zIF8QeZVcQtlPXwQL/Es8QcrNH4JQ2dBK+H5eUVcxfF1pPGcj4lzEN3C7nEJOJz9QqUFpAD&#10;Ll3dv37mDCoB81LpU0WLSwzzAjVNJBeNM4nv8yKw102Yxof7Eot4gtgA67havxhfmHlz/YbXiu4e&#10;Aph14TTkSvPywtq8TBvCO7fiA7GhR1DSrK17dwHqvuVFqIw4JQPKDUsyE0HHU2a6iXZ1HvDO5UoX&#10;XUpd58TSm3FRrqVx2G5LQW64gO+XnhnNjm/O1FxLBwPEauE+vJAibrrIFRdPKdQJZoOsRa9cH37i&#10;Q0jcvL16SLGzvIUeVmwKdWbtwTdNp3AzBV33LDYUcsTwVf2Wq+L9QvVeNCItQo9M4fTiALMyIVmd&#10;3AsBs8QBFKVsVX+T39S5aG+Y3PbdlHG73AidB3BW6cqmuqJ2C0Gm/wBiqTuAEBWjb8wFWzu7hVE0&#10;ihjiv3LWwfZ4PMS0VfZnMKUDnfxAbOV56Y1VOBT4qKa8lm4HLq+pgQQl3i6lgRDHiVhjfU265o2Y&#10;84RNWK/cpHlFncGFRS3b+Cms4GDa28GMt149HuA144WAbvXk8QLK+lxzQa4eJqL4IWnm2ywUVyuV&#10;9T0cKfxLukqBLx5rKjuiVhuI/VwHHCUx1azk+4ZANj+ylTdbTNxv3cNpKAiXkXhgiGkNsjJmQdTZ&#10;f4yXABGAG9QrHcV7KIe8SpBbczjLmobi4hsKN/AB5hWSNgjgXNScRTpCjLjo2PSCSpeP1HdlOUYK&#10;OoNwPECyGaYQ0gXz8AVDp2KCGaubzM9f8j4eMficI6PjZCJW8+pecjiVdkVaUPD5mFSnmdeXtjRx&#10;2dROBr66ia4/Utd3xuQTgXxCUq08zNvgxrlvkMazerEi5E6l9tbX4gMW4rVzOIRhjNqXqO5PO36g&#10;rODcrxLAMV64csNq/wBQfHUwSWy4JsuquKAAlDVuVDMlvEwZD8QQG7sqFMTsOI6Sq6ng1u5XDn1s&#10;L0nuLd6p0+4EINSVL09Msv8AZKqK7eM1qn3BYOXh3FApx/zBqssS2w81x1BBTt8sodvuo3atD1zL&#10;0XWXNBXXMhe+hi0UFPL7IBZaseYVpWP4wI0keJYr2x8HD+Tb0uzIalF11ChXyX9Swg56HMuqYvWI&#10;Iga8XMWWiCKeyIoLWxob2/4Rrke/1DW7zwQq9K8EGrDlxuPFa6cg0jvRXmIrYp8xWdX3cVbRGNeO&#10;9yXLO9VEODQc+JcRh72dAuXw8H7uA2qaJsU87OIeJSVW+EAKXwrjmA8gF/5OniHAXbkYu1S1Gqym&#10;oeoVl77mHkg8GQLAvuKB1rqKFo854uIstWYma3OSDQVmMttAyivEAqYveJwnO6tOYFdq9QvD13HY&#10;/FmSwA3db3EjbvzH5FuM7gqm+Q8QQx/+w2DmVaXEQxGmDXEWCJCCmE2RMCNwS4vCU1NMhXR1ijbt&#10;TEEy5K++IeEcSxtlWcwijEs5B8GaEGWSMqUjniVRRFWFfadqSoEOZ3eJiESbYCXu8Qr7igXB/Uu+&#10;IGwLrNqBW24EfmvlijyPYmp2ue0tXmCtgjncZe8+oL9ErHcj8YPmbaBFsrjzLpz+pQNi6pCbNyXb&#10;zzUQeIyidDGeY6aP7DLBi59/59Q6AVWsFUteodnuLh6GVAGWXG4cDJtvmiLTUsKI1WOf8nm9zgm2&#10;vMrQIAa+HcYnBUeMnDEO3mAPqWqNUVBjfcKo+KlAn7ltnzz9ShpgrIwL9bCt3LiMixu9iUxLFWA3&#10;lN+pU22jGwvhzSKoE2AtUzD8zO+F8S1KS75gRdtOXzBs+hcZRffZwTCjp5Wa6/8AkF0WkGBeB2Ft&#10;1o681Nt3WQpZx6mDsll/mYpW/wCSl4/sF6rG1Kel1ApfcujtGBQ5Th6YBxpT3KG7pb7gFAcPORd0&#10;/HiHLoMlDQ6sCFD6iC3B4hyaW4KL2z/IBwu3k6imKN11MsdqqnArh5gEs88SwEdhVRdfA9Sm1Cu4&#10;ioQ3+REeK5lihrCKm/1KI1ec3NqdOGoAOy3vYwigGorZjrJhrrtNl774ljW19jFMNlc+IluKjKoa&#10;5bKWkxruBsK44ioIYp+Iq3VclHcbaohx6nW+OacS3GcxVuh5DIC8efcKax0YFXsXzDRC6YXGsF9/&#10;ghGdLzGbktScIcTLsWRXACmEqiWIy7QjfLOWYIOwGgwhvca5lr7g6YvqlRXc5qVbm+IlG/BRkIvm&#10;EeICMBWnwoDGKOYCRKZS7BrWIOIhqLLPLmClZsookupdgMWILfBKrYMnYM18ELihp8XD/hIa+HtM&#10;SvMp1DYywvxBMXs8ou7N3c1AFO/FRfH3G0o58S2AL1KScC/ZMmIHXE1vNB6jG4DYPMQcdw5vk7HN&#10;l1U44IwG3ZjKp7uHQcy2J5CAaXqEUdENC+XYN/UHtcvqBn1MIySg3th25Stzg+O7jPqctczEPriU&#10;auVC+oKfZEBHAkb0dkTV2FnMdgc1yx9US/uBOH6lgCh73uK0d3XcHIc6+IhArc+I3wX6IBg3++PE&#10;B5NHJ7YpQWvJEPAKJ5hv+svLWPhKLRUChNnSKt2Jc4HIEGuim5ZDwPEK4WoG6fqbBeGzI2pC7B20&#10;qciaeuIBwZ1BNgpq7lNY169wCrS9/sHLOXP1M88HcUFv46li/BD8zbzOsil7HuW1GimX0KuU/C25&#10;aEvh49ykLujBiBQrP7LIXx48bCCF6/sAoKREshXCBXXePuFWrzUpNULiq3dX48RSqcu4KCk524HM&#10;lG0YQ7FXrwMIrpAjxBTKKJv/AJAE075f8nLx1VRUDKrrmIXC++eJYcLL++oLbLrz49RQ7I47uK3b&#10;ioDLHt2ACprzNJdB2uPxCYM4b8ywJXLjuUNoVqOQC68c3LRbsSnzLgFQWgkZjdLyMsgebh39QAE4&#10;mF9RI7CSJEEaoLgGjJ3IDU21FdXkCnzCq2A6nqojzx8VFvxAUJbgjELNKOJlg5HYJbcp3EODUA4x&#10;jY34NvJAcSw2GQHaDkFuohLOwGtlrsAKiQgAbEcMFtHSeiBR8nyyhL3DMPwPUE42wXkpGf5PHXxc&#10;RzTEzC2LtVcolfzxA1Kb4ERoWHJ0xVqNDXR5imm/HJnIOayFNFy24Y3aDovuHHo4lwFwS1L/AP2C&#10;V2iiLYUVA2vKiKCFTSnqXKviFmiD24it+oqvviUoJ3cblDRDyRbl5LyJJ/kdFMqrIJQOiC+BTtzQ&#10;awISlPXEdQeP9gbAbfMqynIw9SlGW9kA8Ze+rlt+WxFK87vr7YwMPav/ABgBeMwjtHGzhi82a42l&#10;YnFwUoD0XA9oviKll8V5lCw1tV3Cx0sOa6goELrK9QYoxhX1o5PcDuJWiVA5PHiAp5k5i3au+HI+&#10;RdPoivJuioSpHApmc/KrleJYF2vmp+R4thQj4fuAupHy9xqwnHjqNJaTvY2spWoUgLwVkG6DjlqB&#10;QNI6QtwOPPMAquziLu+qSW0Git9wKp8Wfcoxpe6GN6eue40W/KpqDxzBHQE8USib0G/Uvbe+XwSq&#10;bjviX3Vgf2AK+ZnIBoaSKdRdUfl9Q9XngZRurf4ZXvzV9wOONmwGi1ddSgjAaSqLu+5YAujxFE9i&#10;WRa4fUO2ctkrFX/hlpSnhithbuh69wKKmnFkOzlva6IIUPLhFq2j1B6KmV0WGhsERFWRqqKqKWQl&#10;0zkCZOMjLXsWiXWxXXHwCFmUqJaFya2Rl04nNYljghUxLGAwSlRZsWOxNjkf9lvEaSt0zL+4A2yz&#10;hFItxGCr5hvM8CMGe56YZKsqOStEgcbIIZ8n/DCXOqCoMgvmZchsm18wU07i8IoH5iN3NORUPES7&#10;4jsBrx1AKpfVxHVBdO36YAPE0OdfZB6usJttsatlWzSu+I8gZftyzBSBU6W2cU9RqLgMdsJQfnOW&#10;2PE7WUKRojVXmIC36Z0+C5VrYUb+Ft/Fh8O/qBwxDks8CVJ47iykwJ1tEqBRa+ItLOklN0c5SjH1&#10;ktvcTaxq/UzZVcTrF8IFoYWXSpwE+4Gq3ZwS0po8wDhV8kMwuuEfMbAH6f8AIDTrdQ3WtdHmKr9Q&#10;2VZcCqo86kRGs+mUjdv0ggAob5Ybt3Tx/wCzCw3wfmWGGHucvlrcG5mSrU9uJtGxo8VUxKVRsAtW&#10;fHqItsOcw02H1CmPFwbt0HUCy6rxFZ3nDKUrh5Zw8iv7CuDgilKdZfUSLW7teIrfL48TLrzqwRSP&#10;36mKL2NtLWSy6LzsmrEaDuAHdXy8MCxV+vMYNXY92IClb3Pb58x69yxYgIOdMwF6slJqq4h308QS&#10;AFvfUqr431K82B1EgbcJxE6lN5f/ALLVKt+40waCouurmQdrcDHmUZoOqRXCBP1BcNqJouysiBa1&#10;bX4lCiw1UE9ZzAlBstqSpVjsDzLTYhmMFICyACLJQ2y5zEZepeHnjLxetgriDzA+6AqXCYOYtfmE&#10;EChEQiVUWsYnZFWsfLPaXHYjcS5VmwHmWgsaRb5+DYARA7HoQ4g7OFwQvCYRu/Mfkh8MYILyH4H4&#10;h6gh4JV4xuthummviKs8/wCw20FP0gylMXZHFdy6Um5ALQ3/ANZjjOmAXCzg+4lwPuKClhYCg8TE&#10;HUsEG7guG9vEKFs5684s2bQlzYNbePgIkOtliXmCMHnzNYRdvqJ5vibrciaJZxUrNdivHESi/MRA&#10;OLqXS0YeYdg/JNo9d1LFOn+QENc8llfO/f1E7HfcoX5mJoAdRkc+jxC1uRAWNwljikaLcP8A3zC6&#10;d30S9g/Nxsxbb8dRsaly608RRr9DiWcmm+ogcaO+pxLbVLC9HiIUA41igA8/5EGw0dyDZrwEVSlo&#10;7AAIXdBPGjtGnezsgvF4vZQp75rz7jTqvP1BXTd9+okEOOV4qBSPB/s2tadwm2eHcHBdb7gkOTew&#10;sTdt5kROm+WaEAquvM1aDxbLNjyOMQBS1NEd3T9x6pw8w4oNpjfEQ+rBGk81HD/UNbGnxMEeO5Y0&#10;gNfcxdY9xurmzl/Y6sza8OGA6wyi+oEEPE1sz2S3or/2W5MF0BVbfmDVDS4kslrVcktNi7f1L0sc&#10;OwAhteoWJXgIBaBpf/77i3Vd8kFrV0Ot9QBKZe3zEHQxsMjyKlXCPEU5IoyJxg+cv6wRzBuYDzFV&#10;TQqGrIg+OJyQ/VA9Sp4gDkilwRRHRhFepX3Oa8TlTzE2PwTnGI3sUOYIMbuLccSn4aEEqc8SmB4i&#10;PEpeoP1ApmzniACZUOZRksXg6nUf+D4YkEyyXGzmYIYHicNiI1r0yudpVQUMFuyxEsrpTIxXBT0w&#10;kmBzkFqeepWeanIlfcZZxXRxNG7A5guBdd1zKuSyNRS3qAx5ggCprXiHMShdwxvggN6maHc31EtA&#10;q24Fc/cW1tKC+2DlzjYwp3rGtMQoPfM0KviNuJq/ManDzcwqf/5MPLKVHqIT46jVbty41KCAUfwx&#10;SGtr8RNKIQQKLfFQK2jZw8xVqin+y1Jj7lgClleoBvb8XLVHlPPFSyq4NtOwUe+mapRVx4llNX3E&#10;cBfyQVF+3McuBPccKKa/UFKC6dgJw3XEbscWdeYVNFNZZsV+ILp+d4llBp8dS7UNjEg6JaF+IXXB&#10;6fMaMMvm4qxVBpUfSPvIFNqf6nPFVWwAU83LX2p66g7d5zAHaroCWCU/yXSPAv1FoUVbb4lrr5Rs&#10;0eci1Zw7KLHjjzLXXIc/E7hc6nDdF8X1PEOe+Yml41+4CcDt9fU2lWvUpYqiOt2Oi8PMADDPyxYe&#10;ojXxB4DXphTFXVRCr7HUt174jVHg1YhRcNqAur9myiqcnMBXS35hd1wcSxYhfZ4iloDauAVopOqC&#10;UF5X6lE0t5qDTjX/ALGjAoYGqW7VVdwWX3TCQ3LHmVG+EAGxwUhvQPMJpJl4lSagFcGwgLYWiCEL&#10;XZYIPKAF3ELQyiR1MJQnFIUFLV4n7KJxL9wXBAWDi3Bdx2MrbAGRCS7hrEOPgpJ7lQMuXL7mV4h5&#10;jzAgtgKXyyLKYu/8DD4fhohibUqgWGEzsdxF7AvUwi1nVwiu34yEaUPU0FpLi8yoFDLYNKHjmK2S&#10;266hzyzbDKuO6eO+4TbTxzEdeIV7xj7g0LBWk4hnMrY9zkdxbfqGKFQ4XPEQ4JpUcVMu/MB5iZPJ&#10;iVuA9yjuU9RN/MeY7dHE0Q7NlVqHEqK5RKnWxdYHZsyVXnErZdlvUVixhPM3gZwxs1M/URBK/MFB&#10;fWXGFFk+t/MAtbtKdjQqgi2BTzR1GsH7GU8g4y2V5/EKVBz/ALBUHVSzHOeoWUVXlZvCZCZ0dPuO&#10;UjnjxHbefF5GioKf1Lsq0DxGrpuoQG+Ob8StscTqG4tZQ8RAoX/7AAC6P4j6p+ong3cyRo5spbN/&#10;lShpx/8AYH7P79Qu1lXyHRBukcf1NcMu9lUCCeZge4BAWA7/APZo7RaKgbBu+pWkq3+jFKuvWdxE&#10;0VeWyt+EiBiKvcsBnv8AEBQ1XmWo1hz+IcLaGYaL9RNfU585Kz7mGoFccjkE2zXk6qU0Gh06gGvT&#10;xZcWzwOICwjivzNUFO2QNmfY4gjYPp4r8QNrlfqAFBzyc7ApDPM4NffUBCA5yPEFEWDx4gmqWmyu&#10;5wLt/viBSi6X+y6/LmZC5cXcFiy6yANMUuogwi6ESY4xWyO1gGQCCzFHuGnMvwY6ZFVsXgxOdRnK&#10;EYMKiVnqD8kbUSPzgfxlfwkSqth4EBImUEWj3ZOqoa9yq7AvMIRqI1BB8FPEAuBsKWClaGrAdS/n&#10;ggw+GJEg+SGVcy5hNLheVo8EARVvBDqlfvYXgV+4T8IC3N+OJSrPS7YcDVvOphHpcr3Dti1ChxUD&#10;S80eYaFiEaFxEKl1bHYjxNnwUCAIRCvUr7jc7XiXrdDxCatXqNUtL+kEsTZR46gfojFYnmKGEOOJ&#10;zvmUV4jviYe4KLfiIBRW7iLLt8EfhnDuy8UdjWaBAIymMNMe1te2IOQD8EbK5S+uJa4twtLtn1Cn&#10;oAjTjPcBzgdPmaxarhlEjds8kBBaclwgqV7w8SuS1e/MKLciWpaPO8RBSnPUsXa5sillKa2v9iqD&#10;48wIp0OBmHduILxTzcaHNC21xNKp/wD2Be3nuCrC+dMlcKypboRJbk6P7M5Q38TnwvuZZSvuUOfw&#10;dR4F14haw0PiA7NOfiIqkGuibo6iIHK8FZL7SiuO78wur2cyoLqv/fEIUd8+oGuC0B4ilCbG/V8d&#10;Qxgc8xS1JZlQ1DvVlirV6RSh+UWqunqNzTEhqmcyld6lHmIKOwWivwmaq70qV029TzLVX4gLD7E5&#10;kFe75luWAeHzE0WL/fqXpeOK7gYNccVBLCt2DAFQaUi/iCuAvaRFR4epZWNDkpcr8+SV0Vx44qMG&#10;PMs1cAcyyJjWFoChhivjrMkyyPzKRLs2YlQuSC4iDssckSlcyyXFsxlRxFisAzKuO4Jfl8Cgpjqp&#10;dalUpDxiGMIazTriayEFTO3xKYRKCS/MscMWtYNBYaojUuFokUyIy4JyNwgOyk8MGD8PwQYxIkbT&#10;sgx/EHlNhgv3KvyyL6guG3n3KRZhipTysHEC8szADjIFSrjzGpXFufuNi2cw2y5Kk8XZLVvxHQpw&#10;jLM8VZ8/INDFrI1GPc4xVQ/DcgbvYizcC7vJzrSFo3a8Rgu1vMJRIu9qWvcUhS1SoMoqvsmFHO4T&#10;gjd3uLcGn9v3B0vM1FLr9QBBVUeutcxzGYPxcUgcj+eI5Gcy44Nx2KvM2IKJjwncrgKH1AWpobKa&#10;Li9MQz52vEQCy/5OZdVFdLqmGGvzzAAC7xnFLo3DuNJT9Eqoj68zgIj98y7Z4gpqKczjja25SreO&#10;mNFqq6qCgdr+SgRxLOC7x9QsxM6hZ2n6Igs4B2uY4obdipgcUSjBLO2c63VVUUateVxFqomGxQUd&#10;9eZYKsvUQbFp167grwtriK4BjrKN2PHcOwqtjWsL/wDvMsQ4qt9xko55rBnFrn8oAC23xCxUyoWI&#10;uHTHSzmOKN3+IoFKrll1dnruUqIopeGJrGr544l03EN0ccPMXN7Aro1WMvdB1dyu1Pp4qWw2JEFf&#10;9FbCxdVxcXZW0MaoAGV7g8U5XvuJB12cVTbc7hWFtPPNSgoXrrBS8sp7yuZcvh8+40e7eRaJHEe4&#10;ZGbI9xJzoC7F6R9FEqJq4FUkocyvuB5lEuMy+olwjXJ0Rv1EBbBWSj4TBFHEsURG2Bc4oyBOJuRg&#10;z1BrL61NzqIER1U8SwIiqJZW48QeZyidIX0nOHqYaZbHW/ccYQ+RqHwxPhIkCYspu4iNYw0Hjn8y&#10;jeXXiIlbHsy4JV5MIfcM4QYVeEy0qX1KfMAk4IdP4hgiiq/MRceeqjAYrhBe3eTjK7ZR3Dadhu4D&#10;Ih5NhuT6umJS40tNI+Wsaeeb7iVxCXf5gtUP1BnPET/ZW2oHNuxVDg9QJpzHxpnEIcF1AzKWMGvE&#10;KoWx1AqILGYRdwjvSBC44CnvHU2knCGR14MPUVxAjS8u+pf5L0gIGXQS+0hlfZ4jFEKHHUFbXpAy&#10;7u/MODwV4lrBCBsKJ1dzRfJbfuN8+P7BS0C9PqXSz83KCU13VTnWA58spQOc/iJqFVsxNbRBWVwa&#10;sTddllA4c+YgBKV+oKoO+eoA4lauAVqvcCtj6uHI+wmQBQXPDAsGr8YERFhrTLBAQ9wC2PVMo5fg&#10;RHSkOJiic1+VgbC15OpWlVxz7jW+T/ss2WttPMq6pu5G+gTqo2q35fmXyfmNWPXXiJadAh4Cc0cP&#10;OwbbTnn1GJHU4e0nU72DRW1X1C1+0W6dTexBoFLLSEhLWpj3hC3KA8MwUGWbAVZi89yiC5rhLueT&#10;Sj4hegjwMYtVdcSll8VV+Y1RTR7j4F5EUQr3K5ZfOcRIF83cW3mNmp6agAFgV2U4mDWykuDcrZx8&#10;GgpgC4cowSg1CUbDDysD1A3cBQe4IGIJkuSzZCLRqSKGy5l+5lcxGpUblNvj4rErQo3jKbM8JoTD&#10;iXxFLo7ljNoKgZRAcy7IlP1LtjgcJGFFkGD8V8D/AMpEhriXZM2pmwvPMy2AaPcEAUCAsKZwsEKG&#10;CbajqGU7xYI25TmGDSH0hiF3hhWndRWINkYviFWwmDzbE9zyISIa2jyxNpOvRsem1weYiPen0yPY&#10;YGxHOVGtS3ULvNygLnuGIByPEK1ffTDAUL1TNcRv57PMMmyzhVRgSW8sSF/UtS02qxCHR/kZV2G7&#10;jCDyVzAuhv8ApLNXvJXcXlqzzFHNr3L6HOKJg6AMqYvkMDNNar0cQSi6A2W4G8Cu4s7GIi0K/UVR&#10;TqfqNpevHiEoSr4ed8SyOFDuAad7jZxP/n3KC/iLgb5IBf8ATxCszRN9wumupVVEd0I1pujuaL03&#10;LLq7bq47bOGCWruh+Ii1H/SF0NLxzKRQ2+Wa6/cwoOObnkAlKywVFAcxdU6PMSld2HIqx5jKild/&#10;Ua4rTz4gKpdXFhwp3FFIUxtC74cRsK75uNVRyw41v1Ckta8HiV3fHiYau4+mAtwASWKsOIQQWpYI&#10;bFAKvOo1oSu/cUcUXhEVWCvHJAaRO5cisemLeUp34ibo+7hYtrkY+Gi/EG0VKvHiNBb39xTbgeJQ&#10;WBtemWpWdYcR1Am9e5ZA9aQ0Q7lzWXEwUPmh54PJ0LMEGDduxDQ+AMd4g59yyg1AGkcZlqc1E2pg&#10;OwkG4RaVh4WIUUsM0scoFbLNZwgbUrcS8lVjEuwy05DYZgxnChYXABC5ksGmXeIclPUFFsKiZcsN&#10;nZGIcmwrXjZzKh8PMuDElfFSoJZLtIsS5WPM4IouBTDIa5leoRC4ZsitB6lVGFvlUsD1DIdUSh84&#10;Y3xHfK1jLSPEUQclkSGM95ek8wCGiazh4amqqHOo1YezE515gn5nODbJUVNeNhPGwBshrqHEZUFX&#10;7ilIx6dIMwHy46it9cQABh4iBRxGWLNCAZjuXyZ9yimXdqNW0eSEi7Bx3KiwipPFWxDyh9SiGvBS&#10;+ZdUYt6mKgWplcQJQFjks7ffiVyCjuFtO+shaLfr3LFtmRFpzwS7Q+kPMwtXxTGNKInXmYIOfcS2&#10;HLxsU7x0+oNKBb7mrr1keOuZQVaZ36mrd5bh/sss/cVtlfly5TQdfPmKNP7gjo1IpINBz4e4Cis6&#10;SLn6v7lFDvaHUB4pWfmIpS72xUBNuCEHHmAlD1UFAtq38sKqCuyX28vUZFaLFNpwuA2J1G/JXeyl&#10;b4GVyynjtsbW75ILVee4Uwwlxfcu1BXwA4jQwRJrAqVvZKJdQ3V1WQsFJQr3U6hFQvA8csNK91Be&#10;EYo1DhLtYaFoDm5XFD6a+YlhwB+4JeiupfN0uIj0bG2q1OtnUD0YQFcf0j9jHBkXxRvNI2hTGail&#10;LNuVzDANBFd1FuiCAQnBcG05hFVS1yLb1OWNR5mx7yUOJWpaHF6e4rq3Ctg98zUGjYJctNh1sQ7L&#10;tyIuHZwxbQZqoUdIOqJWiMyGip7QPMBZTUC4iQ57ipBKsJU6sijD4fg/6zuPy8Q+Yt3UDLIO6qNl&#10;fMvhFVzyStuE/lTcOuDIDFhsfVyzxMZf8Er1MCUj8BRjhLGy7/kB2cTpCoO56y0SibXzcNf7PBB1&#10;Hr4mm+Iqv+wB2UHGRFcwFoZcL2S7D7YF1dMIIOmh47lN0pO4qT6EYW0VFw7HPKjew0VoSihw4Zll&#10;pc24LQuDmCClsDggFZ+GLRYv+VHvQ67/APYkUB5b7lQr8oFGxVyzV8HFZAw8AWwGheaIUWG3z4mg&#10;253CFK3YxLKDFReHRhtPCtljhnmUDGn31FFN5r9xVGm39xCVVCUNuuPUGmzn6lqKbW6ghEicCXRt&#10;j45ZaU169VNWL+fMUIazhlv0Ua44l8eYOHg4Jcxl/qUu8V48zLDqRupdh1D95cGDbf1AYgX7yNav&#10;XzG93nCFC308ReoSFXGCXynERCnqOcQNr8bAKrRR0XiDe9dQ2A65jZa2mEfrORUvnO+Cd/rMnNOH&#10;chUoq+bl0hCy656IjSfc3lQuNgU/MRQo9yo7XlHmPF+IjARX9lhwxvqWtlG/cRF2WqiVuBMWdYGq&#10;Iqsgwtlr+pVQbElc+Im7j3UtJYpgqiJFqQzsu6w1Bhqyb3EVC2bmK6jDhBRl3FWMLZEW40KJYEiK&#10;VFUcuJdsCMBcMlRUNuLniGtDZgstNYBmTYxAlVD7ivmUNVCV8qXTLGH/AAQ/6fgZ4ijKm9QJjAKl&#10;eCNMmfiFT1B+aio+WQLe2BK+nZUvFIUFjVTeqaPzHZashpHEX8/AvXxW5DzYAhV5OFMZragpUx7h&#10;7+MZRzA8pDJe3EEbP9lhzxLstDQGgTcq+B9QaT33KWILW1LA2cMajRCCuCbthXzC9MOU0/UuhXvD&#10;P7BgJ076ggot7f5lcOe2PFL52BEutf2XbQ9GJu568Qb4tWn4lYUE/TGtpv1GMF+vEtW1G/iNwrf1&#10;Baf/AGojlaa/UbcX99w4F62Kl8fNwaCKnuM0GabUzmAsUwJQLr8XkLObeGC2ojTAc2h8SpZ5a+/u&#10;IQrppxKK5IQCyqitXT+xA1WlsoiOr7llHtdVKNJae4tXA4EoQ/b1AB3acRN208xq542o2C+T/JwP&#10;TPcygV9/UHdjYCuj4ZgoOf3C2et3Fzu75mjbpc3x5lgpx2dw1g2tj4jQWbOQrq3eywDV+0s2AgsA&#10;eh4NqWXC0zf9mKC2U9RKI4vIRS9X3CphzVnmXXdko4PP1OMGvURK1+YDaUP4RKrLUtxC3ogU3nrm&#10;ZJ8Avkl2bGsETiKhcsKgNwoM6IEuw6MOxgvRF2VXmBRlCsJ4R2pAGxnMrhQQsCXrnKGYqM2I/KSm&#10;6YO1FJZbwStdTTXYKUwB6gCIG37gmOtIWzIQhKhVTCZGxuZxBSpwJ/KO4ujBY7whdxGxgJdKYfAv&#10;/BBj/wAiCXzlPhKlQXsUCkWcglycNQgHGYVjpyYT8QtxKQcPP3AMUxYQTRHYmRxK/UCccx4lkDec&#10;QuEGxyZSqUMvxexQPEq9mE3aJ5Maqe5lnKqC45cv+tqW446JRqAmyGjutuMEWiplWr95OA5HUXno&#10;eoWUtoURTbFWtbBLBnf1NEa1zzDi4ruIYNE3jjh8wbNpTT7l4+HU18D2+YAM19S2ul1g0aoTCupg&#10;VX4JhFlP/wAiIjx5JgXEgULt83LLB3EuNrd9Xk5K10XE5KpLYNXQCvqBQXCFEDUOdfcGsOI0X/YC&#10;7u7ydvzKICm9+og48XLa5VkFB201L5/VSwhbin7mjcgl2uf9ibW1+PELU3fcsqcviXKsQZwseZcU&#10;2k5L1UoAbWkBQGkPGMKgNW8Y2N8MpVniNoZ9MByvtBvO+pfZa4EpOO4PtsevcG9MvucrBxTz6nUl&#10;L4cnY8RAANDG4AUy/ip3iPJC3XEHWhK7uGKKh78xamk0plWuwqIYqDn3EBEUx+oMqbfUV4jdRTGN&#10;rJAc9wdY2K8QRhmIxymJUJPqctxCIHEaxmWcyo9wDANICUR1JWbKp4QUojJHtIW6eJtHM8EdxEBZ&#10;ycDFS5LmY1onRcb2wriAeY7aQnCKHN4HZTiXek5UyhiJdRMeY3glQLLBBtK4PivIMv4uXLl/9JPR&#10;DTiEONgamGtSql1Lodk5WdZjp+Jb3rIlBnsjwSATzVl+Y55dCV4u0QhfwBwyzFLrSUkcvuAFE5WB&#10;U4zlCPupopLJKxsrWRrqJnMQqNC/xOA5HuqA/cNn1hcSo0ZbD/KQ7qr/AGIYvx7lChv3xKW74P7F&#10;hliSqJiWa6VzVMBLBGY3QjS/Aclrs4vblij9e5ZXTKfuU2RoriuYIY0HqFFHgyUC8xdkKXiKu8OK&#10;4gvqvLOJo34mhV54Y2u5mEQs76JybsS0VqAkEDlPom4vjruWdd7BHXkzPMRpoRIFA2nZKhRddRaA&#10;7WHqNgvOi+/U71Wv3BvTHucJOX+S13IJNqN8xCjyVtQW1N3Fxjd0xF0O+Y4O+/uaLOoH/wC5KA2t&#10;txA4c9Sgl10XmxtWFiJsfuI6lX47lq8jmCFW8hAL9ndygDg0jzNLjT3AgPCxYkPZv1BLLwcZmp8H&#10;iFwZXbcGFAfRzKvAF5OYnhn+QdVOIIl1472Lx4DEcjn8/cL7q0SnlqCVyRLvqW05p7g6eH+oQbDy&#10;Z1ASyxqWcoBKPgBwwjSfgSjDuxUsgzMqWVvuENZcji6lS0dLFoiQ0SUNQJJMcZL1svhzGLXJpzMU&#10;Cl7CzOJThA5TnSIcIqUEbuEWBSwDJkuPScRij1kKGwrDZe67g1KrYBgQ3ARrExGyV76hC0uDfwfA&#10;/N/8MdjF/Eqe4cKSpUdNQ4mMep7qKv5MASnxG9yqATpx/MPHkj2hqAfBc+IOiVLZWZy/hgz8rHSw&#10;ktiiVLCeOBU1NpMoGMefcfUHxLyVBHqZZEQNvLgUR3kECxyIQ200QwHvuDqCAbl4T8QKlImBPVMM&#10;S6kWUU09e7gaW2MotWeZXu1dYrBCuomlMqBU+OfuA06INiA5KO8Ncx0I0jfFwGh3sT7WMsjR+5xu&#10;3Zd4QBtb+48Br7ltQWRKvmXsKtypb4OmU0rGk2y+51dcoJ0URXCibkVW7cTo5glejMLMW5jbxBtb&#10;mZGu7XiVTXXYq4dd+YNC3Y5ByhM49TsLQvJejws1wpP7M00JzCmm5eSwKfpLoAs6WUUi6OWrjIK9&#10;j5hR9vPLIaOUM1ivrzFpsLvZYALPMALWgc9yoH2/MQunLsaWC1PxFVyipdjAXUGD9r8RQF65vio4&#10;SIYxQg8OPUqOBpGI4o/xMV8OWJpQ0nG1g9ZKJ9/qUd4pVyrFvEPzDoLBu/Ed2y04fU5ZC8oPjBKE&#10;0JOeThEaxZtg6GPEIUTAAZcO470SioSrEpASq5pjNruFyyxJLQsrewSE0TxmnZb8IGYwV1miMDhE&#10;3sxSIGS10lwI1AtDauY1bKm4kKFxl5A2N3UByQSMgzqEQjqweoDKwsfUV/J8EP8Auo/Aus5BjNw8&#10;/CoZOAwnMdgezMr7qoOjn3CNOKmVKYMSu/qXQNOICPwyomLlzOvEpXMLmfFb6I8JQU8sbLhhNrVS&#10;xAijy5DO6gcGWduFreIZTzMNioDyyla2U4+Vw6rwRo14qVAeGrn905CpTvPxGydTvRxcwBhR53RC&#10;5srDCREWkWrrVdj4hXHuVTqi6grOXD4l6jl83Ga0MyCct+ohtQdt24qlch3AWuSv7MAOZL9j1KLS&#10;l+oDxv1KTyM5icJae5qK7fctdWy9EbCtV47IWHT99wtWznuoD1eyyxvyMRUBUdcTBhTF1WIBorXJ&#10;dXfWRIVRk1IuqEgKwGbMtpteYspOPEDAVb5gVw1Fruj/ANi8Gf8AsVbbzqDwiihDDmuCUG0tMYYU&#10;eDeoXRiv0MQobyK8eIkFDUKzINuDXPmcgqr49xVpwwY01V3BioVERUMMqOmhGyx5gadnftgopucu&#10;p6wuiUeejiAp08REDswgIVaqFlilFXdjT4P/AJ1KBrTCwx4tlJg49VKIOvCiJMBB5lCo48QpvVys&#10;nVEEQeJvUD3QzMRZGqmVS2UWQbYV5yN5GRUXMWJfbqUSoUNsQkE5YQmobsxlSeJR6xY2N/DCMBpY&#10;w5EJrKCX49wnYFUR6GK+dm6uUC4xcnCS6bLgKCV8DnzFUGKEW3bLrZXYl3UKG5W+oFhCpxSM3Qbe&#10;mKXLhz8EH/iv+EjAQ2dxBeHmWmxXKWovg0j591AS0mTdEeILOHmXaS1UIz35gcvmLU5ruFywFePj&#10;TzDyYCEAfcPVZDGzmDiTfO4pq/E4a/uYMos6gBtigyKpB4irm9Q0sl1a1lTjqXrx3fqK0Mrn6l3Q&#10;6I8+oyXgwhU+FuvcumKbD8JCEPs+4XYiKXRt7fLLlFtv8RMN8OhMRVdrqIbqv8gigw7i7crxzAUe&#10;OKg0leHJYsI3iQLVPqNZdN9ky2Xf8m2GeWKeHuWstlDpzz5jYA4cReHX+y1tBxKOO3ZXijcFoNDI&#10;qUVssunKz8TuFabC1dTKVvepXWFRA0B5gXt4v9gWl/koFyKqsBHzcvOC2Be8sFUGzBeJn2TCmZkr&#10;tlb4eKgQLquvUq0J+YOApOahigz/ACBKu6q5Uilricm+U9zW25zVcQYbdclvEXFY39jL6jrjzBtF&#10;rxUCWyqwCXGvO6OIdGmreZSg4pqmDVY8e4hSUED7uKq+GMsBvTXklTKCO4lvJ78fcpCXKVUKBeGL&#10;ewuNBewMELZBAB74/kvgKU8eY2r+0bYOoE1gsYzkJbjLVc6mKLYYiCcbA0lpUClXCdMC7UEtlXDI&#10;+gqbglWyXLlDbkXc2KNCobtYWCXlRxv+Q1cORgcsuqeJV8ubbji8QiMGqlDzEJ9SvcAuiafUO5m1&#10;i8xQ3mKKohUsv1CMVmhhWoUUQoRrYysUYVtht9JcGEGEH5v/AJuMGxLlw9xDSXZhAqp6gVruoizq&#10;cT6lUHqDdNDzMopT5lI8XSzJahyOxuH8Qc+ovCZ7qIO4euobxK8XDwbO9AvM9RAVOZQQ7XcZVSot&#10;O5e4PbdeIUAilUcTlB65YgLuXV0cy1mqjbBKFM7cKX6gd7Z4Zs27KjMut3Cml9fiCag2e4DbUgGx&#10;3QoO4xnBS2Avu4iKGr7jaUfs8SmpLeiK2vbT9RbvwcRHA55YpWp1XqWFal8SzvR/2AcOuYpovmzs&#10;go1j6jaspl6dFYS6acmbR446hQe2uYKNxLL8Q/R5YUzhWzBt2VpTLcdPcKSk+o1zA4iid/XMKFME&#10;pOFwbE5IDV9dxlZH5fp9RhYempY3dHR3EIjdymWqN2wZZTfJ5mM569wrLgc3GCvBSpAqtvqFe3b+&#10;4m+q9XC6OmsgWspTmBlBriMeWuEluAUbbzBNArnnX7lBaF20Pru4DKgvKxWrsa2lZCCh9QQnF+e4&#10;hANKdZvqcj3sM0mkrO41uKRfKOEFvISqAWLickt2naopbdcS6DkKyWdPPfcaaOTb5mLOIQxPIl0h&#10;fEAM7iPMBygTcYl+oxVlnLRcHzrHgUrnWGQkJCOtsC71KcI9t5FF8zjvcp6mlzGuI7jbEFQOJwlO&#10;iClUMGVbn5aUqBlQvSQbqWJF4g2ANxgaxB3HWhnEuerMd7hdpjYls8Zfuc3JSpQbCvEVilsYWGZe&#10;JmtQYMuX8H/VxgiMRmaTfIkpO5Y37jpOsr9x5YKRHR4r+JdrrUXpNzyNlVfKGQC1A3+JjksXG0ay&#10;ostqBwu/yCKbQdYrf1Bhlu4YvGY+vMVthL4OnU21gVZz7ldd+ZlXXPMq6fMFeRVhnuKO9y9DoNjm&#10;ecQxVcQV9uow1uTOob4CEPHv2drFKSwbcJQMPGxy1OOEsK5ODucEUL+TORm/yKdOXHMoIB+3ZSc7&#10;v6mJkBug9xq72ghGPUKBUyyZcL3jqWODLlnOtzOJfRfwxAAgjsqb/UUFleJ1d72eoN2jpO1G9M7A&#10;d5gjplylWd6hxDbK0ORQo8eZRpqDriHPVV5gU0kABPz9xdtLlU2vuoOre+GGr109wagb5ZcoPRxK&#10;WmteIlwSzSROSfqJYPN4+oBcFffMZQq86dS2lwPx+Li1R2fUexA8DdjTSue4UOgb4l+zogqwaprf&#10;EVYWHcTVIdk0hAe+oHXLwVnEpz+ylU2tA1E0Pos7YjePDAOburYNC7rw8E0q8hzLiUlXK0pJwnRc&#10;vmBN2rwnADOmFRZWLFdmQEC9pnLSWr46gbEwbGDUO2DaiDd9Rool+2ILrBKWYaFRq3IjV6gcMGoI&#10;BM5hUnfnVgtit0EaDqPuWK0iixcJwgl2ksgGjkg7Q5iYdRSniIwcxuuAh6QLIHEQIcRLAOy3RHex&#10;x8Clcy6lqepZD4T3hbe54wV6TjsSymM8x8PQ6TwxabHk8Mu5gy4cwl/8vzXwRUFgGxtrPub3AudM&#10;s4KsuHojBbuwyXRx3UVKbSsTuNVwtGobd7lWA/UuM48wjiJTXiW8sF87ctXVRIWu3OtqVcLPVS6g&#10;08QFUEs4T1BsyFnHcG+fEt0PzLLwlL8zpHZsoI0Dmu56f1A7U3cXCWlW8eZSBR8cv3Gs/d1DS+vE&#10;BUObAlL1KVDdtZkIeKGXsUH5j3m37ycAFB/UIUs8hzKTVq3blhHJfMdosNzKuQeeoUWtCpUW+ts4&#10;gWrE6uU2a9xHB069xV1v2vbKs3XmvUtReDYBLfOkSrJSNYsFZlZKDQTxCIly88K5CuRfpMApW8sE&#10;N6y5dH7J3FECi2C6LW5Lbou/9ipbZc1KvzAQdpr1NQBSyt2KzohF0s43IF0Frf4iI3e8tQKONPMA&#10;02zvwS6N5Qh+9ZK2WpYUI0cviU4Oe52hx6hWTabkwk5XvzAUKArf3AJgKy3JZsSvEDnk7lD43+It&#10;KmNrzFzbVAUInTHNlROQV7XyxOuby8Ea0atYXAZUfiDcA/2UlTriUsVhv7PEQAA3pURVD2eH1Ggw&#10;HFxiYPM+r0QhVfSEpHETGygUkUZ1H1Ygww0sJAcSkS5Cd5NLEPA1hXLuADGFdx0ziazzAKqBwS9w&#10;imsPPKCocwZ1hCxGW+Z4CVLEw3xGjfcFiBtXMr3FC3iUaKfBhNgp1MNlDmDuKpeqSDeZ3EpZdyQX&#10;ayHlCt+4Ve5c6uEGxhZglxbLzdWdFRw7gMG4MH/i5cuX8D8oYJzSNUftPVzhNVBS+JsH3N7ssYrj&#10;tgmhxLJ4vJxukpVUsCVeEB5qByiC0XLlXGluuI3cD7m2wJxUBHEHR17jFAR/ku0H1B9JviALOINm&#10;b9QQLiEr1FWCpa8fiKWnnjPMrlg7hRMNBuoGlQ4HbDq6/wAQbyMNgctw/cpaS8iXSrjZjolq7qv7&#10;CZq2rb7hlOr48RhCPiIddMt8TGhZ59QDde3iWIAizmo2LC6Kv3Ga8DjzFop/vURweL9QC77fiK0V&#10;GznPUaCzfNwCvPC4PRtOsBZqtxgFhiHIQoBBFsoVOHk6jTZxzKvDnEGotpuNlWRXXqbdrl1EGjb4&#10;issiwoKLDzmtXuXXxeb4mzir88RZDRzek26Y1NRKs6DmPDfDuJy6vZxUQuesvzMXlt1/6zkpWG31&#10;A1befuAao7v7jlr56jfjxzFhGhx4iNDF2vEssbW5AI8owaUD/wCwsXmxVsOeh5jG2na4fMH8S7UU&#10;U2yji/leJiWCPdRJt8ByyXkA83UNi1dd0hg14sHuOZwAoeZRYHw9REKKVRxEuho48zkN1OdkZBTo&#10;93DmPF49zjGPORUIDszRGuoBVsfSJuuGyp28MEFR1qCOyE7gsFnnLCYaE2E2CIarmPSuWKa1CTn8&#10;QtrBYcTKpaEJGDUcy60rgmRcIUlwse4uK+DLKcJRWaTABOJKyR53GyaInYTQrYZYiziKus4NQfbG&#10;K6lTSUKCVKdMQrCKCBqzmZQ4WlQC9Q+CGbBhhUYBxYnVeYBra0YoQYfFy5fyS/lmiZhFtl6ziMTo&#10;zIWSNtOyMv6hS2iyK5IbrHC9YwUcHcPaBrI9/wCRtK68yyVSmKLqpf3+J2rqpqAS2omrEuuL9zs/&#10;IgjTj9y9yfJK+h9y1RPtnjiIzAOtlfa/1FVMeLqE9w4qMj077lWrr2wgu/cUXwS6p2bKFXLfqOx5&#10;gWDnuMqCm9jlrs8Oom0N6uc6g9ktZ7GwToG+YO+B08wbOuZalFN04iprx1KoLL/kwUqPBBTsuwCl&#10;eY2cqsGgaXuNR1WsqW7cHghyTPHhjYNeaja7wcs6lRRtcxu+eh6YkAgH5WN2nMGuzvxL0H2iNB1l&#10;g3aFfMC4Gy0dLmQyh7dgbbA8XKDdLRx7h5WvNPcuUiv8qIzEG/cbUVPJiFhy9yhVOPMUo0XxWytr&#10;F19VDsLcRl6h7lGXlyzpYogXunJehU/A9e2NHod+2FKAplGz/XVV7ZSAH9gGs4gY1xE0XzAUIQHP&#10;fuHO93VMZtT4HQiCVjrpiKcrm5VvHqA2uglBc5xFRe/htzrTA1Hy8cMIKdSqPEwV8S8kRO5tqMbY&#10;CF4Id8DRPwEIqQSkKtMaB1LuwDs4Itrx3K29RM+4chGoBLi8w3W6S9hIztj6JaLyKX5iFrkpfUMM&#10;LRTGWmJEByCC+YFzAXHIb+IHhwSmkXUWWLGac0hbtXLtES3cTYdxdpTCKpbC7TZZxkQ7dILVGRTr&#10;AKVABsqfnRLPERbFlMDJ/wCD5htI47DFxXBz5X4JUD/gyZDqmLY6lkauCH1EijCpYzquYxhuicNy&#10;dwyTsjumNRcQxi93UxgQXMM7zAziBMSUq8wuos5LuDiORN1d7i3KfcMQULxBg0qB5C4JU7AjAhLu&#10;BkjY3GkjIvUrOMnf8hKqazXw0dlrJYcS3AKrzZ2HExiJl6QhoVjPMalt9rwygYL5lOC6aajsJbfN&#10;/wCRErn1Fub0aYihnDIAC2pdxFC2guoHgccPNwLT8fcFLVX5gssfr3A0HfJLKV95vXqHKarnItAt&#10;MwJyl8epTjV7EuPHM5tDXcA0x9y1F2xjTZFCqiC2rpT9TkoJ3cD7vddRooKb4p4IUCKxRPCuIYC2&#10;P+xFwfTFQBhzUSNRAsrmIF8ArIOQ66hR/EnBYNXkdCavB4l6DwX3+JXa58MQmzrFiHK3pqFNrpy+&#10;Z4gTxEnKOeIWC9lqylw/MHkaqhXb8AuRLlVE/spOYBG+ZjHqzSljBEpwyoKfMSothZKbA2o0BQvm&#10;uoQfZU4BMINuVIFtQAlQNmooLlXCHlC+mXLNTzCUaGzUVh6CdHmKuJxI362MYuRrZsVbHMuaPMWq&#10;DYs0iLNlyuJXZBKdoQX3HXwhsLyXROo97lbtgL2CahPHbDFOxL9VEVxpRnMN3GtvmX0bYmU54nP4&#10;imAXfUqhwwxtyyHqUMSnTNWWBQwikahqdMTaMLR99y2JP4O2EqLcKgpY4kHblxLl/I/B8V8K1uSt&#10;kl1cvzGjcesW/kJbwxXzAS+yC4qEEesZdPmKAkPjUt+GUZKJV5KlTSDTMWmKlLhPRGLQlzlxnhsS&#10;MKvfUE3E0bcCV/SGJfLrDd7jKG4RfuXWmdwNL6yBDOJpGWcwLPv6jDMK6f7DQH3sJW0c8RNBsEoH&#10;iNSOjleJa3yuHqJuy3Iuq1dV5lqL43YWMrnrxALLroxUBe6gtBxncCUdLYKpjq2Cl25q+YnndVtR&#10;uWqyIAV9wuhg6g3aGIaoPEdWiI4CPcyqvL7gCtGxpqg454jRAXstoImWZEllvM9sE4Obtl+XV6iF&#10;A5cfcUBzrlYq6veBMhXDSP43iIKNQ2owr06rqOhXpwlGjfvI1bZ3CJQra/kCB0uTP8mALuVB0lh5&#10;i0Ucc3zGviN1OIAHFTfxAGgj/UKQ1UI5MLfB8YmTjiMYsETRm7Z+nJfNlaR7y1v19x1QseNl6vb2&#10;w4/MtduxnYE0w3yQWqgdMIB1CnmANhrRNyxM8xhziWp4igeYOmNccQrmo9BDa7jXUCVG4Q2L2lS3&#10;SxR4ciVIwBkbjnK5NcYiitjXtluMknRBiQtswwS7gQVvErtqpSmjiWSsqKZ+IiN0snAvWKGcwHtF&#10;ALg2AErW2prQwqvUCgP1NYkGlcInOlJwaj9sNhCzB/YPn/iv4Pi6iuBEq0Rdm6QKmS/E2OGw0l6Q&#10;VjzXxRkbR9Qo2AGpxvcCqpZ08ShsdXSBSyLLgnmGpZzKEamQSWGyXOzRRB3UFVCtLPmkhXvmpxEp&#10;swQbYNcz1FRyLZdvkgWWtxCy/U2VtEAA+ZxgqN+pdua0FShX3x/8Jy6pdfUAqhb1GsGHlGapsO5c&#10;sHHuUJ1XuNWeDmAr3VlcRwJ2eY3Q9awuymv+wE0m3ksHeXVPiOlPKo+IGgIPe3LBBtSkdwbzZyEx&#10;CyqV2Aw1TDoum8XuW3Q//I6BrmXedux9wlgs4bZgq/3AoDMy+YqinTxKUIUH9ljUqvEtrVqc1BoC&#10;5+4xQcygb9RA2rrmHdsorO5UpGq/r5gXyVfG9xum2eoDYqmyiAWowjAj1Eto7O+CBletdH2wI2jV&#10;oMpzphXk/hBNg8wOiB4lSvHx7+GMCpi1lbPmHN6maEgdQCuQ8myy08RDJZNiZXU1t4m0ZEmysrLY&#10;UeCEeqtiDcpc7EDO5UxrAJVSuRgbg7L0uxRruEF1FyZAteMKolKm0M54gDXE4gwlJQQht4lcoB4Q&#10;ZcQtNymQoi00JZmAADiPWg0XoECqBDIvaM2uCseZS3eSgK7FqyVKsiDibCWONTf7I6s4hbRBYDSI&#10;wUwOrwTbkRZky3pl28o2lzqXCC2d1EC4teIyJrmKcjzDSpTBzGojCr1KII0ywndPU7nhhQYbqOvB&#10;U5IRl0ZL+tinqCMl3Eie5XiVqrikyekVUvPqX48w0rsjj4V2MLbzG7yo3UfplQtVmm4E6ruUdS5L&#10;LdkAKlIh3GwSsQKj8xhjgdRAQtOHuC1AzuAi7Gyr9TK23x4gOMF3OZxSy/PiLtW9xtFuZY4YODAb&#10;zKXU4F8PPcBsb9+IdgxzHhuvRsaqx3Uo6WdRYo4G87BvGq/sAqiubYUW4eGCuhzv6iDdpcAgWr7t&#10;uFhVV+JdvfH1AtNlH6igHcpNOc+vMo5ViIqwIZNE7SNW7w4rzHgOeop0oP6hme7/AF9zgL3uogCL&#10;XglbBFO4uATxBtPXEUUCytfDEb6PFTSmPAFZzN9oYWg9lMJ7ch7YdQOshvZhEdnCodCBlQKnr4qK&#10;X8eU5R3icQjTyyl+ogo4epqKPApCVAeZmY1mACjmNciXIY7hVLVFLvYAQLgzOGPIimMPlKNJrWaI&#10;oJs2TXVXEuk2cFxOGwOO4J6xo7pFWiNpwl9DRKpoLilBL9tgcKA8sW44hlO4N9JyiUb8SJbKgTGA&#10;PLEKR2X0SUaoYEyA2OwOoBgYBD3AmYmtwBx1DcuXtbIHIVAqxESkQZFeL3N52V4+f3Ex34DB5gCU&#10;mTWIcxvNlzUoJOYbYWkgCkmdT/yGynJcEMGeZdQoP8nM+YcV4h+YBgBpHmR+BFCjYR72FxarqIb1&#10;BXuqgrplLZ0MSDXEcFQ5vZhVzA4SCail8kbsvOvUxHgh0W7BE9yoeYi19zbpEY2hfOH3KQOahm39&#10;0RLdOxbvAswChqriCuSrqIqJVcRSsOtfUbgNK41T29EJisqNW8DkLvKuCG02X8l7DlfJx7gMJz48&#10;RPHKPi168VKbF409k0cW6Q0VjUFPb5lG7K9+YkClxXiOBb5lEFU9/URouHiJ5S73NmfgiXZDqkV3&#10;b5uUVRKqW03Xr1N1OtPbAECXvfmLQw9x3acHJL4LjfDKcdOJViPRNoq3zDaB/c0Qc9eIjRf2OWKM&#10;bXGINLyrlbb4uFBMcQJfv8noiCBfFQrgJAh2YFfD8X8dxbnYjS43s/sdFMT05LC4Ax7ghY5kMC5F&#10;0YicosiDSshQGbgYgUTYuhmvAuOoBLCe3C7LLt4jwVAOcRqI7oQ+lLNN3BLli3onKXJSohesJQIo&#10;oJREWajGGkahIRHbuGBTYl64IOncq64ReDkC7diNFZHQUZzplpusMLerANeIFiQgQQiLoVupfPES&#10;huQBhg6GJVThjmV4YfA2XLpD48IhHJ1cVsWXLYcS3UC4JQ6i+Y07E1+HnCBCClgSoupaXi4hx6m6&#10;MCshx6jGmlw8pR1yFXTOjCnEQdlcHzKXR3AywbOWIbpGbjur1BSl4hWqimwPM6bhN+yZsHSWAvMZ&#10;emWafwxxvmXw2GQW5vSWtYtrocDL2PJL4HZUFDel8Eua3OJjfRhDgihSiIriA2+Y92h72AONvlep&#10;YocCt7ggFYrx1N+Wu34PEqazg6qPwoOJV+gqFIut2kozpzh1GxXpwHMXBXH+T9Ph6jSVOwgpo5ph&#10;avijKjcF2L2hvuWWK6iIIKpzRzLRdUbGlrmEqJaDY79SgbO+fcQEv/5A2Guq+pRw3WUrbK18s5yn&#10;8wdLyqc7lzBl/iAhiyBo1yiA2xlDWRqZh3ccLe9JZx/CNh5zHxCiCpqvMN6aZ1GPgKlPzGKSLlkC&#10;t72CNkAlSvi/hl+PhyMN3HWSjiMWkLluxQ4lN1yUuWU0irEO8QUSDpWRSviYV6wIyvWIXrew4+Mc&#10;BCRHiUZd1EpWwfYhRRixslIZaTuWKHmIispa+o12VFaPEYo4iyU2zqUPbqNpaeorrRcLY7A4dIID&#10;UDTMgOpcSjm4rrEK7Up1ZCl5EeZtE+G4AEvIEBzFhTkG/lH5czhLRNgMMWWVDV4nLjKi4TndVA7x&#10;AIQNuotiY79QlVgE+o6iokYglPEFq74lb+I14y9RTGDbIO4UhcuFIR5g1DcqHNhpT1No4Yk3juF8&#10;xWct1OYlfFwV28sUjdxd71Kj2QBws+1BcOQ40wSAeYBjiyPST0RLDqyKWncLJiRD8SwSosmH3Kiu&#10;TJeV3NqZSZADwBcfOby4rqXo68MLC3JwzsqFddSqZidYhapddDMXIK0RHw9xLBT8TnPyeoqrsqIU&#10;+quNDGlQa2veQXpBe5csx0eIL0Vj3kvlGDkMVyXcGpQr/ZcK8n2/mKuzqvxGtVpe/Uvp0iOw3b1m&#10;F35looWPMLo1EosZ2qAktroYECKMr3FFALyvubZCzPqU1Zz7iKKZyIjiYjdMBFFX3O96eYBebVQY&#10;G2ueI9UfKoV2K6JvQq27hVUvxEO6P1E+byllzTaMEPDBrIy2OYZwQqy4GAdEAeWoDCx+er+DzL8y&#10;4wviKeYpxxEtZnk35iKFxhL5eZelTlXCg7YwsTIDIOmFrFo6GUUi1C4OeiEOQQVq4iwYgotoCrMg&#10;TlNt6jYZzDmWVmysNZ1DPhMRlupMq4nECBarWUVEfi43DXE6mShPFFXXINx6metmV9ZUkCAv0XKt&#10;qe2pas/OuBqvlmwPuoop6PYR4nHuA4Ng2KmD6YQX3NqqNN4nO8ssRdjgaw1RzLXL4i7HSVQSKcCc&#10;SQKE5jKvhl2EqJEv4oG0jv1Ahk4kTcdgSpuXpFrlWnwxjxBsFKe4rVtRVPZKHuXUoL5jChUdmRN0&#10;fmI6Z++LHufn9y40jFv3AsuCMmPM7FqeyAkFiEBLIp9QvUSqwxLyJQlkqpCJS+OK5g6Wzq4uAUvh&#10;DqGylXkwAr3FodRdo8RqF/D3AV8uKi2Vj+ItLevJGgLy75mynXg6iSBQtz5gWzTW5CqLhqKN2vh4&#10;qFLpaMWUOsK1eL4hHN1bviXILfi9IjK5g0uDxGh5Z4MYWl1TpKapvolCaNIdmmqrItBShlAhhTjz&#10;FWCvyytbY6WDVl1ZXFe4XukO1iXRvIp5PaW0QvwzRLcw8xVlOdPctoW06DJTacI2UMcEiwzPK8xV&#10;l49VLira72K4uU9RfzN0f+vUqVYayQEXQSl3iByQLyVMJXiFZR/zcSLLOCMYusx+o7qk54qviVGv&#10;E9sOVcxRJGgVB15QcCOrMKpVJwwazlg5YtxzVS2FqKMGPi2Q6gqDSMoKgTVzFDRzFmYo1/ELURk2&#10;NXAXbtQPVrB0qG8igHMdnnALO5oqIbPMam8hS5tMaU5QR13E2BysJTK/rg1g8AVLuV5lEo8wDple&#10;W+SbLX7Ip/eCSpGntuUmh/UtFiHPJLWo8TNyPQ7Ga8uYt55MiWvc56wOoa/5RVQjdCAnhhja2/DO&#10;6OYdbLrriLIQSuUQ+RBMXOS5bH42/EEGM1ddRAud08kq7ESuJxsPgqjqoMYbqmw+S/xH3qKGNzDh&#10;/MsKpKLbfJBDYs4lyCBbDHUCS4sjoTK8TAeofsluJxGzWbLEvi/zNr1GSDnJlGLYQBdbkGoZdq4h&#10;pXcNI4DsYjRhx/8AZY45Ci+GaituaANvc5FhsU4oevUsaKvvxK4PPua0Crp+pdPA3PEWmU7/ABGi&#10;Xwc9Erpr3UVpg+d/ERigrm4JcVVWVKDZdVdwDQK7q4LkwIIBwgN3RXfH7iELL7pnewocm2gxC6B9&#10;RAblcELVY0n9jkiullKUb/z3Cs0dQtAtXj1K4HaPeQq0deKgcKs78XDbRxoHj8RC8G2+bixVmmVL&#10;51vASiWvwYQcCeicJX6lKB+4Y3qHMCBtQe4MD/jL+HItFy+/gtQLuJynVFkf8mmq3mEco99iC7Fu&#10;WPq1ijZWwrpRi8azpAekzMEvdRoFdYb3uCbNlLabHSqr6jsnPM2WyHfpI7lyIpcLvXELW4ABLWMw&#10;4tQAKWksBOwGjBMIVUAAxCCCwbD3VGawIBa2NEKOnhY4IAgAOiX8XL/64ly5bDlsvQy+fruMeMXu&#10;WPmIoSF6dRIimRBrlKtqiMtTcB0kJ91SZE+Kgck/5KNeX4AwgefgqUckSYQQ1z19xeo1+zzFlTEA&#10;k5zUoTnmVly0oCIKNEehnLAvJkQMXMS3JYiJbZajuCPEC+IByJjFN35mVxA4MO9qzIFRI8xqeDlg&#10;wTecgYcgXruKrJXp5hpX1O46jfeO5drIWb55IvDmIDagaNHHuH7wloSmUqJatMSUCz57gALWdHiY&#10;L+4AltLyF8ETt79cSwQx7p2YdF6r3NRm86xUat6lhRdZ1AGBo7NlOHC7jQIEuNMP1LixfpgN0RLa&#10;gNOku9aAMioUIFcRF8i+b2UMXQ6QsNf5OqN91KLG7pSBTb0ayytwzPcAsXWxvrgphDGCt8nmVKOL&#10;9TC0uSrLo7JQzdfohOhVPaCA5V4CFZ+IQpwO2sB131F7IniAMnEDuBvwPfzeQlxj0ixtwxUp1KvE&#10;1nScxxzYrFlRuO3pFV4CI2VAqYFIRtDmNBSACCc8wq8hHV1qGWVZfcCtZhRGEhLlC+rimMtxF8XE&#10;r6y8ag7OQBXCUmpaGHp1xyBSQQTUYQOY5Oo6ogm3kjwB+ZSF2U7icwsEWVKfN2/RMrHb2/crz/8A&#10;87+bjcMWHvXYlkbfeIhA7AOYK73CDVjCfFUJowBCwgB22mOvwTc3ARn82xVuorx4lce5wgzK+CM4&#10;QibG3KjB5JYB0JZNqcolcyp8CFPctsc9R4jQIpEhKGNOOJpxFt2CiCrojWEcOYlOGU9hCq4+FL5n&#10;3iiVVYFr1ZcTqBm8vuAbyW69Q1Wnk+PUIg8GxVb75nOj9zjAxo2SzfMppi0w+D7SPj8wzXdTg9Rm&#10;wgs1scooGn3AHmN1HIqnj7nbkBhZbR1ksu20RflolouqtKbO73LvFrXMXwIvk7lHSLv9lXvfFzkG&#10;/pPMTZE3+Qrvhlw3dergMo+vTAQq4dtsY01WvEorNy5sKLfiUiA4nF3RfiGVd4GMpF+pSlBbxKK0&#10;BPf8lKlb75h4s0nJed13EIBa4o7i1iRrlh2x/HCVIad8sAKCDaYZEgTLz+IX4yZ4gPETXwrqFwm3&#10;LmHLFzJfUY7GhczsiRiQyUXUA4eY6pcSIC62W6dgcpag1UoBmQ9ux63ZBfIxd2AKCNNHUq2l2KNp&#10;vVS5Rb6EnO/0ghtFbN83C/bZakOaIKawaguUIVG0VzXzkpiKo6CBdgJwzrss0hCljjqFUrc5L5uI&#10;WMeIB7MePCVAcncSk8YQ8oTa5IAPlO5Trfm59JcuW/C7l/LFLhRp4eYtY+SZGQ0+7mQS8cxwCl1U&#10;sYb7SorasJQiWs4GE5oiFtb0PcaknClkiLcSFMGEBc4+BkEFiO2vbbxOIFxnBzFVpd5hLS3DTh8S&#10;o3k5jQDqAEiKo+Ubgh5gFbNtKqPuVMGx3DvGypVyvh0mJrqJcW/MtASo4NkaqEK4f+x7QLGJZRP1&#10;sKra53Dpb5LhFX3AKD+I5Vy5rV1NshXqKN1vkjVRnWwjGl7AO8almEvqBo9txBAy7JWCaKbj1O3E&#10;Bc4Dm4hRu6viXr/UEXWguOc55I2BfDyPmcIHGwRzexJ+CvJ6iai4R5DvColBb3LtijqpYEA+3xEa&#10;KdOPcFAhNhWi9vcAleWQtDnNymg47hQU9c+IAwBxphzOmGlX6MMKajkfIUdt9zGuduVHu7vDrNk6&#10;N3VsCquiUPqGIG5QRLIFMIUS4y04mPPzfxty9+F7j4SvnuWQV3qIUGyyk5iLYnleIO1/JzhyJVp9&#10;Rq3GBY81zHeGwcCBhxGwa1KhKow3viBDcYkNDPuJCv0RXVX4ILAMO4VG15nJXnuXaqAZEsrqnqCl&#10;GEQaaSqEbHbAgmHEUWhqVaWh7rInEKQ2OnULAXsUh4RNC4joPiXs/Ev6TyymYDlcEshs5eWX8XHd&#10;GxO45VF/jt3CBH/q5c1lh34ZfkbZEVspZILupUIm7lNVfK0FFH3B3hWDcNDKJet4lwpbZGHBmQG/&#10;ggMHxF8RVLud4nDW5xDD9PZEhRLH3CN3PFDmXC+IKQ98xjadss93O7uUSyYuY5j9AUTDDzAYLsz7&#10;hJrGeZYF5SGkqVECI45jz/M+IGhVV/YQBvX5hVHOT1Aj2mrFVe4BZ4O5dpuy4XwcS8DG1t8R7Urr&#10;BW2VO4jrTqMLl+IaKDIrM1dfiI6rKmf0jxKjBxDVVkHjmpVy0ou+IplXTnwxbq7ocExpbYZUSkef&#10;uUxi9uXWtEy2gHv+ylp2u3xEBStP1+IpeHMNVHJ2IBAFBu9Rogte4pe2uZbC46iJXFQRxaa6l5Lj&#10;NhAo/wDkAXXRyeqJigjdi3oW1CzUexhXDiFz7mnKgVcFCeuJUB+Ah5hv/OTzFlr6jAf2UDY+wTDn&#10;xX56iU/cD7QTDmC6dvmNd9PcHnqcEZBWr6IRXKLetVFZOQwuyFYcxlbIQBAHfEFJjKlm6nhcvQ0a&#10;yUjylgDS12J1QW89wh4Rxp54lL7V1HtAxprkeYJi0wmtu4eDVRlOfMH6RFIOHUUk08Qv50QWsBXZ&#10;FFSiXorpEKHcTpkwhhOkogMnAJcpHxm8oA4jOQNf9CkvByspKfBBxL6i+LTSAFkAzf1H0aQqktS9&#10;at5JUpCNzIXB9RHOUVA6MUVDbNTxDBGXLwAA4Y8wWJFSo3whrvhli+Q+5QhpzpBNPwDZkRBYcwRU&#10;NXU0JNPrzCkWiEtXwHiWxWvLAL5SpZsUwD9QEa6e4AVJYl8IsIhtVBlAXzHGFd37hYNN49SuLRq3&#10;j7gV0To5hMdMjO/kjF89QOp+pIo5r5biobGBYt2+YV4msLl8UwlnhhedXNeJTkosO/mdQMCIHu7B&#10;iNt4qABtpnPAohrm08wHnt/2WSij5Yjx478wbKtK88ESyGW5BQP2tyk5452NDj5bcDzT9dRuvFsG&#10;q6rvz7gqtW8W+ZwnVhawqotI5KWNOiFDPNhO1a8bCALjp1PRGB/ZGGQFHAcErpIB3KyJEldMpily&#10;CMuuIazIT35lpL+F2RoWRV58FvgjIJYoORPLBHYgcxo87KVuS1Q6i76oZSUMoUxfPMtiiu4i1hM6&#10;pnFoNkFUkNHLisjzGKu4BSARC8N1B9QlMOrDn6l23o9D9RnUquo5FTzAIWwECjJaFFMubIqgUs2n&#10;gmk4qDQFjL86QuJHyjSr9RwDuIb7QQV6nY5cpXE7iroI3FktnFmsanK+CGRAoD5SVCKBBkw3BvZj&#10;/gU8ynwrEyvU1AQ3iPYlwLJZp4lyyDUDkl5XJ4jwefEXdOSAJjiIUcUSvER5jYE5G4BjslXEp+MD&#10;fiEsbWz6+GWgRgP5QODbRUFX0we5etSrdnEp+ZWVLW4/MErylR+5cahhQj5lEoXjiYwrww2lb2zq&#10;FQtzgYCqG8rFAbQGlfqV7IVvLFYrzZzih8zWnYy4ooGqQkxjAwuctlvvJdrf3LWLvcxK3sK7O+oI&#10;FioLrV+5XZn9jm3BAxZBQ8uKQWOWFvP8jWPGxNv/ANTKl2kojW8c4y6KG83FReF8OQq0Gg5g8g5/&#10;k5Q4TEwfOPUKob024IBRpjzBVXi4ZLO8jyh2/cL2A36iQhbAICj6OY0tiM7lmmrEqYRVFZKlh3y+&#10;Y300v9zdoAXKMDi87FeWXe5pc27iEc2Xs7nWQ+Gp6hCW5lxEpcdTzmFMrjEcIu45tydniNgir4Pc&#10;Hl4m9lRrqm9zx8nE2seD1CVius69soY8EcnICVkspNZRlleJRQ1k4GGNIOQZvagu+UAtdQImb1OA&#10;mQxXmU65VhtMASFnQQtRw3xDAG4AmlvibTYHME5TTA6bzzDe7IgvKx0pStgy4XxNTuoADWHg8xUN&#10;cZDBadTNDxyTXo7CVEzAQPYENDdke5B5YEs4HxhB4VgBGv8Am/hQrNU1Ll/Ny5cv4uXCncOjLIS1&#10;MRdjOIR1xGnMVdC2PCq/BFQpUpxbwY/HiS5eEPkBS4hvJoeoILGx4ZkyKBZJS0D9yLAt8PMKvZCJ&#10;PuVOJcGQ7TRsGD3KCBGkH1Ad9kDDuKiOsimcXAGl88eY0Q7dwbW28pV6VwhGqjQlxa1YxQsVsqKE&#10;OwcQ1wiAoC+eZX10sqUq7JcoNnB5qVH5BWJWlUe4yL4Yy4WcKfuGL5eIgbhFBSIrlP8AIvNrvZrB&#10;bbvrxErXPiVNqo35gqEzqtlNolRLB/soLQv1NaHXnzFpdQGjtllBpy68woz8kxVO9+4cBa156jev&#10;KvzCsFE9Sg6tS5aBc5xOS7fMBYLmQG9TXJWn8h5l9GqXglO6OHgRqgl3L3ZzA5nMyNdRudT62eo0&#10;d/Gp4ly/EdQ7RtDKxtrBqWOsGsgVrKQLxl9IlEHrY442EaQr1uIKG9nmx4gXfC67jVBPHyykWy21&#10;1L/NUnSQQCxcfQhVGMAio+YWvWLanwRZSM0aUQMBbAh5nLlCl5jPT1Dk5QlQrITt+4ttLePzEDuu&#10;sCuWniUwAHnuWVrzDoRRyszKZy9Ter0iGVZ5gUNZAwje5FpZPMA5iIhC8rLmx6S7UBXJKvW+iPRl&#10;/Pufh49EAABQcB8vzhzLlxl/BLiJFqXLly5cuX8XLly4P4XqmXTZAFy5rsCBzUzcOD3yxrxtq4Nh&#10;jfUJgpl/vlxjAse05OJTcZOyJcfCbbeZpeJelbGq81QKINmhjSHEH4sV8Qch2McYSnqWNQZEXXcS&#10;yFeUfJ7ICjai6MocGnMAjTJU3LW9lxopNvaj+Ia2Oair/wCyPWiUD5lUN4ERTVunZEtYbcMos+WX&#10;VhuJCnB+043vIgF8XNOkVITUuOEujqWZtsOYKYidxFs3tiAv94IYdwRw5axk8N2ErUP8jvTEAxL1&#10;UVexLshLyi8HqKCzqWVbHyMu2p7Zjf8ATkCWvZGc1XVwr9H+xQUDzsEO+clKHGVnUVl4q1nBvbrt&#10;/bABD4BQQKruUk5hj4uX4nucRhaInqV5lRfEMTzNgcSjHQRe4rJYXeTbsFyrGPUyCm8xeFZKS7/D&#10;KOXIeLoZZUfqMRVW6BDnJdQcvai70tDzUNQd235mGIV77jYuDxKdDO+YrXCCyeIyE0maUh6xvYAu&#10;rSvjzKMUpjdKQHAblABAoaohlaBz8RwOoAWsY8nLwJVAHODGaN+E0wsojBzcQFSjIhbJkKxPp+4C&#10;nwCEtY+oHRd3dsBUCeJbLt4AiR5JdJXIu/RP/SAfhly/lQjaXLj4RpFSyNQBxi+RjZyVLly/+lly&#10;4Rc3qXd4mOnx8o+EQbDpJsVsZnEYF9x5g3LCabIaX8LO1wkJsTqnT8MqoK2AEgVrxD1QXDDj1gPM&#10;fcGXcXMl3qDg4YJgVcIrBNMue0cytQWeErjoimlnYe+yOLV6IbCJT6iuHMp7nFY6qJI7aRHV7fUB&#10;GXe/n1A0F76hWhTs6jqDG/cujQB4Jy0BLSXG+13KILqPw+clAqK4ZHd/aPdfLiDnkqyp76lK0gHj&#10;mA3nEugcrV4lmUcDfMDtFvEPGw3L6Drz4gkcJx2RN0Jmv3HkLDWyUXj6IlwX5TzNMqgVcTR4vpYt&#10;l6G1/wCS8Jh4OoKr/fUv0XbMYgl2QMIxpeWCYZCKOyncoOJRU9P/ABzzKgFbiEgoig1Huz2zJvxa&#10;PPEVwsW0yoYyUqUvYgVPqBaKAVD4iHDxzLHhzmLRoN7lixBVcr2OmfmNNjp83L4deDWcXOCpCSua&#10;2UgJpguImkANXK8jj8R6HhhCzfEWBkBUqkpScSpMMsyrc2F4QpQVxolQdSNVJQ4RSA/EbJblcsKF&#10;fTKFVXNbE5VzCwnFwMDj3cbuniJFcc9wUFonmOwjXLKH1X6iEydrg2Mr3xKwG/uMfsQw4JpK00Vp&#10;fcLazVwiQCgPhfH/ACB8nCMaPi8ly4QY+UosyOzn6mMclJf/AAlxXUuLBsPyL6SjNxVHt2Mrityv&#10;BRBVZSQHwr9MxLI8R39JnJW47jsWPLik8jqVtOZW1AeQKlK7EfZHE6TmENuQ/MrWccfBAaMR2Tfp&#10;5gkzKqUTEdrnp8QG0+VsY7nuWocmjHo4s/se4rqYK2rIYyu2vENUUFxw0p1f8mIswX4leYqW4F2g&#10;6eY9UJbIxKE79xIaFD42Cs0fBx9x1AD0SkoYWQ3/ALKg6K9Th4+8m9Mfc4Wn7ghzT1B8bzEcVLmS&#10;olQw7/BkA6659QmcRCvMRKZrdeJoDfMwwvzLhVh3xXrzAi7Y8wWgVUDtVNRZauzIBCq9VF3Cy+oC&#10;W6nJGzpo/EslmV5MNoH99sFIfFlVKjk5TuomXCJMlWWZEHEIr3GcoI81Ht/sU4jqppjEPMxviZ6/&#10;ccW3PEftKzmoFau4sGi/P3BVmsGlcKmsL0cRgNOmuY8R1qvuDSny8zkVfjxBLpe17hcA3odTkMqC&#10;a5eBhuojvP8AJ48ZiUXdRi+/UJK8nJFBRY8xajXmaVIky7QQrOPcCCh2ALtYuBxCyuVCbxzzCAFm&#10;L9MegG0OfU63Vm+oYUrSsixSF4ll26lRFul93LN0fJFit8eo2wg3AqSVHcN+agWsovYXVQndpjMK&#10;6v8A6zgoOXy+fhjL+QFsRdj7gy54Zcsi9fJLhpcGpbqWOaiXwYOchFy5cuIfC6l/KXkS64eYo/Gk&#10;IKHYTmi6lVr8RRZp/EVuVUeGDZpFyPzxG1TkhCjOlFyiBzs4UZC7m4YLDkW+4uQ7+411L7mIhIt2&#10;UsYRvNb9ylxBKCo25lY4j5YXgyJalEAulkOo75h0hpwrweoILkq+KgS6h7MUY9t3zAWvrMzDz5gB&#10;kRvMeFcBFOleoG2pW2A69c2UC2krIX1VM6muoZuPxM8SjdHiISjolXDz3ETO/MVfgZRbmtwbhyNf&#10;lirHNjmxELd7LXkMv8RcKs8wLq2uX6hSButnuWFvLiGV/aDtOsqKFo346YxarFv3Boqk7x1GS97w&#10;sGzAFAcVA6ZTPbLeuICnwgNnhL7nORpsQ6wONlGyzWVG7OdhpZAGogeQjfieCI7YBfR6iIq/UGmi&#10;4rQYppXTuBW99zIaDq8ioT9WYfIGx54SXxFtFJfRxFtsJ9iiWqLN2XxCqcta79S81S+BgWVFzYhu&#10;wceIBpjVPiVQjbmuYKEvJKmFL1GKqmNo7HiDIHXkQwhthy6OoKhp5izCoxn7QMAfc2GiBcDFyzvb&#10;8xAGvwRI134jUMLnqWEBDiUqyjmoaRUdxKA51HWw9RKy0ihC/cbW0UwgXS+4iuZwRqpR5ijA4f5B&#10;F9VupYRbilw+LRW7HtS6IxaX8Lsv4uLEGc8Qi18NYx4Wp7T6nhL+Fy5cpB+WkpLIu9f4jtM2pgKE&#10;hV26iNmXEawp5g0eTH7lEu9lbsRq/wCoW6ndFtOXMaJO4q2P1L4WD9yypUp4lQPIcnKumJLEEcjX&#10;IktdhNId7Rl99xau55ojz8IvEvN5L71G4UsWLVceoKh/+RopNRimdPqU074R0tdR8XawOoghtu6c&#10;QIhLmFVyoiX0pUncdRXCoIpgbCk4e40iv8x2sbhxNsyWOJR56jgy2GWrDqAcS0RZ8/UER4lTBY1H&#10;rnpgnRW+SU2sgGRtPHjuANm+oC+NdsXMD/YC8a+ojprBZEqzVdS8byqHYjoKmhpXwITZHn0kJrue&#10;cN+D7nHMCsltTwTKiZvE2ovbHcgZ1OMi6yBmUDUJMgQ2zGSkV+oQt8eY604eomKr1F4bo7gDWq7j&#10;b5EZofVxLwH4bGxRvPqFi66bChSu8uGmt2iJueEUC+opTepnqNFdNXDAlv8AEQo6Fz6l2buiGG2V&#10;Uqq5ruVd3VvPX1K6jfBwhJKV3SxKRDGVBo7TVMEIimGvlh+HMYF16iFNywvLKgRxYglUZ/Yay4Lp&#10;l6ut8dVE1FiuHE+pU2huX4hKgZtGS5gI3ZRtLvpgDQS+IPnuK8xKo80UIctqIkLXCBQBx+UYYXzA&#10;IAD+5aorSvDMADAwJcXwtwInlNNwY0bEVuPj54ItxyXL+birmXLj8DCBzn5gt0S+mXL+bYecsqXL&#10;8xCjfb1MP3MpRjzFR4uyFFGVzvBPUACWPDADXmaaQu2C8cy0/wCSjzLtcn8hSZLGAv5upx3IMDlz&#10;LSrG9iy5etihUDwis8gkwBzRM+D3lIAgGwjwhS8rHJa3x1zEom72H0b7lAv6DibFaS68Ev2C8Dr+&#10;CPYKvBzX3AQIgUFAdRDn4Dx1EuOGWQmh4ioFuEFXsVShtymjMMluXF8HMyLE/XM5DjxB6ubWn6Nj&#10;+OI8P3DdOee9lATGnN2BxR1A65XJyq+f9hbblZqw1cBvGLoW1VfmcgL448xAJQ9Q3g9Au4LINz0Y&#10;LggyNEPMq4oUS0hXMqIOZriDzcRF2NcwINlsPe4m9irVzTlahih+4Go5FJd15uUJ5ZswwvTsqDX7&#10;vLi9IXiLtvtTES8t28zC/wA3EeCo3x5gUhr6jFm3DBajo4jbQbH8igp04+4MoShiw0Tgr1BcLtum&#10;yUKCHi9+5emsCJWwX34+ozd89HqJNF37jNhT/wCS6tLR/EHhDd/ZN2WCl5CA7TyHcshEKLBXTLaB&#10;dkvTyJfA/CaQ6xjyGUqtjmINFNSlp4X+IiVAB9o5c0BzGokc1GgXLbHdrXQwVJIA89/k7LvA7lKr&#10;tCVGl7YuaV6YqhQeYiKIcm5BGtQKVMCGBvJeWe50k1zFyEPJzFLcvJcuypXysNjaGxS5fx3DyjzK&#10;Mj8XLl/CjiU5RGBly5cuDFly4nWIthfwSkiT9P7Aq7jNw7iptlbVBVLBGYMQuSjkKpgNrY2C1+pa&#10;zByuZey51ASDU9wPj9RDRKuOwcQUxyKgBs5OIohzv7O4CJcrxYh3CLEIUsE9vVxulj4eJrAtrY26&#10;k2eozTa9F4nVi5jsyvrglxRug5XPrAugmBX0S1ehrCNZ5Hb5j4cQbVLyRRecH1KXE5hY2G86leEs&#10;a8RvTB7czhXuLUIll3xLgRpTlYCB/axnNsTx6mt9dpssUr3AKo/UeRWeJfRr4Igl1193C1dJoQNZ&#10;X/sKjS05jplUDleoZoN+DBA8yzqXbAqUFVFFj4IAhjJd6w3mLMiuJSx8S8nS5m9QQ5hygSpa7xHk&#10;Uvo1l42ZysQogGX6ieFoglRNmstNSvbEc7277Jcq7Sx8S2RYYnFTlCq+OonkPU9MTBqOLf8AfEK0&#10;ShvnicGa5cbuRL6YgE5fMXIbWp3BqAgvJLbEvniogh15jlWO207cuNsexx6lCiW9BHbcHFQQtG/H&#10;uU02HI8x/sWB57xuwxiF8SuCjRkH4moV5ggRvTxBANLBy3QlES/SO5DscmUK8OTmVlxwuBpql79Q&#10;EhoCmJaWr2QJTEseSCJL14RXlV/8MtpiXGuV9xoWF8HzOdwnPqZKo6YIti8y9eSBVWcHzK+Z1kRF&#10;cXY6u2PlgOfkE5mPEEWsj8LqO/JuYFEWorfx0f8ANxfntJacy5ZBly4xrC0Nk4YMoB4Y2HDpE4n5&#10;jV5CFjf3ctqaWOdYitLIryRV3LcYROYCZxOS0kG5FOSXNERXMLdm7F54fMETVbVxSB48y7iEalZq&#10;GEwK8wcNDLoEaB4jF1C1C23nRH6dVwyuIKmUn4cRroaefEsUBGB2a/LiLc8n8E0V7lXOVYdtcTEo&#10;r6nF0eK7ZS9dceIo3j/YA4yvEScL9wXVfXcQUzzNhydwFwyCNlOmn3FlAeonNRHCnYtnuAStdqAe&#10;XgjBWjodSxRr2YMLxOrioA5bYDQ519s6Lr/ILYHH8hY2hqvzKNDXjxFUKEGF1d9QXcWjh7LKCBuQ&#10;2P2QKnJAa2VLqKrLt2dRULZflDiKmxtrAtuPEc16hb6n50e688w5zpRcqMWi/V9XC2Udo5jQql1l&#10;waAiP1XiU7UtqrhKxrv17iV3L88VNAaeYFs8tiyiBX/31OM0d+2K0rrnmJarsstrYMpsg39vcAkq&#10;j/ZrlX7QroZ55iU3ebcEtTE4NjRiP8l6AqjGAUVT1NYXxvcVoA+x4JcsDOUxT+wEBVOKyDsLV5ll&#10;WYOiAEG3LfUpaf1zLDWpRyWP49QlEsrhuR031dvJKcXwtVLAMiq6ZT2C1MVRckuqVUgowyqOYMre&#10;NZ1Kw0viHuMoZS7e85laF+i4KUxcnDBa5FM8EeoEWEcobUDbpgygTyxK078yoYgaHbHAERaRSg3M&#10;Ulvfwi5QX6Q19Sz4GD4CZcLyf8uROHEKCpcfMfmhsaiy/wDkiiNku6b6ljkqDLly7gmGbSPwxWiD&#10;U8nEFR5uoaI0R3Gn+ThOuWBhwYf/AGBIg+SIbq9Rz1Xk0jTnPuCOWWjuS+JeY+3krwIkvTpgktDk&#10;VX5gAuV6w7OYCOvzEcLwNn1OMudjiZXRpJaKVXMq1L8vmEtizn1KzgX1KkQ8V5F3Q6jYCj8S1Efi&#10;FYD83E6uD1yXHlu3aZNCHtxUylT4lTidQVZ59LuArR+CaPY7gMpkt/K+iHdDXsjsN/d6Rhqay4lD&#10;w+4BBmTBSl0V3LtiC9vm4Qd2eXgiActYdkA2pQzWcVBsG3jC1UPqAtj1B23TiUtL56njUTnxEYq1&#10;ZrtXiBZdDGwO18EPJZz8qVNsHewGAIXiVFuala2YI3UuYg1kLgdEcmTWyp9wB2L3w0NJZ5c716Jg&#10;au+riUR7BFNjV1148QCqFZUKgcExYI0ta1fcypwxGI4x99RFKV5xAWKxWQA3wRVU/B3ALhs52PKu&#10;PHqWqjHxOKUS6nYZZy+Ii4B4V1BZZ/tQCYoD46lqvQmdtN1sCKuy3jq4iNUs4fuWEtJTYWo53qBg&#10;Dn1FbvAddfccXQMu9g1xF9QcHKCGp+c+5dS6OFYfdQIHDrzBtyNd1+IrVC8A8wsgJ8QyK9XfEaDT&#10;jTJkzndN3KXrSsShGrA9wVC1MjuLpbgg1p7rY9sD9xcYD48wYqPjWECy56yCAp2QfsS3k5w/cApX&#10;2uz8x0A5zG3YvMXSeEqRxQxAog+Z6RMWXHGK5OYN+LgXOxjhU4JcWX8kDdjBoha5D/leoqgE3Z0l&#10;PqOarPcbGhUuOkedlx/Www+8iFIST9JYCv3NwypwrSwuUh4s+AA2cy0D+pBFNtsWsH5lKoHgnSQM&#10;6Iegs6SBOIl1hVfEdw1p9+ZW3jfUw7vJ3BDtl+ol3tf4hKzpp9QKLTbw9SlclkTAnhHmYXOvqIo4&#10;efczQ7UAswAxS47fEt1D6j42HjRG4ouJtJZxeQgJR/scC8EzB0R+4YKho+0Blzx+YJrleWXaOR4v&#10;zLo+4m4//IIKR7cfudnDfUa97xEvIteyDaloRFBpEyXKkXrzXiAUljuPmZYuv7ChZuiVoXzz4isI&#10;ptzRNa33FbHODEpMoHKxBTyh0eCNqHoZC21gzGPwXcpC5S0y6JNYckfceaYEypSoW7iQp4mCBWt1&#10;U0lxOooUAJwSiXXMRQu1Y+D1N3RVKzzEah8zqKvj7lPCng/+QDWPXuUtQV43IJBLDnO4JAUND7fU&#10;RUC0UFQRoTxd9ywL0D9R52OeeWN1IEGYuh2406QvpJznVVbwQsibcXML/jLEK9GWMPyxiDl0JVLo&#10;XLfUrQ2HtlTrbd8cksFVShXSmJ0xLZYefJFFEuvBLC4XcAsVYl+glC5t8lSwqiXlymd1zBxYqqs5&#10;gF2UKrlVOTi/9grK0r8pCrRB4OoxrBfEMt2BKrzGnkf7NWDyIttejl8FPMoOPgAbcCF2w73+Szwy&#10;nah7qIry8uJeqB+2IDdofbT8T0/KRbhYLxf8xvwP0yvFEU4SVMaTWOPMsjHuBZktMJT3BTEd6ntL&#10;7Yt8xcj8rlzWsDVRFaIFPi/i4sZcdM18FErURqpjulnkmmLHSpcE6ZQj3Ei1lQoV07OY7lR88kep&#10;vRCOhw3JXvc5IYHKUx9RZGrLjJ3BcE/ROCZ95GcgP3EVC/ZkR5F+5YLB3qIi+z7nOGqbijmvAg2O&#10;hTHUem/UOjgIuONOQc3Ir6PJn34hRi2tlO7MxHUwg2p95F1/sxKhJiD6Qy22vMo1kZYCcbgmWDXc&#10;WQBUC7JS3kY5nH9WWsrrMqsuuItK/qC4fUesyorvjsgzi/cRNc+uIIgOeYQq+zo6uYNNeWC1GI/q&#10;FC6u3BlZTW8sVLytq9Stch8RCjlc9xbTUu6G9/cvLCgNtvIo2ircRiXK8xppEvXmXTARkqiLB33K&#10;yiK8sRBaFOItR3fjkqLRK8EsrHQcPi60jVVwrpgpbxQVWwKocHb/AJBBKtwdwgcpVvFwbgbee5Q0&#10;N8QKLu71YjQt9fcKNOLp9y9DS9eotFatd9y7waObeSCdKrnMoOzjOSWIuPmNtBpczx6lFiiPPtOJ&#10;sjmWOvA3FQSl4OIUzR2jlTbXmYo6DA5i1EbEtZC7KUoz/YNIErhO2VFW/UBm3orzCgWD3nEA2G/7&#10;9yxEtGohvC3mXUPPXiBJun5MvVj8SlS7Qr6jKGwP39zKp99R4qxK/MwsTUcCcTnDBAK0rU5jDQ0d&#10;wUXZQeeYs/o+4MGFd/HMysgSqQmkD3c86X0TjLjBplPzBSiKNWPqEcFPcQ21fLFNqBg0qe5TvH4i&#10;2sH5Ijin1EctuAdIjzTDigzbly7KGbfUU6nsRDVRDqfWGN1ipxHZcaS5cuXLi78EI+EsO/C5OdN8&#10;kbmz0y9sUytERTniJtFGyJzAnYRaV15oRsI98pkKXBfDA2BRGD3Tvi5ZUDwgjheLidAFSvCN+5hz&#10;BFqCwUvxNCo5UscPiJqmLIYh1/aVh/8AR5hcMpg8cAP3LElr/SDe+CeoMTc0+obFPKZKgLe1zHOM&#10;GJFvmIOErdS+n8m+FDmYL3DFNGMp5whsb0XQS6jgd+YldQFb4ioLmP3zG4wLvKjV06xtOyWlmf8A&#10;yYkohSPEu1LuTWKyxBz6ltb+nJSW1NppTuu4UHZdbOFXjiFnWnfcM3RADl9wyrDr4JjmX3LiAhrR&#10;GeYKIGPNk8GRE4azcvdnVKZxzOeIDESLclRXALGIQX9bCUcP7CLf2IDq97c7OrueI0aBOVwPJief&#10;MAUiof2CgDxF2k0m+poHDIjrlruNmjx+pYaAGb/5EWLzzKWOD9awYrrwrxA8yzqWCik5qcBPo9y+&#10;gWrvVQbT4a9xKKtd3qWqiAd9QBCivHMKHDUsqAqTXKniVRvaar16gRVdyrD0XFpfJb9QmgFMqKKs&#10;psSUVqUS9ZXmANYrAIRwy8pMz1XPmcqR9CXaNU6/yC91DUHtXfAkCXS2agTgrc2NR2JdevcJdGPm&#10;AqpoFpLB4r47mwuDD4AMuCO5bzAnPcG4eYV22Uuh5me5eJROHEt1Lvmz3IBLTJY4F+o9hXmWmEar&#10;m40+JV4ZfmyJUL5IobkTtC7yR41uBdEC7RKjRGiDJX7zObe/1niU2YMG9IgXZA7diq8L2bzTKHMp&#10;21FHsh8XOUtSOj5m+Hu4TbZXsxj0iHnuJ4Za4/UHR2ReHIHaCv4fMDHuCQ20b44L9y0qL6OLmnE7&#10;VkVas8S4VnmcBtRqpKfEoI4uDmRDRzU4x2BU0fcojXIeYZaW9IBHYPTEmuQO0CyI3xojHdLcfcBK&#10;4trph0U3nyxa5KSmb0fBKcyxTOJ3DyvHqD2Lhjwd+mFjgS4tucYe4KYOvK9sVIeeZay9ZbHjJfPX&#10;Uo5z7hxTmPmNJUXYgeCqlcrXU16B4nJvglAHdbYMskdC3fP1DKDTzBlf/wCCYH8bMs5MWDE5eROQ&#10;9FXgTh4lI+UKbGpZHuoFYQSio9EehKsIqXkLWmUrY2y4rILdTj4qOOZRfhfcLQp6+5wjXXmcHI5l&#10;wnAmfUtRuGy47x0+Zd6C2oGLdLBd35ijun/fuWKEu7b7jTQ5bfhlbGzSmNDG9D8Rur28eIpilAce&#10;YE5V4XxMt2+XiJsux7qYhZ79SyAVTV9XGmm7XmBGw1c6r7iLW8EAGmg58xIR4bZwxG3nh4gXJGOx&#10;xnUUEveCIcKFVV9wZhRy1C1o3yealS1HkZQqqzvORvQe7lCgbXI8/ZLX4D+JaNMavwixtpb9S7Wx&#10;ywq7t5jOFfBwQG7fP4m8YGljQNx2+PWQJoCXV3GwosB3w/iXWN5JGKVliCdwYS0lvUGDcKSkoOKS&#10;hmsF9Q5IXXcAdy12MtysD7lmVsTeUhbuFOuxQoaIiqueqx95Y4SX6TYI9xfKEv4upxqp3sgDiW9Z&#10;SXTYV+YK6LBncVz47gTblUVUmN8QLy8TqrKUWzhJVfxLAXaczokRAnE+yo2pqXTHwlvMH5luklXR&#10;PsS/aL5IXZ/JOJCjwkbiwDD3AbTrMbjblDiziBU3wKlgjQeWXaBPObDmK9EQ1ZzbZztnkeSFUBLO&#10;pu8JHVI8OoaXsCW2fyLyFBDtekiI+A0++5RDw5HdOMKjT0D88VK8GkG0tCvTcualwzlI2bGVcqYr&#10;ovcHEqUZzCu6y1KfruXdqnbzYqa8HXmWbwuzlXMLRlbCympT31sXtWyBQ/Mpy9Eqqi18wrbluRWh&#10;33LADmEGhupdJuVcQNeqjOGTQy5wAxyfiIgLFiEK4gI1gB5ZmQmvolOYAgjpRPuVlsanIhUvxFBn&#10;MAbjrncPcvonkIVUcyq+HC4bVeIU8xBalixRrrslXOa7iKLoTGXbfLhTNQLOmNlxLozuKiBb1jGs&#10;lPCde5YpeL+eZRg5damDnwQ4nEP7L2nvu4rRw1vghO6/xEoaw5qGX+hlCVTGo1RKWYByrOo9uBHa&#10;hSM7a+orRTVsIbfdfbKhTfSOyg2HjXiXRe5ybLb0LkQsKSvEbLcptQgCtqIWBs9xUQKHfb5gbgfA&#10;1qUagXpKVQp8MWi0F0gwFqu9m+bzmbe81+YNS1nmLDYdXNouhL93Cl2B7gdRTzRG4Ujy3zLaaqWE&#10;8KXIgwwwNDxCVdS7l5aW9QW5rEOrE+LncSziMDGVeKfMu8F/AnifiFcx3lYe2XXG3PC6lZFfGwsi&#10;2zu6qb1OoAy426E0I4uiU5WFcEYXzD0jq41F9ynBxBLurZZ7CKMeJV9S1YxPcdZ8HF1L8y7hUotM&#10;QiEZ7mXSU9wDwzQijmWRDtREDu2IONP3BFIJ9QrREGxD6Yo2DENiHzUv404Ugqo9yrin8x1j8CE2&#10;zU4h3zjGq7D7cdVR6MJba9PUQtKr6pQBwtzjHklBqZjtwRwIfGTdg5VKrGb/ABinP6Z0z/EE8H8R&#10;qVBzQfmHbb9RdoB67m8Aji4tMoQj24/0xKFGkN5h7cynRgWLmFZ5lJg+5p6eJeDBboVKNoLwsVpe&#10;iw0PTyxKt2C68Sk1zsjwrLMLoO/cO1VW3KKLXnOxMQqN7gZhEWMdl/UMpYuVmE1itPjIMzl+FKuV&#10;ZsC48plBrbDUayauz1KKufhlJfEJ+EKxTqNj1wE3l1oRy66qzuELVBWFS+Su1xoWle6lLS27cWA5&#10;Vp8RWkF1ZcLaLVbnf3MdwNu4CjXNdTOrcbO4UrQV1Lu+CNV5lG3XYxHErefcYKrrrljVceRAspUu&#10;xC0c8ZCobdP16mAab/Mx0L6hVA+/bCUVe7cQtefTZK8RB7i9Temuo1f9yaW07hFNKvjx9RLivTBh&#10;wPMs+H35jXWgcQcgUPETi33EHLjmauleKMIVYlhpXkgatmTNiA0f7jvOT/IJp0uR8Rsjo8NylQWK&#10;U1cSz7YFNyK47ZYQp8zCFdMLOZnzNxoaRKAiqAq+IDBGTesYWaIHU25nxRKuUOoNEV8M9dlpBhaX&#10;1Kl9QholAGKjYrhAOEMvOWPZUlFRKV1BN4eJxAvDFBAMGPdLy9xpMzUrxEdS5xPaXexrKp8K5grh&#10;FvluK/AYszxKa4nCCIypdyofcq+5UsbP2DOXf4ylQUMr1Lyjr/nU7Qdkrs+j7jBLD6OiO1pmYqP1&#10;HY35yL8gTvRHYpH3DYQrYu/+xnguPWfcIDiKsq6liHk6miCF9JL4WNV/5KVXZPDhDZpY3B5fP8jm&#10;/dyrvjiLSnXOIBrYFSuZxLJXECkuuQ4GMhNRxDoDmfMiWMsghgS5lWzrAVTL7hMsnf8AFt7Kdysu&#10;Lx0ywWy5yEuwom3sXGNvmVLyDXNQACw031KFXHiF3FzqGOej7iKbUXTr9xE6WNGUtpSqCNXrwcTh&#10;ey2niVQBrUr7OgJfQxAqNUY3jsgNraTg4fuECyiKAr8EDXGj+xwA1yypRnkfyJKG9pgDHHqWoXa3&#10;+IuTyZCqYq6mpRQdheJ7L4ghFX0EwoVrgRXcDMSAUOzdxKxAu76qFCau+K6lhli572Chwrot1Gqo&#10;GQsvfVefqFK95KkBD+TDFi79bYVuGXLOGb1K4LlrnmXLPfmc9ketjuKHNvMENuYIE4CVHUx7XLKp&#10;SyjuHpx9TfHEqFMZVZKgCU+YKrGJ5CJZFl4H4grw+0dlPww4m37lrk/fwFABWvUpvBAy2kX1lnxB&#10;Ol+ol6+5TyQvwwbvECcFz0zxkLfRGeDJbzLeZbV25fUtlvEHVMxzLfcV3BXcsFUQU0GUUQqa6jUQ&#10;jrKIglJWU8yiYSot7gVzssgPw0lJZF2ppZsVBPfwdyLt2MBbt+57jKccSvBmdPwk/MLi3zCI8Ml4&#10;kVhPGMQD4/ORjleXiWNZQ4IqNy4kzJZY5Kcrc1VrCArLpcKD+sEaqPaOZbtbsXuUOO+o9qd2MWtj&#10;Ro/iXW75lEpNPEXaqxmA5/mQVuyvMMQ8f2cve5GlYuwLz+4DiQBPcCas4+kER1u68Eq34tUMdgoe&#10;dhowBzOuJWotIzBwd/CRiXwoIV7HewOpXLFr9QxFC1fEUkgYfwaij9X+osVX/wCfcqBsrzKWBttl&#10;xK8mB2R8ymdR6nVha2vEq/J+olZzQfqaAWUfcGtPJbUZHhcD3MdA93x+JVLc9JLXXnIJYxpHuIcD&#10;rgdYRoWjAWOFdSxKB4L4lLRwfTFcGw7gWFqH9hW6JbQgotaZRs+pt21eK7gdQt6iZEK4uIoBVFEA&#10;cWrIpZwarpmgJY8+YdbKOPxBFrnR7lETTogOmRuO2Nrqo1FpTz/kN+J5O5Q248PiVIFL73Jb3CyM&#10;Nx1Wl+PEGrocQ6isoptUoV4cucIALhxCl01AXoHRm+YL3KBuQR4l0g5eWge49hlOiWvJL+WiBqrE&#10;KrKfc04RhD/hLuRIpqEudbgBUOAtFHNIU5izn+mKGCfmFtLXqeWv3L+2Dcn7gqo/xEiwfqfQ/RKy&#10;0lZylHTF2DHGyytjSxrzsqU7iVxOXwRl/FPxUqHwxCXn/HcFxP8Ann4oZUS7KfCnzKOIPuGduB0A&#10;z7jcDcMzKz8xQsgUFnL3HsGzoZ9yl1ZlBgjfP+9Rql8wQ8eWHob8vROZp+3uKaCrlmMyc1YXV1U5&#10;F5OMw1hU27q0l11BlHIRZUlH/wCwHpbKtLOtgXy5z9RBUsTz6ir3BkhPUrTr0HgYV5KqcypHBrCq&#10;IIy6lJRLYtBzCQ2cO4QM4izMlmkqom5f6EEQOJ0wzh2Xtw2VoiJeDj3BuyBFDmcqEgGhryEyKU1Q&#10;wUtje/UDRdtc9RQlM/TFl3w+IuInA7ZRRZfHmA8/lmNE/MoIBfK8/mWcBbUIAtOI0bCs/P5lH3Dl&#10;0Ro1e3vqGIcDb7+46afjJwHlS/mVQJ4Lb6luAK4jDYXvPKmnHK2a1Yc88THq3y2VYmC+IU6Afcse&#10;Gq3jmDyKPcSmHA3fcpAYtzUxb8bx4iMmX/sVvHA4hipV99xLLfTxBW0l8UdSnfp5cD8Tbm73GIA5&#10;W4uVw3Upc3pxLi0wU/fmUWLd8RGu1C3MQA1A8d+It5hoSWaIVxcAhbRg0HEQQBRBE6P+KOyUM9Go&#10;PE3GzQZuARYM81K8bKiVHrjeQlHw8Ck//mQWqo/cKF5+IPfEs7FXmN8cwU5l/UargPj7JXqJ1MT7&#10;sHopP/8AdnuT6X7Ip5/TFXJMKbe7hTtURLaK/Uu0UhASzKOQBr4uti/8KuAIk0+Xj/i41HIMyA1s&#10;olHglRhU9w+T4+pUo0gpXvELznZLuSOR1cKzrIVUKm8XFO3cfAIpQL+4lH5opbW/biEtGRsrfuWZ&#10;RlOxLb5jXqK1XPMIZ/8A5NHPMSwlKnE4iZZ1BO9KqVP6JaDm5ApJ3Hjqpi6eYrvrSG23RL0+6hdb&#10;RqCILy4dRBC2qJlGvVia4i06uXRfiGL8xVyOVK229J6RVSi7Y8eaw8xKV5l9HRMMyFNriQ3qX7j1&#10;8sEgUECpkutGg8B5eggwFbdVB1GmnvzOO3rp4llUY1+IJg55jNLx59waps8QVW267OvcQgUOeJUa&#10;2f77lory5nFyj0FHdPiC2mc36fUp9Gseb9Tx0rxBdMe74yYACoFhW5xeTFBx5c2U8mVv3OGrvnqI&#10;SgoMfcS2Cl1fX1E4A0PJK7/VKK6MyUOa8YYUl2X6l0tK6Pct1LKLvzFLrLiMluu81DFLIYwnKlOS&#10;o8AUv+eWAuAzvzAqSngEtolP/kZELWV4lFRWjaiN89+5Qqa5Szh5Xb8Qtg26tixt4WBFN8zWwTve&#10;XZedF1CqosDArzmq24NNEnyso3VM0+D5s+auByznLDjDvX9wDyUwrgkwyvgfcF4GC/csYS2WncFL&#10;TiUdfyWlwRYg42Dl3gl3qWvR+4X7fmI8iPzKrdS2WIpn1i3qNuo0Jdssiyh8UcxSWEzplnc57iHx&#10;UonCVUV1Ke5TXUR8RHioj4lJ0x+mWRTpgFyPqIpOIP8A0JdSpi8+BNpz/iOxxHohhOFbCx0XBBo/&#10;EXFH+iN0wumEqcQDhS6qpW7+0vR4Zvu5weZ5JQaWI0JLaqPNzvxcpnU4YCx5qo1cTIJWcQp1cueo&#10;3049zKwOToN/UvXdsMomPWoy5OrqvrzLADqehqpdWZXf1GqHWIRHGeZB1Odig3MYHabeFggBlSy8&#10;2OolvY9C1gpWldS/ue5T3U528hFpTKy2JWA+6grUSd1UCapw4yW6Im83EoFO3C6C76uUamXdhEwh&#10;PqVKF80/khLKeAIlwo3RTk6l0BYPPnzEKlcnnvvIFti+W8l7N3YDNuU8+TL8TGgxxw0/cdoqeXwQ&#10;40wDYv0iU9cW+4S3B17lrBtqn0xW/FzlRc3F0VKW2WB1AjHHnwwZ4C9QBZ4uiuYJc4syJC+kCaN1&#10;gEaADj+kaNOtY007683KIDg5DuF2VfDzE6q/R1McTu/uFc96MLlizE7IgyscJA8/XHRARtci7Zjy&#10;zIAIIcalAjoaoSVXaHVEJ/UQIVCmoUfDpCUKhA/6vK3XMBun4WorLmeoN3dQoKdqWdSyFeZfiD38&#10;XDj5FMuX5mdtRK4DAXq4xkAWRfggPkhaWle4tcMV8y3zPdy34ZMlyzi9mTI11LO5Z1GZEJREOJRK&#10;JR8Wncp8ymUymff4W7CKOp7wnoZXuyWTRfP4gLlRK1g2coV2z7MGi0rw3E+6ngZ5YrC77MPlxhlW&#10;dNXKd2IIWNYg8ZLo4ds6RlQqX4mNdZRVAygy4F0DGel6njuezLn3IxAJjxcSdwuwde3qI8LcXPhJ&#10;xx+Fj69iV+7j4KUwAUAnI9W7Ee+I1dFZ/ZW/XEVjexQuPpjuL9E8S6XHUC7GXNuV3GScIa9X9h7K&#10;rnmjzCJo6PL7i2pdcRTuX+w0VzAAeO083CXOYh2LYL4vA9x+Y21hmRRkwojtLiqvrilhB5CS1vlX&#10;6i2XRMdX3zhL1G/UshjQQKUj6j8IXxN7r7FqUNey+Z4K91LBsycViAv4Spk528KMriOpU3yoWgMa&#10;rZ4A1SJu+dWyX7VVZchgVdFGXiGPQDGLGKRcbLLX8kLbQdSh4QtmMxV8Rqa8dkXWl/PH1EYUQcJR&#10;p5Q+5RUsbtgARYkRULva+oMSEbrfHmBQdwvlYgug/XEoAFTo7mpDnwzKW67YVW7tGVRp4byAxHlO&#10;eV8pdYKTx7lbzR2JEya38wjhp8eIFINDWdkMlhm35ZyJj18P1GFQ5WRescnf3DXaVaZR2Agb4lks&#10;lkx+OY6WNlu03PaIeZZLvjZZ6YZtaiEyuS/EK+KeYvplPmUwd1Uplx0uX5qVlKqa5IU4ZfTaU4pB&#10;Np+o1hP7AjZjDpwgjpDe5nmIdS+oJ3EEsiSehG/MR8llzIo8RQyUlnUUIF6qY/HHc3m4j5m+ZS8S&#10;72S/aRPeyw//AFFeEsdTXm/iiUu/hG1TVDecSqFa4GWG/sMq7iXqbXbDG+LlQ/BhKcJX+fqMbywM&#10;EFXfcQAXIF8McTk8B6iWrtjKwNoqOqnfc1xbUC7zZpYwtLNjXLkYzRy4l2RspueIHDBYA8kEq616&#10;YDpcJRdyWeIYVWkRV8X4gVxw3TGJrCaTHmKxUlxCbAPN/cbQWdwxuJbCt2HStOj0lDWPk4iqXq9Q&#10;AXEe0rqjqIuki6tlVq9RqzaUqbk7xlpiyziCGpZCuqBtWXN8Uh25/wAiD/5AKTM/cBFJ+YBgJUQD&#10;aty4pd2Qocf3ArarzKrMB5h4iZ7ghvH2wS3ZBujBFXRL1Vyl5lEyW8XKr68yhoA9kcov2zv3kat9&#10;eCoMry0MgXHBnccE2GbzKUNEdCYImw/mcM3apiRIB7wuXq1q68QaKV/s4FW/UoScL75lnkn8qGAp&#10;4XHY9GpNQevUDdA2drG08D9QAQKeRY4K73A996+4qFw8PGsKl6/cVKJz31KXcOIZR0cXqw0AWXUt&#10;4X/r7jBBebOrlXuCPMz18lfNEwwmeIVM8EuvhayoXLe5VmQO1lTlno/AUuXLO5jKJR8Ge4WNktu3&#10;ZjaQUtEiJZ1CpfuW5sg1lSyuKlnMQRLlSpUqUxI5LIpGb8LHx+YiOeLh6/GvmLlyK8S3j4IriW9S&#10;3xKWUeJZxMpI0Xa5Fc819I9drwRSxHCLNaJsTdMfcSPQ4ymvuU4UBb7itR22G8/qGBUTLao68x3k&#10;TVEaNIgwQqGPHHcDQijE4qhisqOjTs6vm4JzrzOPPOyzddVFWW+8odDIPqNB5gNDh3HpPrIhf31G&#10;4YmT1wbc1XOW+fUIGdRhk3n8wWhvxGPQ+lfRHn8xMg1xFKHuI830mMIcvl7YoaGIN3deYJRjMEAg&#10;yDp1DB8dRN5TARIfJqvMdr4weoUX57IFaOfEWNj/AOwNWWpHecljKgDhEh1MUW8EZugdECFVFBSB&#10;6dTnckdtO4QhcKpSMHxqdkAHCIdkyqlkO+olDCVK6bwjpSI8k4JIoQmzkQDVtxXDE77hSBX9RA9H&#10;UIr7FTIVq6sonaL54gDLXVBA1YqcbKEWmv7NwsLlvjzLaAEVX5ljp1aolisRxG1vBrfuJ5FnB6Il&#10;2hte5aRTxfmCUWur2pba4dX3Kldhxe/uXOiuh5VD6leau4OEsCkJ+JnglLklvXwV8ysZ4ZfzPeT6&#10;J9Ep6nsoI7S18MqcyhwmdQRSbZLgB8VPE8sE6ZXhqU+blPqUniF+JTpZiq1X6iwpGcRg7yzqa54+&#10;blzGURuqGUPDKHUsPEV7KlxZSWSy5QIozJQ8kAcfH5+aiRGI/DzH56i9Qo4l7UWY5CNORGhZ6lJ0&#10;ut8QVt9BCJ44eYBWc+YiRFLTzGEOlyuvEojov0QLMseJnRzMeBEuULYV5YgFQppx6n3JEJAt68Sj&#10;TlQV+4A0v1DnxA85+Y046yI+iVdLEXcJxUoOucPUcquoFexNGunue76/c5NcX3BYvbmqQwgkN1y+&#10;WYExfjqTU55mza+RDMZR5iRziUD0bOQwPTfmFWzZRdOZWZvmo7sAVzD9zQGrgeJfeWU3sFT80xLo&#10;18EEzituUblazggrz8yzqlgDdiDvYZt5SvUZ5ihDBzAgc/7AVWhpyMNNIG35gtH0x0BDw6yVSy7m&#10;GHPxocxlMbuhjfmFktJsYCHiOzkvcbwebsgDlQ8bKKK1nZ3ENbvvOGZZLRbZQ3AafxMbPUYCnN79&#10;RNK5XDAsNkdSgW2pVrtjaRKtwmtWjF7g6pNuFdtPJ/5LKU/CNE9s7iOqW79TLEyJsGOMVZzhh19S&#10;8oXmde5VCxA3uECLoNeb9SidxGZzcs6ZnmZCpRMlHXxvmF+ZaWy2WeCY8krwnmJ4llTuXe4UNp9z&#10;awEnqy/f9QNapScGex+oQBekrwRlvQlfMsW1uUPcT5S8W83NOpb4n0n0lDL5lObi3llnzUqJ3UqV&#10;M7lXKruJPr/i5bHWyyWRe5e1LCZfxRKOpRKCJK8mAt0cPqFQdfAa1YJYXPHmGYxz7B+oD9mwz9Fq&#10;UMOHiAMNTYv+Rmb0yXNhQK6xmrZniFLGfcQc5ILfzNKIjL7iVfM6OUboydUy3BlAXmX05/k4zzss&#10;TeZjxxUoC9RHLiN4MvIhRXTH0OcgDuNsIqN6l9bFQua/cXbnr4gwqBQeoNwyUnETKEb1Vr5mDIiM&#10;K/EffTHuBS8u9mKcZzFwioWLRe4lLW1+JfVQCtT6grpRLUXx5g6kBCja+5Z6IPhhChFJBhELVrwf&#10;UOlRgHsdQoNB5TmB15fEVaC+y4VQA8BLfBHyTFDLSndn4l+coYrwkBqW8RHFXG8xnBUBsb2Grtoj&#10;nMQ7FKv17gWXl+OiJdcLLsnIGoAQ/ibFZ36PqUrY04UlWKgz8xLVLTr1UVoHlL9kwQVFzIgucGW7&#10;NKp/7C6f6R5kqvdjLUBEDfUthU79wK72WYYrg+IAdx/VgLrV31Cg0BdvNyhUPfSGhbkVw/Nl7MZR&#10;KIkoOJz8V8F+f+PxN8S/UpWksZnfwS85gAKZKOSU958ayiIPUE4gzrbfRBC0PtqIcst+APyyj/8A&#10;eUcv9GUv/kTx+jCds/AuUf8A4Q6v4lXp+pd4uHuX/wDyyng/iCd19weBlHbKCK6MrzlDiV6T2gt8&#10;T6VFuUMZSWRR4ZU6v4bI3Ldy/XwalHXxR5lN4z7Sm+YgL7HGHwDODy8S2oN+pW2/wQ6XqWz4NRsv&#10;OPxCQ+YNAodIaXGr/aizeJcWS358QXZTj5grU3z7lhUgozzBaOfMaeNIjkdNm1P4nD7ms/RA/J3K&#10;AHRDFMq/xkpL4apHhV/Urpz16jnxXw8QzwAyIMeYW73KGRLs44i0Vxutjk9l6phC1cZlwLgFb3Q8&#10;QjVAhFF8wKogGNrYQS+NmK/qPSUIh0ecZCeRvxcG9OQUF1+JUaj+IGlBnuDDLIsdXIaFkDLHGOa7&#10;R7y3LMV9OYIu1eAhMhfRAkCiCTOpfruUjTKvYDzUuCcVLGrCKdTur+ynAsteKV0gtrTER0QnNFjG&#10;lACUfcMRFU/kEgBWbrfuEMGqYuG1FLCv4SHSicruEIl28yigQp+4gjD45lncLPUpinJQlmPj1ADS&#10;oTSACoB/Il2pWjOogLGCtg9oqEKI+/MRh+96iLA06llRbmHZ5hVcQ6U6+5yXAbXxUqt+EJ6v4p+L&#10;YLUuF/Fsupctgy/j7mRp5JR7/co6uUe4PYV8uE3/APaYqmPxkdAP3sR6fQCLrVsS5V/MG1uX9LLn&#10;JV+ZxtyZxNYPNyKmws0waELKPRcKdT7UH9ObJQsP6LP2vVPBd9wZHR05G3T7Ng7q+GUu5R4l+Mri&#10;jamXiUeT4lU9YhDRFXwynzKXxN8TealvZLfikxmTqXWwtPGCVa3glVU5FFC7gF5IZQr/AGVFnMJW&#10;QRt35NmJ7NlVva4iGcumvE7WZP8AI+6cZm/Da7nD3EvIjZtV5gCz+ThHUG1MR0ZLrO4Vw+fxE5EI&#10;lZUQUHbBu3fUXFPuoqcEoXNlPLX/ACKNs8nP4HROGVdqIu4ELNXwRELltFR09drwd7ATowCOoG94&#10;hssQ05ju8izJEqO3qUrYHcBXszW7e7YqXw8TONBsvKxGRINDGvN39QUXx+J3qSzgqUdP1jADBr3B&#10;ClgJtT2Qood7eJzFvUFpO8kRMLjZ0GIa1p4gg2zAmI+4eJUR1kQ4gapqUuqjdEZTUeyy+zoiZKdl&#10;Lewu9jpOa03bZjxf1GKpMZfMTR4XrI6JXXH/AMuAu3bvYZAWzZmaNm+YXcRSsZaju+AgFKK4539z&#10;lTLdJUnSWpC71d8dS9X+2JhKC9INQpyPWNq+OIEDtm35grDeYJoTwnQzFzjVLrLjVgIFmvbxDIdJ&#10;Z6mJ76lPNyytYhjSFUR4Gpnmb3FSCzWF9TZrAfctIJ9S3iCwlhzEwL0DOPPTlmaH9tEJhfo2NcX+&#10;AWca9d0wEWfi+JPz0ecr9XhC6eqZlZ+LRrbjPcGt2jQqLe3ZpzZEcp2K5YMrqpHDRnBKRw9bBCgl&#10;+YznfpmQq4jgDP1gafzSQyvRqyIf324Pp+XHR9A1Fz5NRJU4vAy0fXmNGgv3LEsb+pc5l+o1EOYh&#10;AIxA6alV3cttPMpHmW+fgVl/Ev2Sr18Ocza3hKgCODmEHP4iLzF7YvaF9wPP7Zno3Hf+Umhp/aGi&#10;kt7fZBCdkStBpIqgTQvZ0x2WUylVZKpgprK6iQqymo0nJGpoWddRUuJlcf8AyKGthTvM/juWhrke&#10;I2XZueyb3Qwu9lbfmKheIZiU6/Uqy4iBXEXSPUSqE+/aKrbf4nArb8S6Nmu6lF4LloCHZw4P/ksE&#10;bYzQnVyuAD9CxSXeasIqM6lgJM4oE5cVECwgK3meEHgKgA04glbscX3KA0c7lHaV5lEqXuS2NVwA&#10;ax6iqARU0/EsWrawXuJoN9iWexNrqHiZ5hj1PYlJefFwuvMtgq4l85LKig8Ri4pjESlV96gWlG8b&#10;5io405riKoV05XUoWFPIwFUd9RTVvzUXYihrJQ2uBpnM4hBrAqHBqxCogi2uZWyi70ilBYdIal77&#10;QHBCuJqtp6PcMQNO40ppqh7jik/bKt2tN3/sBxE2jYZt049TMuvCuQhSTJWPvLXrko2A+fiol5hh&#10;RA/4Flstmcl1yOwl6hi/VGsyrk7dhVGEFbVZXZD4nGff5KcngEqssntXCQ5u1myhrqzcALq4eDfN&#10;EI570FSiW/liegX6iGOQYuuPxEMG31F43Hrwjqis8xqq7PHUFw3Kbn6JyY17LiHNB4nKvqvYBSL+&#10;7h0VPpqNqXoNsUVd9czSS8CcUHyJHwqOziaoaPstjvF+8YeYnAnUj7lztm3MQ9kD0jzyW8pLQ+jK&#10;eGV+p6keUIoti/BWbgmOAhFYCcQqHmhxFV2xKUqsQtXIj1ZOiv3BXYIb+pXIlzj6mH1HDk5QGj1G&#10;9zUrUeJZhz7hq7HqUu6lKb2dxxKvMpedSpesNVcvbSj0qwyHJaogwxAKFVIj3SfUFM8RG6Yufc30&#10;34jrkilzuBRTfiVMH/24adKvMAv3KrMHZ0dxM3WE01559SpN1+yVIGBgS3TYa3IKviY97jctvuJQ&#10;g6JbsUhKbRkb7uy1mwvuZBAHUdEnPfEvk/FzQruCkKhj9QXAXDfMtQ28MOzZ4MgUUcRI61O84HSn&#10;xBb2UXjiFdcSwgEuMoMYvUDxTBH4JxDZpxFvmUMq++JSQ034x1nA64mHmd+Yt47NINBVlmX4joR5&#10;Ww1axgHX7l60zxxKG30qUNum6p7+o221/vicExog2eV0XcxBdoe6lRFue4JXslSKqAUqptv+R51D&#10;3BSGPKIcF9BB0cLoiCMG1UVqXTjekvoKRp/z/wD6HzX/ABcIYcq0H5glqrokQ0n0URDlnktEpw0Q&#10;FhHagUzYpvB+4hQWINB2pIcreiP6xWxvlIJUWDxcqbW/xAN3PDOgr7Y//GEFoD7IQ0NnOuod1gDh&#10;lfJAvDBVn9wLiMsZ5Ni0ukv2T6gdav5plsP7QF8Ryja+4JAc6IBaSCz3EbOPGkVu4fX+SYK8hdTJ&#10;GnwznIgahHkD8QbifoiPJ9sXwBH/AOZO2pZbVZXtqAFUJKnUFxKeZXlG5bWy4vwllRh9o2bPXP3H&#10;1A2ELpmLXvr1KAjL4L4XlA3gZTUVVoplm3kzviIWziBnpZGhkRMJXl/EziqSVucwKM5ZoUlXMFwi&#10;GcHUoTZWr4Sc8+0eKW+otjEbJSs0eYAHFHETiqlsuDn1K8BON3YIOdHJiRCCqSPQaWRerR/MPoAU&#10;Ystv6n1514NtwUPBDIELC0oi9XModYJVv5IzjGF13A1cD+IKkWuYPlbmtIOGL8wEJu5Z2s+IO0qB&#10;hKKn3G6ij45uUViGhCXWQZd5CCmMtNhcW5JackNLIG1KfgLmXJEKfMNoWw1jgzeC1M0UGla8eJQe&#10;3i4AURGuvEJQFB0PEKKo9vURAVzmcsDgqdMzAJsVlKOI1rJrrllAVv7TALAQQAZ1cW9W6HiGAHbQ&#10;uVUFF5e5ZHfR8Jx3oc1xEaelpEhSX3zFEyePMp8T8f8ANSpTK+SBupnBK2ht7iPZhv6CI0OHHgiq&#10;rPcee29R4qiHIFuMAxyzYFTDUGC16U2VCo7VMdmuoVZV44IBlkTeWUQPRBm6lDdJVqbGi6ydzOmx&#10;LrBy4W6w6Fy9APhlrpH4gimyAPDGxVRZnEKBz+Y2XUoCbF7yJVWeIMCtg9PuDdgksRPYGpzGLgaM&#10;dChBV1CnqXqxiiX5ZY4lPFEKf8dfF1Lidkr5b5I3fmV3REHVTD9+ZSOzsYfG/juo1JCQShSPCRqx&#10;TSn6MRNdltXxGxFj1Kqu5pP4YmZKevMus3JRX5lpXPcbOYIpfMUz1yBt7l3e5nW/cDVUUiXkQmir&#10;z1C6hTiX0H55YOD0WC/EXjuFCLFHBlgwAvhjMdGBCA2rq+Du4OAoACuKgalmOYbF4ixrVtyEhxJX&#10;eKmCkBW+Dlg3mUQJp7mOdxHxLndTgN8RqCMgtRl4s8fmLfJWclV/c4cVBURj4ep7gvUtqyWOCC8i&#10;BA7eJlyweZrXweMWU8IKuJaUxRC6qiG5UpAACB8HH37jdFF4ZgPJw/c3Mt7lAXfV3zBwYn7Zoa1O&#10;V/yIow+uWXRX2JawVzh6glbAPLzEW/HLiKQjSs6XzBOKl1KO0ZVuBp0a45hUgN6QAQtlUf7F8hQw&#10;uUI08EeBDovnxHSs6cQ49KZ6+LXY0QS+WPYv1EHJKR6mWcDBO6nQsFaL/uGBL9yzmyZcKP5LU2Sq&#10;WdBfMMKKPPcU2v7lOG3G1LZFbGuouhNinVUx+5gwoPknE9uSGjT3F4AMRinw6lryKTWX5iFxCwgg&#10;11FOlQUFYpDkqXrYDRmpuSlZ4QK0cxCHf6iUETllPmpy2BTMOcnUgyGGL/2V0JYNh4pn7gdwLily&#10;qPDzN+C/0jOZuV1ECnY9yWtVHJErJr1Buzevj7gFy6yXLly57+ef+K7l3xE9R9RKY4WSnLbckE1/&#10;8pmCh1AwJ1Epwd9yOxYHTEvued1c47ZlRvmU+TcHWpYXcp54lOf8lqs6leVn1E75T6juBS+CUTnO&#10;o2fEveb6lx0iKRLr8RXnPUJ02NVQVFLnxkNve/bLC1DS45Mav6eeCIvTrubCALvoldNlUyZrc3Bt&#10;7SAQDk7ggqNiwtXiFVriO8a7eJWFUPJCeL2JSdvTOso1uv2ZfuhLFEc+qHMz1DCIynD/AGYmC42/&#10;/ERNBGK8EvhZpSDi6i7cKFVUKuYlBKeIE4JT4lru5TzKHO4AS4quZAO3BEQdcQAJdOXFaAEHRUQq&#10;0AUpA3w+ICc1bxzAscd+4FNi3nzEVFRed5FWqrANxSRfv6ndi7S5LaAoOID2vK8Q1XFd+ooLaPBL&#10;Xtkyoc5qj9+pY22RqFUB45g87fM0NHhgTH4Mew74m8JvJM8zOoiXT1OCJ9zpwWdUivh9LHp/dHqX&#10;5IiUL9kX39Bn/iOxRj+xl3DXmYA/fwRlt+4UreY0zuUFYRtuHbLsi/TL9H85eBb4jFcbnA2uWCYg&#10;+2Xw8SzFe8ksWwyNN5l9UipsjCBfYJpz1DFIEalW4L1jnE4fcJ2HHcoffUHTgGDWbLhDHKghkp8S&#10;pRtG0uDUBh4ZQwyA1ddPEMD8rf7ckod1FuKYQvqGF1FSWostf4sDH9IuWNvjeSPhNcx/6uXOJ9fO&#10;d/G/FXK7lXHc0xnMenZxDWKHFlytG19wnL54htbHGDB7VHrhikChpEpGUUX3Ku/UQOSA2vGreJgo&#10;h/Ya5C6pyBeWMaglaX9Sgype7GpYu9mPcovY2VH+QpeX7jSpy4SqiBXzLkauooU78RWEBOgisccW&#10;8Qbiu6efBLRP5eJTCUwVSB4FVxr3deJUUhBsI/UMq72mEdajMiBdsuQ9UFbr8RwX1MrxK2EVXt2S&#10;hLlt1cAeIqgJyjvJcPCvxMD7gNzaVEM15QzDJd8zOYVyQRnPzzKWFpTxKfMfM2W9bKuYloEdICso&#10;rXTCrADu4NgPAr3BOFXZIAErD+y0bqxK/MEVuXyy9p0XaJgGygo5fuWVs+jqNis9UREpPZVS6db3&#10;4RLRO+YpbyYzceBixe1dWZC70qf7DArFaupYofIYgqhWy2Lnr+sMbx+NJXzcW5CeBr6h/rqH+l0w&#10;2v2SHK+o1Cv+dioHG1fCMSCe5csI8fZ7YLhX+okUPzN9+x5hMu8rBx7fUe1+KIg/tFbJ7EpgtncZ&#10;17hOYF5FqjQij3ANf5helZxlIRxlZEtlm6oxZxGEaq487H4eYXlmi4J+bgbwtKd/iU8TuHwIN13G&#10;1UqLJTWwmhwg24w8tB45lFC7K6F3yTGn9JKoBwnt8S1OyPMci0NfU0WrH5XMmTJz8/n4+uJlRjz8&#10;CnxUrI+JkUAXkCIjcPKruL5vULR//EzKuMmsSMLZCDN8A5COV2Wk9L7iTrmLOhhYt9JfoIA234g2&#10;bMpWnWXcjcPcqw2DfPMRvSwYBzNMMnJTGzgXBns8MYTA3ULo7NeYZpYYpuoaWrUprOawysp02Ti5&#10;ff4gGOrSNRMOdgvr8wDmlgDTPqAGq3MDf7C5xEAs6jTnqFYl/meVVA8TAqHgJW/XcpvGbdVcpYxj&#10;MAUkNAZLtIG8s8Bl6xl/MBOSU38HuEKT0mXxC+tRNwmnmD52cKINRy5ZxQ2kVL0VsFCmjTl5ABUL&#10;vN5gcX9TlNV49wHg3+OogNarXPUEWkKOJSg+1eajtvAy+xjQKMckow/l/wCR0Bxidxalp4gKCEf3&#10;GwOqx9whWjzxsaSU24ruA5aK4i0AyrVXvMK507x3/wB7LYLLJSWkrogOonR6HmADev8AEUwNWASw&#10;i62/qCafYlOGvc/2BgNTqUZzAuohBVVHWS1wvmPcyoL4izOo7vic9jGmjss5W5UhtRgzINucwHmU&#10;Wek9OZuLZcpyWXDG4GNxX6iOOK+GX4aSjSGz1Vzb1FiBLjsesOQc15Hpg/8A2Q8MV64bNrGyC3p5&#10;PEu0Dv14iMaKhObaXvqJE8QPNRDqV4lT7/4uXc/kt83F35rxK/EbJ5Su4gS+Yqg5TBbPPmWvj/8A&#10;ZavtjA69Qhs2Z51xqCreSqV8OrhC7wahNCnVm/gxAY/mFhsLdJd+vca06gtEr3MeGIqos2ENX3GH&#10;OJTjhnbN5ZSNP8nubzkRt0811P8AyCFz8vSNbjqxYqv1G8Q2D2rlHFqogME2BZn14gMB91KAr+Sy&#10;zzMeZt+bhbiRFpt3Ub4S5QVTVdTTmDm8Q/c7qbysAx/ydQBjnM7gdGx9HHiHF0Mo6Sg6gdkqVc5R&#10;JUQuUuVvIpySiuV5CZyiepzLGVPQStGtgV27MbQ4riNhPP8AIOjRupTYbdjYC3fMYK75yDsWOXcV&#10;2W8qVVjE57uFh+nPcLs5N+pZQrd2WIoVfJ7ilbpOmKZyHJ6iLORcJumh0ZZbKOnqFQwLsAu5RwKq&#10;/cLBHZilBtZye4W+bO5Z/wArWsQFmHBErODiJaG9mBoH3OG5e4pzVrGaqjl6I52I78x8o+orN3Es&#10;+Zcl6lpGpbFezVTXEaDkskSVF+S5YgsgR+JcHKLsrCGC4CniGuWalVz8Wr9Twe5fUFvFwrI5gtvi&#10;K6JaR3DLl+dinUoOJi2wWXVkBWpQ67iOIKzzK1MtCqv9xEXhqIvCRKFb2Pcozy8QkKpxPJBAHYzT&#10;uOXqI9/F/FR5+PzO7JZe7LPMzh/5Ar4Cfc3pcpjFplvgiU3fcNlfqKaIPzYDRxUUo5IHOUapxJwH&#10;ESgB4eIuqeDtK2V75H6Zbhx6ihrhCksiucSiWmkvKfEqvE/zNPzKXDTK8TS7r1OF8VKuDy8S+B3K&#10;8wBmRsWLii6H/YgXflFuAe6IXV04g+K9TiFSwaJVNYIf9gOMUfiXVBXmWSn9zDluG8VD+ziBK7/k&#10;p4qU1ktfphk54gZspVEY1vwhtmPcu9JXxY8PzXx9zv4vuL8XG5dlMs0VsuKgpfPFsQlVrYTYUGmI&#10;R7P7AgLWGwBb3VCnEaBTng+5Zw3eN9RVLIcppiVPCwDLtXeQDvSnnzAIAqtzDyQT8Myu1dbuDAKz&#10;ibDkvnmJbBszYZSLbV9x2LZ+oA2mlnHhFPEt/wClo2CLdPKeIy6OqhZV+WVv6YKrgIQgNxNB+Y4T&#10;Ds8xWsjWhojJAohNxF4h4MaJe4baZQwEHQ8/UVBbqplLkOmzWsAbqNUcuEKF/Et617lGAvkiML6l&#10;ES4U5gFviJUP1ZO736nv3K+GAy0gvrZXZzO6lvRZ4bIZGghe1VcrIQLasIC6KzzEJTAQFy9kb9yt&#10;OXTCCccwGuYlH9xKMaJw6eorKpWQhP5PcvdjkrpiHURNv5u5fcu/qfUuuZZPUqiX6lTguoUkqUcy&#10;vMPF2MZBLObl2/2QX4lcgZcB6eJUB33KICXEa6ZlW5yQ61qW4WQEKK6ZwEoPWmK8TdHLzGcNnQgV&#10;pgZjLK2NWTgqcbGB5MKQNCghYbtRaZvf6gMMrV2USmXPco4viV34iN+WHXmWGcwpmoC9gW12VSwg&#10;ptQ5fqUSfcrrmV9kK7lMpD1AaPEKOII0a++ILVUWB7yXuxTRFRFkrx17iWIxFwJXuUymUyn43qb5&#10;iLRUsFgMdgh9RsLqCv4jPosYQQOLfMUIKJYPUv2peW4BYeBxFSiR5bNqjqdGPutisowHmAq1ssIO&#10;gX9ZG+HDkVyQo1162JYNKb7qIBr+Zd2DR0EErAK47gVaKadTKo53BDrYleyM0c3fML14Kuq2AdLH&#10;n/oECcw5Vji9vn6ldl88sB9lxON19ThcRa6hksMg/fEV3zHE5c5mG5wSdEw2xLx8KY7l3HMdSq+p&#10;W3/9jE9pBRbT1LYFb5uEL/SHMCCnSp4VCrVp9Fzqp/JUACOxroBltUeKiVlbGph4gK5gqnJdQZu3&#10;AFvMct/Y02p+Zb3ULe6IbvUKmRyS1qgd+yCjZlxoHmIgQXK6/Ny4FaRbCO1CsteLfycRb8pTJvJD&#10;ZbijJdYaZxiOPpmnEWzkv4XfhO/i/il/2WHSWjhkDwsOO4U8SpzBTjiNY4+CoapwmFHmIc+SBG6y&#10;HuU7GsGvqNy2AbEmxmluwhtnMd4nbQKPRDDkheyfiDACpAIsToPlCjVl7RXB3HFK5nI1DBEWefpl&#10;DryvQkoNytsdiURxldnMtnuI3FA8zq7+EJp/EbJZv8l+S4iqpr+wRLb/ADzH3MYKIbLnGkv4yriX&#10;acy05ZTytktOSbmfmdeIUY5Bsq5WgtXkBe5KcNgarYdT+zbyCmoMyYH7cAcRJxLemWvmC5ucsgpf&#10;qexAkscHPhlhLyEcWvMYcob+rlAOCoqrWtfcuFu0GoO14+1wqk/Kf+zRKu8/MaAVBnEb4UOa9yrS&#10;q3viHgtPnkljV/8AYurxzAbG7uXt3eb5ickrM8wu6gVn3Na3oWsW2rSjxKSFo4+vCJDVsyUrSFf8&#10;vMUxav0dwq8B+COqQ2/6IC7gcSotAyXNn4jbF7Yqdcsqo7B6lRUZQy7VWOh5uWdDIyI8SoTU/UA2&#10;pfuCFWDNU+7bE4tfrIa1p9tyqh1CpMEhBukrwNn3MtYz3FKNHiF3YWyrZeiKDWIqALlncRKpArLc&#10;JK8SiVMj0GRKbW4kK7g3nEa6NWU/UpUCk5fMbiPbjtGskxzn/s0KyN1MaK5SRjONYi67uXGqk2Wt&#10;D7ii/XEb7bAiPN+ZlPIQUAhtjSYxKMnDrFOKZdB1st5uXcblTEnogq4meInUtWEvPUolko6YqYz6&#10;6mjxsTE3cLXMIYIwXK98zbvgIk40m+53B9llmlRgg9xZZErWkOnqX5WeHiW+aOej9QGhc3YI5Euh&#10;rD1YVCuKHnQlciLFB5rIg7XFMhC5e2FwlVx4/MEZr3G+cygIhE67giZ0hLPJ3Hxg1dVUpaEomN5U&#10;3p2XezOWIcrUKvnmaWTe4t/+ThZxKTHR4+GuGYYPUy6YV3+5QjZDdmXRzNpslHO+JSZcLqZyGzTm&#10;IJR4g88SrlNZSbyy+I0x7CIGMIaQsnM+0QTmerE5QU4SW9y/UK54lIHi5ay6ytht/U5AKvuVBeHK&#10;8wSp2jK1ISgVbyVOacU8dsIlHP8AX1C1ODFEXSyOdml2xVVKKu7o88Szn17hYEoYY04oT02pSwJX&#10;g59zCarxAdHnm5U4uxu2cG03PVGPXMJvUB2X8XLIrGVz8J3YteuiUPsQTgw7nTb9SxH7Syh1LKE4&#10;FbKp+4mz5nVywUkoslmsonU86CQ8RKdh6gaa5zqAqV6mEPgB/scrdDlYiETlrROdl7DYQwBXzHwy&#10;5UAldMeILw31A9r8Qa6wDbSogIfPpgll+jLB4efUaoq6MEVYuGrvmUUVCRK4y43RZLeGLflKOSVe&#10;QMqVv7izTteaYxTyATOVsDwqYAg88wmnA3DA7b+pXb4uAp6TYeDn/IwPNRwOuYi4+r6i5PcFRFU9&#10;1DFFPqIFSjzBHUVfcQX2eJQ7F8SmUJTFEAmJKQplsBYPPDL4duDekqKdlQrUucOmzYvWe5XhtNjC&#10;q1cR0Mp7J77i8u4PILruN0s7guylZE3kRreaicOo7rYkZH8T3AkhXCRRoMHhbvJegFHB6l1QHwgP&#10;D5tR4DhFOdlP6iJxktWvos6qslXKrCDZzEThlhLlXGisuN/c7uULBaHrxKBMbfEuuYA6N/cy5UK4&#10;dQKdhdV+59w9MrJVldf+yxi2cyk39Iv6mwvaZRo8epSNwU3UBXhmP9h2ne7KMOSg4hR2ZyRBzIY0&#10;PzAmkBVZJR7QThCjyl3ljzVcocxvcKOWwNparqJVdOEq1hHMmgrTlHcOI2jY0jYtwvADb3LQF9fi&#10;UaBX6MY9asY/UUasR7OpoO3PEFWuZ5/srY/D0TpQrh2PPIqpZay05v7mWtV5qIG9LiWbp4Bky9t5&#10;+fcQNVPMGUEJ7k+Bvhn54rhbVBBwE+qBf4gc4KCwNSxeaNblkoqpq7PSOR7CCfiIa/ULaSpvcepd&#10;1keYXDGaObrYnVftg1D9EExSjvZSko9o6VLiio0oq4wHZ1sqUt3vlItLSy+hLgKVJHab1ainikEA&#10;KXCwovCyUxqKA8HbEBKsQFVwQumkKqNspc6FVGY4n1sqX2DuXIHlhR2i0nHdy5Y8ziwyCyxzxFgK&#10;LzGbqzp/8ZfkTKgAhv1KEJvqIbQz3G02vcFgPbKRPGSzjySpZvNQEvboBLqPiXxtl/KqEMWMt1Jt&#10;lMW1JXw2zO/yVS01Hq7gfGPqIVw/iLxp/mphX9JjFH9g2IfshxDEdJZwEpOILVPPXxQvctObLvTG&#10;W7dlri54gouNXdbDhM4FRAaiN7zMU/UJcuY6Y3Ucw37mlt9Tj8zhvuPkOuYCnaWB5s4gXJTSw7KE&#10;FQEPsXiXOH/HpgWjx1OIWS9WJWla+Yik7IbLrelNFsX0LNBbXgIYFxFJbDrKMuHCG8Q2Nh4Qtxs1&#10;QlvxOzxLcq56qUnEKvxMvZ4eZlVXuUDPuUPuVfH6lfyV7uE5HmeoiudfuCHTmf33O7gN2ZLFp/EK&#10;6n4hTq2AVKmjZDpiCOk45g+J+pU3uD+TzBoI7CUOXmV7VnqF+mLBV/ubuDzDf7UtHexj+dQxWFCs&#10;qXgxjw89+IW0SwrI8gXrE5L3zBf54vmcmir5m61SOoUWK9S4uBt79R0FrfJhZcR9RLhwUeZYAMS7&#10;eY8MC8hV0BXd8y1oxdw6JajOY6wfsgKZibsvFXqWwZpQLwsRU6Z9xwB5Y6g5gjt54nLsJU1KCLzM&#10;Oo7ZG6fErVs2fPMS1TlURbWYwlaZUffcVyFDM2xbTmtjYK3oMlLOhxxl2h9EBJF8RDdgQDFryefE&#10;tiPkeO5eJRD3sKp8b+YLnGuiUpVcwnLqXEpmA420KB5jK0eC4zGo4XFpckFIFYxRMc0m2pbE4ZXd&#10;XqNv4hp8WTWqUhQKhVgStx6II5J7mKvMG7eY05zG+kqizgjQiQtV31HYdwbj1Y5tbxo/DARwjF4a&#10;DEpVFd9xN+CISNSXWhbLtUirlWNVxEVbLFIb9TiUP5O8s+mY4R+ZRxNLiw5S37lTt31F9v6l2qPs&#10;hwqTASIdJvSfuC3XJL60k9IAK6VGpvEahMOXAAvzkqt5ledi21F7fMULrF4i1YxGqh2v7iMVBWxM&#10;zbk4SLnZ2djFG3UVERX9hxKrItg5dzh3xLOXsGXkuETsDOI5FbKNWQS6rxVDHufqF5KemUwHi7ie&#10;ppf1L2l9NRF9y1oqpTrKGJF8hkEjZsxv+xp/cHS+ZZY9zhhVmfX8gL3KnVPDKviU3Uq9WolFeJ5D&#10;NMdObINd8zbqHgg06TVV1G73ZVcQpcgVpxM5/wBlnq5gXBjbUA04yq01+YPSE8R2n4GoefzZSqdQ&#10;sgtZOtbYxAETnQJQojp+KlIGX59RoVoH9RGgKV1zEGaS3S4ZuFfqa0DjnqakdPJwx4WIxvRylLEa&#10;pNKpJsbOO3uIbbo8+fxOVUaU1cROptEKp4PEAp1xsoomgd9wqQb65gFcSrlHiJ8Ssr1EqXuV/c4U&#10;YwbDVdsdObkSj5YWWt11C76jaeLlq9RAuPJ5nK/5HYSqjAaoIB7ilAbuFuI6oIIHgVKaqh4FQRVf&#10;kwbK/wDEvuWmmIM6OyqA6jtJx5m+4WXEtn6ivj9waIEOblLMyJGyC2ovuVPgzJXBFYwssgFsFEux&#10;qy8gUidWa+iFc4DZN0u/vmFKkyYUxFVhKv8AUoxHlEHQfpJQt8yiNQSCakCgOz19QYD1Nt+ZZXw5&#10;EoPB4lqvnZx+XPvmWui6yOtMSn9lAu9hhcuwF3BVaT0S6Ancv7lDCcIlB3ZfiXbLDjK9RDuVlnUu&#10;aynzKJSDAtEV6n1MrLPzPvFqxmYC25bzcfmAuKOgO7hNOX7pgmcOvEXpj31ALV58RfE4cs7jXIC6&#10;/mAoP5ngxLAhVEgLRHxwYYaxwdJC0AtB4PEeVydYXLDAsFJxUwgXUVUKuoIsu4DU9PUVBlYLX5vu&#10;B2ZQhZ17ILF8ynnmplSmonX5lNcz+nMu5S1TzxA2mYZdBmQb2csK4cIkPFwu5it5lDEPc3L2C7Gz&#10;hv8AImc3L1aqW91DmyA83s2/9gqRlOp1LAsfB+4L45+41xzKciA4ZTkhV1LDnrxOn+iWy0NikFDG&#10;He4UAY6jIViPPUsau05E0TmtmFOcVKbcX9zUq/8A6l6H5jiFLarOD/YVVBTx9wHm1X/IrS0T15gm&#10;telS7FmCVcbUJcsu6Su5SnVHmFclzkRBtgBUpsGIKO/7PdKPDLPRHsi985e6lZDSPbC0ymPBLn0T&#10;VvHMoulDUusgArFrxdRoXBAX7juDqUwos7hxMhcQTxsTlbuUbgI2QLK2psP5Bxu+owu4Tbdb2CKd&#10;xMVZaNfpnIfNQvJdRiXcFXcKEoKlAg2LkKg7czcmgR7lcYDfpCgHXmUAOWVEVHcIwgoU8Qyo8HM1&#10;W9gbT+py5jiVCg5TOGjO4GXd5k/aCedhXH7lbvuXFdQaEK6HDCCs4c8xlqdSqPn/ADHWuGGp+AjV&#10;G2NyvwSzoVH8xTyXTXmAcIOweauUC1RBNW4U4yW7YN8S6g+IwagLpAVawwyVLQLecmm/tiqiavsl&#10;9lW0j0OYGMN5UuqMPUrV6AIpEKNikG1VB7iiOINhxeELYKmMYWIJo/iCLf5mI1ErGXezD6Y2dJ5h&#10;Rb1OAMe4na7FUkKFC77ihazGvhkC3W3oYiWC2kgL52pXobaCVZ6mXNR6orm7Be6gWXFHJAGDcqdw&#10;K0P5nLkz1L/uVNUqYRWyDzn3KGjTKLySnNkoFRiY48Muqq482p4BtltXU4tyWygjZ7hzcs+p1xC+&#10;OepaXZsqt2oJfMvtxcQaQB9xFXZviYaS+DABYiQHWTbZxzBOLgeG4Dd3E83cfcAdQKo8xKVXfMe3&#10;dfcC9RR7yVRzW89EqirA0VAaFwIwtZyMCv5LXV144qWAaPXiIH9nPCC1Mhjj19QSxSLjuW/+HxCn&#10;fT+40PPi+43TYffES0OKb7+bqX5hXcAIchG2e9lQYH4YlQduyqjCbX4JcjtRrvqcioqINYY1jZ6w&#10;J9y1P3dzcSMy7RNYs5KVaz1BLh8WLbNeWKQv0wFpw7Y1Iblxb3efjmVSPFwUUuxSUUeVbHMeYSsO&#10;YFGbAJfNQa1God3viOmlXiFq5NlXxKotgK3i6m//ABHQoiqIaU68kpaWyX+kwA6giwNG+WKVuRuI&#10;5RHj1cXE3uOFXu8RjBs0rpCC8bsNI2j9G9lbdAtxhjOn1AEP1ctKqNVCigHvuUXstcgGq2ISDUA4&#10;hwSC+k1oD8y3n5GCVbKktwbCur+IAylS3MezCp7mOKZbqXOIXwz3AvAbIKYwHgCv9jxMYvCxnTyj&#10;GzIMNzCO4IX6UwRvqVwovGW5fM2W/mPDkvLahQCQe4+T2UUdsgFTCd7IikauD/wg3SLpgpXT7hFs&#10;X1Kg2G1MoaMDrxDFvA0txlj8G1PCnUBOEEq3ipRxU5Rq/cS0ln5iDhf3F2WzcHW+mPasfOw4LeY1&#10;bpMuRhfX9lbV4StQ2U6VBO2UxEwlTSvxAPP48QTA/wDmFGie5UU3KXE+Z2eK8mWKQohqHJdy4Ppl&#10;tYumIwfCr/2Vuw46/MuCuEVd1A+B9wR6lO69xjZsNplgg4jkr19IfBBCfmN0Y15hSaseKgbr+u5S&#10;Cnaquo1yL69EoQ2/EWulye/jt2Y1Yv8AIBX8oIL45ICtbDzBWHH+wGlWXxBWOpniBbg8HmavswII&#10;oVbPcCzxnD/0LLySw+GXIn3CDd1G229lKJ5qMBIrQOfEEV4VjiPO5KD0wriUDhzccCay5pKP9nEg&#10;4QTuXXtFRKV4m2HSpbKvMOYYEiQStAdxvUrl5lbrifYwyhO3kqPpr46TbTsua48xoqxpnJdvUDDA&#10;RGXEsQqXfiYYq6ZUB5lr1A1EVqgeHPcKNs8hhLFsK8RU1mYs4QBJVa9xld1weIgBM8eJwqORoBix&#10;KraGUQaXmVuXEtT6gDGFwKxwwCPJv1HeVWbsEw/EoQycx1larqNwTVSoBtbSJ4GRa9Qu5ZLIvghb&#10;IWL49wPu5Q4yaYNN3MOIiq7geMYD7OJeGslDvxFoIF06hCnpX37iL3uqYH3eY5BxywNC4qgQooL6&#10;Q7akeZ5gFkRVFOqljgggJTyEl9nFzHDZXTFenWc4UKa4uCpJegyFHqA4LgK3LVpkaoYFwWkgOHLA&#10;VmhKjZ9HNAY2Oy7SXWjX1BVmkOb4Yl5ErcLXC/qC6UQz2fcvxniVZywerZ0xKBFuevuCoepzzAA2&#10;Fij+IKpOJ2BDgQSqCnoPMq0GfZLs2JcK4swFMR+J7Lr1E06V9RV5UuyvzJetHKkR+mUcD+4cafix&#10;MLxfMOINy/hf3cCaE/cbdR1On+sjUUexIMX6RZKa5igT3GKaI+r+RsAUusvSHfcqhTe/UAHQ1Yzk&#10;764gK3Qo6iANZeJ59zFWb55lqo7fxGzLvavwxAC+HJ5iBVNZmXLsBx4lmtad9kJqVcbsHmotWrN0&#10;glN2vnPmvg2HFS5Ra2peD6ZTXwIlKPUYFPxAs9wJhy9zgv4heKA4YqXa1Gq+TPcQbepeo+Jb4OYK&#10;KOStjd9wvK8TFx7ruIhF1MN2cmdsYtXOrlK39fBcFzgmWOkg8WXmmI8O8eoYanQ9wgGqZhWwa4Lh&#10;ZjiCaGJ2D1sKlLDuAKdyiiIBTFj1CDIUjgL2XkZDeIYUcxqzIWzQbBLbvKovLcbiQAk8MlYdGJl2&#10;bfYwExYMrTcoLzzNOue4I1VzAQgchtscbY8S6vLhsre5d1DfqgFhddy1nEVc4uUXcs+pUw2JXiUF&#10;D8yqrk8SoqX+ZQNZzDnZfXU1qjZZq8h3S0wyUSkRxMgmuha4y88MCVFyAy2rlK9N31cE4uRF0RUp&#10;bqYI0XkepzpAj/8ArB1YPFzbWkVBNiwpxKEikVYZD8S9BLLe8DOZi9vEwv5ZxHU05WRs6lwUKOY8&#10;PLgo3q9yonDG0RCNA4dpAOld9sLRtZMEvI8wC4CsqIBJeksYjTQ01pLHC7r7dcEI2S9bwuKXcF6V&#10;ArLtlN1LSnjSNaEaduVd/cLxSwV2qgBFrIC9v8/AtI5rku+epw2HE29nNZLL3It+EM0hdSw56luu&#10;4WwyI4q4JV4lpgTwXI3dEGtzBeI84f8AyCQtagziC8DSUa7ModEFg5LSmY6otE6PokRO++JcsWb7&#10;4gVUdYQGy+Wt8RsUxlnuITyzJYjAu0/9ieADLUUxTWAjQ2HFwE5yVU3rjuVUNGNRoR3/ALHFTXVu&#10;NYs4Pr3KFL//AGUdWgd9/AfFHcrxCyUWuBFfNaR1Iarg2tcIwUM9TTTYMjUyKzydRK9r3Ad6cRBU&#10;eNOiVAzRRiJtXkBlywQSxhVR2BdQ+sO04ms1h66Vp16IJYAlcbKYOrZSO7c9Ud47EiD9TeOD50Zk&#10;to1zHFIJhFRS4hjruaYw5qaW3G3x6m6st/cyN1GqnqVYDG3AleWjuoWiJvmNQiDXm47mmnk7iQcu&#10;SXIuJY6ZGVBsvzLP4jJBrGimMhgf6ijDFg/uVcHX+Jcq5qWROAiEVnCuZUsbK+CLBUTUa7ExDAQF&#10;IkbW4Ar+Irj+zXLE1ka8tRvhsLcIIbUsM58sW9xRcdwKyDUo8bC0yB5X4iDjJbdwB5lhDzgQESI3&#10;pi1RHTqwDUcbcb0A6EUNxtgb5lZAE5FRFbHmKn0VUtNqIhsmP7g1L14goFrF5sOaDrzFtp2ocuQt&#10;gczkYs+psBxFsrGWXuhD0cwtE0IuVcS05UwZ3BUOIRprsftr4YHkTwLKSiyJQtDrqAwFEVeSqlvS&#10;3LhvMujIHl3KphZ2cb4i9TveIY1VwqcFuRSUcyrbY8eGeS/i64lbrNcEgq2XUF637i9MSvxKuftl&#10;VzL3Mh7QobOMOpVNsyqnuAWwjeBGzKh0qh2htCb+SGuNz2Rgi1NP8mXEOZt3fPMBLtH1GhF08Tm0&#10;p7lLRo4IouOnTAQzl8+YFseMlEuzDOblboSvNy+x6Y0Qd4RiOmqE4WBo7iO2SNDth/L4itCY1t/F&#10;+ML8S/Up8EjnWyGKwsQSKzuJTWPEAsMeIYVdX1Kvu0Wuoqigl3zR5ZfRepYIcRSk4rYYVaIHmNC2&#10;WqwJbfafpcAXJwqwE34jDMP7Kpe4ijxxHott83Cg3qYLaxNx+5VyudiSDiqJdJZHmx+TU2WO9OTS&#10;VilWCOS+KhapvS9Y1AX7IUV4xLEFuznSVe+IVuJyJcTZEezNWyJxGdTlrWRgoN+HEqpcmQO1G5Hl&#10;acqfMKqUMp8xEd9x9BUs0PzEqOBGpfMocN1DSwVaMjReYgR/DzDs00GvuJyvX4nLoN+2c43avUFN&#10;fBYJ5FlfEV5lnOyh1AFNjbg2cONSg635IFNamdTbVcwrOJZWVzK7sFSoJ1gNTWy25nLDwloi4cxn&#10;lyMdnMQl/rFWynjr7lW0s8uWWE8H3C3KvEtode5bD5RAJogiSql/iazxFcs7eYJuKiYlqctlAOsz&#10;htYjh0iaFvcDeaOIsjuL2S5dAH7lFSRItdICKLioncU6IYnKJaqV76h6UaIWFQtZT4QBXYLErzAR&#10;jHNlayt0jCFbK4lrifuVMGADzBi8eJZ1NFOzjkr3BviHqWBTqzalXoQHc4mx44ibPqUeSB52XWGs&#10;p724QX1NuFDMfgW+oUcczIbBFbU85RFxAlYkMARSz67meWyz1L2NDq9kWorX+YzhyMqsxFU7q8jq&#10;Aa+eolq/ieHpymMcx7GIZfh19zKB4wuBaLRxcFRa7emVTdvb1F4SrdTqXSXSNXE3BTtYgtdnS/5B&#10;IJ5gnFyriBzKlHiXPovTMErvo+IghKgarm/Iie8Qp4zi/fiBJsvdsGmKad3HkvmAoPURk/kDugD2&#10;8SzuTwYx9oKQLNLzUEVMYh8QK27XqIVMekYaqvmWu7yC2PGfcLmPqmEGn3PrDhKdlfCqpjNpGeZj&#10;4qAhsX1AeOzpbfqWId9w4KHElVur15h0XOyXU0rqOkF21jlCx1R5igmD/UJZGuzKPNZcKUKedqDQ&#10;tnD6ZfhX5lCll2Kubu4NbAA6cvqUqIL61RE3tGqKJUIgrUj1HRKQsGvTK293YofsLOgRrcDauVl/&#10;13uLkxN5EGxsB9T087C4Av8AqXFXMM/cvoaTfPU+9zlVZPTBgAzJZreJcEmOJd8QHXiC6ywwwgh8&#10;RROW53sj5YgBj6gkQIOj9TGaHghOJQdQs0eDcVQ6dvca8KMHR1dQmj8PMrYeepdLTfImJEwNXCIV&#10;0UN5BsJ6gkd+Ki5VawAleVxKtwYJgsFtWC1sXFzn93KgBtzEqAVlISPa1ncRCu4dHWyjJS0e+Opo&#10;Hz8L4+LrJ9TKwblHLOOIlb3M7JdPBcthRGq4jSf2ANJWZCnH7+L/AFKeJV5AQuAT2wLZXeY8Tjq4&#10;JLgIPqYE5zxA7YVPSSvU/vxUC8I8/FVONnKHlmajep9cXGeLNg6jUtLXYlt5V+4AXSPisgqN/uFR&#10;vNxAXYLvma5re4GLV13O83j9Rm7u4dABck5yUsUADPELOUdPMQGzwhKmjLbN067mtQs77gJWViuR&#10;YC83LeWAncLv64i7g8//AEgNgP0Izu5RHU4V3FKprt45ZfLoz8E4bILWX2RbQN7dylWNq8R2mLEl&#10;jlnf5ZsdkRFUUs508GwWwqoRBXeXqV2x7lwc1kvQhCEC45ycqmcQYHXiE93aVI6YSKm7Rup3UXOR&#10;oa2BQ3SjxHyiSVoolahxyxoVdCkqnqIrcKgRnmcAQF96/wBjQPR3ErDj+wBtrTWh7qJCi6hec6Tz&#10;KV3QNhBTjsmdj3CGuomn+S7TXZjG7Kur6lCNKfZwiuFlDtnXQ4OhKDnWmP2BbXzOFDJTtWSryzLY&#10;k4irTmM4ZDtd0QkupXqlFvuo4urTnpg+36uAMW4HTqX1xBptZ0R48RHwS1qmCxrp72Udz0y9oZcL&#10;cgZsYjcVsNssFebiZ6HKoOeYIis6TuJeWh6hU3cQp5Gw0gLUXYPuUOYGIzW1NF3FU68zjTg5lDZs&#10;vKuQBM3ZYTYNYAALsj4KxeJWHK6iCQWVbXXRGuHCMKdMR+lDwaeNl5+weIOnhgcxKkyrx9eJYaNq&#10;Lc+pycfFT3Ndj9xEr4rNmP1OdIdW5OqqAV9dRad241VcE4KJdDKyDFyD0Kk55J7lh8VC7la3KrWF&#10;hDyZzNLTiU38B/wHmfUXqB5i0RZuUKwlx6VwFu0AaVdI55pxzdywwXbxDpaXy11LQtRwMUlrR46g&#10;oUD19yw11z3KMqiWP5OKjT4+1wdC8p1FyDyIFgaGMIA+06issL76l9W7kF6UVlf+y3jaFixAteO6&#10;5+CzluUvc4lR2X4nMM4h16EBq/xsAfHHzKoT2eoKx0zfODv1EUFOTxUNrwy4sYJ9M3rNBIuc1XE8&#10;nmMCdMQSWpWwSmrKhKsegQThERQ3sdUcEqlNeoypYSmW1XELxpNoBxZ+MlQ+qhtSl8V7Lg+Gw6y7&#10;7ligM7hLO4PFVTb8n/4RWIF0bjlhUwNGp8SpYOfZlLpzjJVXWRZxnmLQRRrUvd+RAohppQy0orxc&#10;qzHcQBzHayEBcWH+oGKRvgDZtVFwceyxWVjy9HglQgpz0e2LbK205izBwSvUfaiUHiI5hNXXwCur&#10;lhxUHepE6ETBRIaIbo1KdwdfEXxsv1BeoHnsgDb2WcI7qI4m4eHKged+JQA4vqY6l1RFraOQas8T&#10;OqXOPEuBMIeK2V7jCOxsa9XbA0CuDLSjlxAAfcsLdS4OXn1LA7rliccvIENcNfceio8xZm25gHAg&#10;6lpPbkNvZLtLpbfqN/8A+FGAMPUpV3BVBfLHiF6v1LG6Tl5YhWzlZbdyjmWRv9Te4T2zKmXCHO/H&#10;Mz83HnNgNXAet+LYnbHZhyyjDkryrzNtnDc15mSvEq2qleSe5RxzKK2M64nqA9/PUoLfhYDuKXHf&#10;HcvvnMg5cerahtU4Y6qD9MFKoP3KAMN6RnG+pDt88XQIYASONB0WwUVX5uRaGDsbXpe8tVZ4ZdYx&#10;f5LFANaYgLfqGb7dXHk1Bq53S0VduSkWVfB6mQbv/Zcyx/HM1RU/MBlPUL75+KOvzbdVLghaMKn1&#10;pl9DI1kv/Ejex3E8R2TY2vcc1tOLlQLQM+mUlMQ08x+oFlv5il0R82MAAfJOVRE8vbMF3SljdFfE&#10;4L55iHfD3EJ32XAQxHA/cerg4RMWpaeI6nklB62HA48wyo3XRCLumDUOLlOwyAQBq+iYztJYtTnq&#10;MAbfbF5lw0rkwAQZFugW4whVNxACi1rEDujeQqhRuy4Sc57IA4L4gUDqdTzBx2osrLnjlOEeE/h4&#10;JmtdwxeARVF4TzHam1UXpmShlTbf7LWE4rKaW9mhVxAlARa5xFPdRr2soa9S6y4uf2GYIQLDuvEK&#10;1zFDIp45Jz4gqNeZbVvMNkrY75yW1XmCpfOx9MDl/YX4YTsDjDYPNBCSmEtgDb2xBtrwHEQFDsag&#10;4VlDAQbAbOYKB1zGRbVOojxtbqP3FKptqG4Ji4o8nULYXyRBCqOEMUU2/cGyLLVep3AoYEJjtrzG&#10;UrOKyUQe/wCvEcxK14S8phj4hjbOH/kNmEOY8Y71cF7dlA33/JY3XM5OfxNaOTRsc+BLqc7jnibX&#10;wbxK2N8H7jVsdeZVt8fFfAQPjridZKjP5LIHb8XUuZXFmss7GgizYtv+wC3tMi9C+nxBFi+Rcpd1&#10;sPAP0sRovWMGjvQtwWJTm4j4eQRAiuv9ac7Hxahl/RhmiKPnSG19vC3H7uOxf6qwQjYToki+G6xb&#10;0fdsWaIg8qAEX8IJVFcfyCsDvIgoNvNwWXLhX/YAvSSYIFlvcVbrpj3Y5OyLC5dJZtxA3fKRFpx4&#10;iAWy+qLt/ia4FXKlLzc0tiM4nI8/cu6pyRAAPaMCx2IamYsG75FaDjEUkDAecgrSKK6yNYDVd3cw&#10;XUopBA+TCLYN1UhzN+Fl5GIKPGS4FvAlMNHEHQF0c+4cH4xBQpZsQIinKdRoBe4oUWGVFWD7YRPs&#10;ZXWJDgHeO5Tia9RpoNoTS1ePUUEHJUsgJTXhlcGJ2RUtZXbMFxr6nNPAOL7e4evYcBg9BDVBcIW6&#10;uDLEIDh1LlQYleeSeREGxu0xPllFufMfD9XC29zyce4V3c6yUW3mAvCUbSsm4dgTncumz2/c02QH&#10;squI0a+ZqW9ZFfcE4cwryygYazeS1rz/AOw9f2XWH2cQsE8wuowgUNPcVY2svzDuAYh0yjsOzq2J&#10;eMOLKw2TA6gVlnMqVg18RmE0W2phbWeNnGYt5lrSWMEOS7XdTcnS8weyzxUQtl8ckX4yF2ENPI8T&#10;TJfjbl2KS7q4+pA9OjHxyopU8JPsqWOQ33OJxx8XLtl13NTOHxKvmBRQfia97Kpl5RAe0AKrfcol&#10;JZArjD3Ko3Zdyr3591zNu5Wzn7n/APMPZOMSWTnidy/cM4+Be9Rl1EBvMZbxFIonc7F2Kq4via30&#10;l7UJz9wdwg1zDbQTiEOVfbliEur21lC2KXUEtwaawRdrDIDuh9cy08fw9+y4BQh0AyrDWrWTynpZ&#10;AaXsxiBfF5/kIGOpbuFvi0LNmbn11Cg1i4Olq19yxEz4VKZX/Ny4NTE4O4Y5eB4x69oEieseEhFJ&#10;TuaRrCl3WMQxaXQ+oKbxkuV65hAxbfuBC/QibtUcEoFvcEZE9VALLlaEP4bdyhQeSkF1yCBMxR1x&#10;DMoRxVWwAVdAdSs71zEqqx1hLSULvz7gKKKmjCFbjRLxxKG0abKga7E6ZYABeVAUeeoOBbUOyQ5O&#10;oEXXMBhCoNt8saDZ57mXN5lRttHMd7oMuXaqr8xvzrmWC8jxEbvOSWqktduptP8AVvtlUp1ZkNQs&#10;hH5foioVPPco8qsGldR8jjFiMaFMfO9/kKE4uK2POwYspSjX1LGgvY7jPuC5xAN8QBaEqiFEdUPd&#10;RLjLlgQF2VTzcE5/k1tipgN8WVCxfJAeEE7Acj9yw4UzBXPxTf7MsARMvdgHdkLOY7oYKGg8XCMh&#10;NeiZxUSq2XmxXlwiBoB43ZRFXSVL4FOtOfiOxut+EqGLUuY8RgwcfiWPA4XubK3jwQxaPFyxGj0q&#10;62AMF3sBrcnIYgMhcUKZZfE5eJSlbZfEQ1VzapIsjrPmXlEpzNKWIU7eVsiVSn1N0O+YA2PEC3qP&#10;uZ+PjLDzK35BXcPjjZUuot7MWoF8yq4+Mye34yG2gUb3M+vi62JZV9I7kWuIjmWbmCiLWRa2E566&#10;lmVGHIVSsZQURrpzHyWNe4Sw5nmYUpkagxLQIg1vJ3Ot2FpKu4Wa/i4NFRXcFloryShzr+yl1Qeo&#10;mqQ1z7ikCGvJGxXPqU0l+HVShPDA7H1dcwsqDynNcJxnTonnL+3/ALU/5Sycrwy8I9nww6rjp4X0&#10;y3ZJzNOUMX2R4l+ORKotOU0gkZAY+rd3EagH1Mngi0FBW9xlU29RHAli+L3Kn9R3C2OeYzGAhCq0&#10;StyydxW4ve4Q1wSCjqiZxPMgdyxVG8vUfvHDCc2DSKzQtEStYBAtRaYytlycQCUhd1HXoeZaaOqj&#10;vLhyRHR/Cbm8LuExUsh1jZcaAL8FQKaB15hXIB7VH/1h8Rf6gdVB0wiCiH1IWLni0axrCnNL+Yqb&#10;EdORmrtlcCe4r3LBPhRtUwKqUHARP6jdbtwtnZMeZep4steyqHmBXGkoHRL3m3Pe7ZfKOWQAvjOY&#10;gG7K+2Ad81L/ADLDiXXGEBECmQXkh6g8nMIsaTa6jSmeZKRrVUR7O4RcfCRoKsoKuWEdlimo5G3p&#10;e2Ueq+oG0EtlSlJ0nsm2y2y/Yr11BVQlhrUdCrUQYEXtLMjvHwIpUzqWBxPuzLWVCA0oA/cL52vL&#10;LLYW+eoE51mhh+JZLYlPqUfEvwwF5KgKh+4O2waww7/6qUHE5ncpnHE4jULUqj0TrYAcKqW9/iWN&#10;+Ix1u/AOAgDREaRddVLOeO4t51APc0IdnllrTFKXlhcVsrywCoF5gixWfuHzS5AxeoVU78s1FOPc&#10;Vyo7xEXR+86lqWs5jLuhD19wwvqJlnXMLzci208ftAt64GcctUSxqne5a+bXzM5Ve/P1KTv5V8S/&#10;UuNQ8f8AHEsU6nIMJuyJUNHTMPR5gd4fTCigXvhm/h5LwtIbjzBAsXkj2x8VBMJXBg+s5jwwbmMr&#10;8x5gwlwTOo8vcBRYDQsWIw4XsEFtQIFM1xUrCdcxLVZFMB36cIYQja+WLYHeVHwKI1lhi9yxdEDS&#10;y+5e06wmVClgKVrty94dRUVV+4c7HI6lOhKhAfwdjWh9uYYtK9x9qpwGyuCppq2X5H8SrafmKKGH&#10;idIyCShd2zDW/sgXzGo3z6gjZcU1MFOTgrm4CIhcbusRHVpKrrKOksGMTwsucZEbB7qF0u6e4X47&#10;gBvbAnz7g8HdjXiXVL4mXM48RC4HqvUKvEFq5KKBx2+5QqjkmHuXOcPEeIcx+3k5HuYM6mdRYpyx&#10;cS1nM5NRWy51HuKf8CdY33FjxFVNcuo31eYHhYn3iOgn4Tne5VC1fniIaWPsj4cTaTqKqVf3F8iA&#10;FSiF3RzDLSpeL5iXXPqJutS6eYuLgOeJ5uUBBh9TuX8HMP8AJ9y5zzCX3PXM+oNnGEt4nGxaagtf&#10;Uwwyvhq/qFoDjqFVv5i+YghWcxrBFGzkbk4PMW8dmi+CAw7AGONw3h1B1N+pmOkRj4MWnJzmTHAj&#10;V7fPUKcc+WUVW3/5LdGmV6ndoUwLBWGwvQZ9yynfXmChjnpKDaAMwW2U8Jy3Oxv1KC2jwstVC3/i&#10;/h+KPEolEqfaNVLLuD+JYgEzmbeHiDxLQuPTHo1etieiXkLy+r91Rqs/7mxk8MUVV+yMsiSzRxKg&#10;5FwG8d5UyCLCMVgpDWNcdUGKh+5yypskAoi2RN+yN5KnhJWC7eDG2VDiLrs4pEKvxDxlq3DZVXiD&#10;Cvs9EvWdHLhHWE5xqFgGuFyNtU+pThd9uLZ9zlCVv8sIVha8VhOR6mqnECi72Yc+I62PSNPEwBfU&#10;I/jKp2OMO+LHZjWdzyEsYNY+SdEPGMbDi9+psH78ypvn1A5kA6pdb1C2BnMJC23IA3pxKsq4IcUm&#10;4Bb/ANl1iF8q5fREuhLiQVaA2WU8MFerRKe7XiXnB4cSsi6gL+oDVk/DRdxs0bMCq9wO1+iBgBCx&#10;WsuuEt5B9yp5TDKcCecRXub4iarY9hliJmHEun/8RBT3KlXChrcAq2FYqXEeZQb5jXTmKjofmNou&#10;+Zya57l7eOo5h1Lji2om0qZ3K75lQg1VSt+CpRG9H+Tyfj/Ph4/8gKtlql3Lqc5LG2LsupRxzOSq&#10;+pVt5n6JhsOg7hQqLlYYax1EEDiUPT5lMagjYm+L8RjSFwvhI2QfctkNOj3ApflyWhYM2dDS/gI0&#10;v/8AYHbnqN4rfsyUCvfEosOqgJzleNnDpsLLdhuPcAXbnYOa9wx0uUyn5uXLln/JCaP5nl1EtYWU&#10;j7iMMxo0y2aP7PPLyQi6PpGC3xw4yvU/TSYJfqo8cuFXh/DUuCq+6ZvAb8kSm/mijwPikirxq2KD&#10;G3TKAcfm4gsReqlbVfpmgyx6hMB8WQA6elQlwcXjUDVI+2WrVngqdsn3AugOl6xbz+sggAq+NmdT&#10;C7MyHWAeiiXVCHm2PoXjxECyvLKVa39x9S+0ri+OZYlwrncaQjbmDRvVspjzcQWdbKk05A9qOa7j&#10;ZW9IXL0MpNeJSy6nvwlLAqAW6hxO5gg99Ro1YQHvI2Nb8BN8LLokFsL2DW7U2+YHRwdxPzy3Dz/E&#10;4iXCgr6ThRCmjW7MA9x2TIrXMaBQuuoci8dTC4qCx5gBf9TjUOk5M78LZXYN+nMIv9uG4f3kbr6g&#10;wSiIPTc0dJSpYRFRdlncESxjrNlHcAdS6nisHzfeUC7jzRV5/wDYnfUUrVwMC4X1ycKuoBLCyBZd&#10;V9xPDmVIGVPB+aj8WTnSayPTJcsNgPbAqYcS2OKixZhb+ou+4qniOMYJ4M8QK15/yLNiKv8AktWS&#10;r78z2Qxu2HrniANfv3LmjuONEXnCG+5Qv3OZxF+oRLnsZULbP1KcKgLpiNcV9wN3KDkr6jRl67sE&#10;21Z/s/bYVttbQHUBOZDl6hfFe7lKJ5HB/ILfc4wafU5tRsArdlI3eSvcBKTmMuFTPipUSNFMZqGM&#10;bAph0NouMqw9QwWMFxBYh9zDaV5IDSp41HMk7skxUt5LGmi/3CrvcUGXl9azYKUIX549xHmoxqml&#10;i/uI5t/M7r/djy22+WKuWJGdgsH4txAtF6kRFJ9LNiVk8FQsXjtRhXgqmasPVEpYq+XYhvbWKGMo&#10;TVjzREmVcb53HMMh4Rdxgjy/Us/59TzrlNcTteI5qu3JwVn3GuojrVmcK+45uw66larLmqhKgvhg&#10;neCWGruWvPPDAm91rOZWf7EoS3uYeILK4g6KVUbFUksF3+IGP7IMcKMbsiOJvf1BwspfqDftADZh&#10;pLBCWfRK3KDyqjunoiqE8wbOEv2zRYtAcQRFlePE1Q9wslMWWKuc1D0zBrHnZp87xUrxn55IXYfV&#10;ljxKp2Xn1LvNuc8L7L8XsX3MtUikA545ivcFQfvFqnHyweJcGiiX4hbr9Q8BDYClQKyHif2VFAi+&#10;Y3dyrlDkgl1dxFVf6hps54nK5XxcGNMr/wCzwiPdsKCorUcQQdiLpXggN9xEVab0QV29wK28kT6a&#10;nGvagcuH+yrUYv8AyMG89y5HhDwM8S7lcsqalppAPJKdLFBkDdlEO0UDbWbEtAicdvHmWtavRfUA&#10;6i3eKdcy+kEq6gMCiIG8t68eo8BfrciLfuVbV8R5E5JznnqUDe+5mW8wFo/nz+ITF2RLpMlOiE1O&#10;oGBrmVeJZl4Jly4BitiLOGGaeO4orOz4luzFJQgjKKPhyY4JEYWIrmMKPHmL0qg02+oax+VDWL9t&#10;xbHTyEXsD2Rekfq4UXV/LAOf6iXRT8ytXddRpzEeBX6gXCqK6Xf3MRc/MaJZ7lXdRF1XeYAjLvBq&#10;epmVWROvLyyx1xF7UuHpgibLtqZGg1L2k0piwti69QrkNmxsUt3jj4yq+RIqY3E1mwu7XqWNahSD&#10;XmxdSGiD30yuGju6gKKnpg42vENbq1FJXmFFDmH53N60vz4go4uCHaqAqyCPzA93BWtJ9wIZawrx&#10;B7msLHJZ2WJ3L0X7al6F6FKgg5dBgQK26nU2o6f5LK7UROnK7gOXErRCjqLdVQEVZv8ABL8UT1DN&#10;fqpa0teKmDbn+TK8cTm0ekBODwOZ+HXeyzrvzLBuZ3zBeGZ8MHcu8wfNn1AVpKcAl78OfUqHiHiC&#10;OZhDeP8Ajl2VLJZOEXBLUp66g3WUfc4MjU4yJPuX5efEpYPL+fCZcANvZZeL9Tnf7MH/ALEEEc33&#10;EWwoZKsJa2cxHffiGbdWX4TdrWXFuBOA4IrNcQFbxCpXHiEAqBgpeXCQiXdRSXZLLQ1tXObXcEXS&#10;7iHBcWsTnz1G9vjqvERh4/UC05XijZzVtf6g+fNFRGrJ3Deb3si9MeNgLSqOYDVU6qJSXMuLC1Dy&#10;gZd5NlQu7IKtuQWU+ZvmWys2cx3xKiacMqI57IFgRZ4G4Bi+oGVb/YCtZZu1Jmg+NitaS7stEVOR&#10;ZjNAIl8ckTupS55iLWkDxWEBnmXFObm8cT6jpfJFoyri69QauqvyzJauAANg2Bv3Ba+BAs3GSvMP&#10;fNcEMKC568R8b6goiR7gtQtPAQRLOJTuvEunMlBAmsC+Zd7cOJTK2FDdbNZC579zUofiAnAlDZSu&#10;pY2vgbUqgCtWOvcAuIwzTX5YLKEU9wfEGvzOciVn5mws2A1fn4HnKdQIGNluaLFOEfZYg0OV5h0M&#10;r9RrpsMhBCk1lGCwK8sQd/Urz6jLGZSuZyihB5t7uDXd1OXW1NCt9dRLnhEAnLviKW7OJWC+/mPU&#10;L6CWjkF4qItZy5onlWF+HYVx58QVKytQ+6DnMFY62XA1sSs2aipbmV5mEW+I8z8yiUe4BewBrMHC&#10;pfUoP3GvJE3RBqJBN3v1KWYcRdq4GHaiKBZ/sB04Skpl9SojZWPMV1jRqWtQLojNsAKC2FdRLaq9&#10;wVbt/wDJW5Hg8eIU96ji0f8A7DSEPMrbDvJgvVfc60H1MRZbiIBYy0DRxXHd55tEZaBJ2uiFqqLy&#10;4U/mUNHPF8+4i6O4Vi99zhpG/wCRNscNSik6ZteQyrabEpqUDe4GoUBXE13CIYlI65ixshcscw8p&#10;fwUY35l+GDL8w6u+o1bGaVkMZyIDn8laifcOD7QNsFzIBCUMKhzueZTV3sBSnI5DT3K9kXKbvxFT&#10;afUGqtepT5Pdx7UEFc9/U3Af/ZW639QQXgZa6ghcJcQKKGpnMVCGHUd02dAbOY3OamccRuz7iF5l&#10;sqqtmsBUed0i98ep1PBwRmHSUceGDXvJTyQG5bhgvctcFAXBGUT3AqFzWR+5E3YPYQ9z8sNKR7j6&#10;YnVxzvPuKYvZ2UFq3KGgz3Lqk1zLVI97C6LK6Lht/wAGU6pPbdQOgdbOYxtjwuQRx9S/N3BQf1O3&#10;/Uw4CVeLviO7D1LhnPMAUsOo/MOQ1lwAXDgYQR9oB3u/MXo4lXDKRQ47iWOmxh+moCG+tyclchWV&#10;SPmo0NPE8krBNL8iJcqANe5Y5m7Vwbr3AGkTm6hTWGwIfNqviZZ/kZbHXaqM0XwYsaZB9GAxfNZI&#10;ejsiqgxH0kRwH0ja1Gxllt+Z1E1iFUToaEGpVhK+0CbKeolbF7bLr/kuwRvfuFBjxEv4ghRz4gnc&#10;gH3OklPPME6P0QqL+oAePRzG5VXLvkq40K77ijniHIxrTb4ml+dF2TPbxD6LP1LrgEtayjyyouoB&#10;9SnAlXlnlI1Ubsp8QHloPGVkvnVEvpQuhbZc/n/o9IFHfuIPGn6hduAPNyl3pBVSxR3fmFLR+OY0&#10;L77PcXAL6z/i4gxxOeRm/U0l57fAplfBkK/gmadzlPcT1gjWIK80wm1eo0NjLjOaj0AhMd9wsBnm&#10;bMHDv8wEpbzOBSoq+4BVTqJaKS7WOmcsuFsVnipekW9JbuevEATItPMr4qIF3EJfJEWBvuIAI5KD&#10;eI6tHO5baBcDK08xGxCsboruBSEEMgrl74n1C3GHG7BYKUyCw6MoeJQeoHUtNqeQMoqiIcgXC4Hm&#10;WteIaCy8npzLrxGqryxSoQSwBV/JG3hBoOJd1HX0xGDXcHnmvETp5hwUbGucoFRdZAcNwRgZ7gXR&#10;Syrs48SooyopWoCbN/2FKmW1e3xUpV2gc6gDYc+eYPElRJixpvH/AIVEKnB5lYIQjsxEBmnuOpqr&#10;u5VoLh7iELy+mWG8wq0QzPZcp3Cvz8eUcmPlY2y6rZDCVrwMCAHBXmZRABpLqC2mH3KHNwaKHUQa&#10;v9wO5QW1kujw6ylI9JdTGbfAqBooeTZXAiUgVPeJ8kXjWXS6/EBXOUg4ZxgLgF1zEcEOZxAnYsAy&#10;4ty0vKDmedxOuiFHEXa8zajmPBf1GqbNUD4nPFwqiER2mJjXB4lBGBLMs4sAJxFS6TAclnVHZAzf&#10;g79QJEnk2EwQKgAgOBUb2p09JH6D5hw0s7JnBx/IC3XF8XLCEa8Eotz9wlChEnC3xD5WDfxVzTmY&#10;9RMyb4jbiW+5QyWOZXuV7leEE+aJVBvEKvMEe/uLKFNiYW8wfKju40O1ItWlfEJoxzLc0L3sL5bf&#10;bBXR1FW5LHH7lbIImZM74lrYXG3ul8y14SpvmAiN8cSnBKpa7LGg8TEuOgz9wQqLdH5YAKvZgXES&#10;jt58w7HvYfhMi6nrrzO/qBW/EAv3KTr3KXD7muxythTsK5uGk8nMuoDmAdHmWV9S7JbfMsREItf+&#10;QPkUsRYcC5bm13OS/MFOIINr3KVNgIrkh0c6lFZEajbWCjJrqWt4Z0ibK6leolbDmPbjuCNVzPPB&#10;uiL0KvxF8YTgfmLMNnUSqsJWqolXQOIK3xUpd2VEaBhsfX/sLP7ZPAzeuwC8Ii7mbX5ia/Z3Fmp9&#10;jsGOzyJFbCX6lUsp5v3wyPpzKrhatmQBSeR5PRVF4fRDR5lADrOgVLc9OYdjVTYLoNhUUsWuYC6O&#10;E0NFDG2PMA03fcu4fm4knnJfXd2Cy5igR1lS5jGWlk56fmmJyqYL4ToQWMpEuA2LLUFTmoU9zko/&#10;Mv2/E03c4Bti0WdeZ5RrykePl8bBFFl9MxhHtjtIUeJQ3bOOvt1mMMlJZBEeDmVNS4q8RsRjjmAc&#10;+Ej3jTInidxLFHYxuy+w8RFX0le+I/2cR2RXe8Y0ALvgWTndqx/yiYQ6uahVyvLfLWQkatsJcG2i&#10;e8iPP7YDQ2o3FYN8/NyzslEoj8aziKI+W6hdgdQXiV5gdbg2rk8xNoP3xC90RVwqGNP5K2JQLUXL&#10;ViYd3UCrCRQrdm/EolVRChqLwStHxGVEKjV0cx52cX3OOIrEpf7lWhKArzGrPPuMMXr+wTr9VBWP&#10;3BcXviUFuvuKvEZZbXjmFHesLdslKgpqVRUUfUA/M/tZBe1tQPBDywWzXIX5hfTBa2W1Ut5jDRlZ&#10;L4jX8nD7DLgjA6VtTTf5K74uBW4PcJyKh74gQXGqyIT3A6Jv5hqor8S53KVoWU6pBalOHIJcTVdy&#10;pxLe4O6mHEb6MDpsleypRDNkEY7LxCOVruAJPFhR/k44j9pZ0IpOaYDl2WHHct8EuZjtOZaNR/Yv&#10;hwdSwW0C9QXUbDex6Ai+ioY6VmnHEGmpUZyf2Duq5/2Ly8yhXGAMzKud7li29y42aN49yoAfGd/c&#10;IQByOuVlXM5fpZn1HsuBSi9WQF86k879yuA38wErf7IJex9zEV/M6P8AucoHnkE2G/GR1u5+2c0k&#10;ocqQigKl+J9T7lzPli38PPPwy0SwxjWO8OCDIzL1Mw7cRsTE0YRvDPtLQIdDnX4lg8SnazqFUMBr&#10;mVCHVZcWBBxWQMRGm5jKGNpx12Z4hZ3PuWHBMhTAgJSPhE+VUdIkWQivuK0iCrcCK6lkVVzvxKPd&#10;w0UoeoEh+KjzIkqlPUso+YMw6Iq6epXuCOKe468ZKHmWfqBg8xcihzHORIv5KcPHJBsV62NDXCc9&#10;bUQav/7Ean6ZwUc9xwv3OGMFe2TPKyAQp6gHR+oG6hjn5mrcaUbS/MrxAfGzDVqOorrsnBewclJi&#10;KwUoFsDF1E5AWRllFfEGq2vJEJVB8wuMfHmEm0cqWqcFXf3KcsGclMpKNm9Rtdjd4m8j7Rs52Xuw&#10;5HJR74nlLSjkTJcW5FxJmPiKmQEP8TV3OSkPEQ1fnuIHEAGK1s+2Wd7BrqIGpR/E/Ql+UqqAep4A&#10;JKdp9Q8hcDIppX1L36gBUSxzw/Ee7YAM5lwj1CLDWn+xRS5cQxC8YSwpvasl8v31CRTZjVPVQA3y&#10;+oc6LmmBGDoEC7rB5oXDaoQPbg9S2UGCABmS04ZZlpbWy/U/Hxb1N72X83GgrzBZ8EWQCDpYJ0X6&#10;TSdP7P8ASsWOTjENwEacwAFrFhKFqIl4rn6ir2x2cb9TcrzXiFbt6guYPcNp4MzsOVhZLTXwG2pv&#10;ejXYgi1dkhVVmqSUHebU4z4Vgu/hGN9S16TxgDYBxhsGjCZRRlDlSlcYnkm+IiqcgeOJQ4gMZLCr&#10;lL6l2AmRH9xuI7/ULpgByiI1OOSaWYIr9xthFdzjByUrdjVOfmDr9pULKOCAAp6lCsX6itb/ABFu&#10;rD1N0zCa2v3LTHESqXuBqt6JZL/ksUYAqglk2cnubzKmmy1VKy5pB8zH7n0jmphrqBeIJq4diFC3&#10;JY3KrTOpfqU/Me3ENfIwe4VcolEcSiUfEV5KLxcDwKgHCXIKNVALFaWRWFz3Av6KS1Hyk0YqIpFR&#10;F5LXDGBxBlwphAD1CxzKG2sKKyI8SykYhxxFZWe5wqi3MQuQzWJ6iAWETqWShSePuObX0uSlQDAJ&#10;QJrTAhpzBmSvFbA4hawhwOESVmRaLYI8fG/9XLJd/IwhUoD7hVfTKyn1CGzVD2M29ffEKwAfUWXA&#10;IwpctdYx4dI/G5HmAgyVGm2n+e4YEik9SjXTF9Gm7PbAcZYF38dy5YTGFnIrmsu0fBHatVqvLAmO&#10;4VB8sCo8zp+yG1VF10y0d+FjPqWsSafU5cRqUO4QqKd8I95hfuNMRUffMe0aOaRvk4lvc5yVstub&#10;5m9v1BCpa/WRbtFiBp5m9BLrkgjxC7Rt2HHi5z4rv4GWosNyJQhMmPH7hQ38QNhRG4pXOJpZVczj&#10;SKlFURn1LPEq5bnAlic9woBxMSUDcrpgeiWOHEfSUcXGvMyrWZ3DimUVxxCr3mEdF2ROseYe2VfE&#10;GVNPruCrOvi6n+fFdypRKJRAWU9SrxmIWzepp1K9/CatEBr5JVaSogWbKIRCDxKpvplG87Ja14lZ&#10;UA7nolA4SnjmOGMWiWJzXmPubcbdeZS+iGb44lvuD3PMSy1/IBeWX+IWsRxGW10ykBjIu2DdEC8Q&#10;XRn3hbeZ3pKuCX8y/hLpK2qmnXxcpM5+N8fI38UfNnxYcy7YmRml8RQZEMrf5GbfsYxeRyYSt8/D&#10;YxfHc5TDUYSWAW5X4IqMIBxil+EQuxVJKOTDiWO9TJTzOImSiUPPwQd0r9TO6+b7ljfN7DBoJ4gj&#10;p4iG1jROoU45H35jLxU5jU8S60ERyIvcfOG1t/uLiqRQWQHGNdIow+UK4ieJ7Rr5uC0brJ9dRbff&#10;EsOxfMwZONqOZcUL8y15+fcXfBNGiThcsvL4haDdeoY20x8nUZNtfM+85lHNXMqBabAG3RADXM4F&#10;OYHDzB6vcWgDnuWsbXmC0HHMWlmXL9wXcX1+YJZxFuq+pq5DnZRMJtwF1KcSjqBXCMfdsGzTOJ5g&#10;A/8AJxnn4PjJULMlOy+4cX8fcN4ly5zAgdMBWyvLkBOOpb2RHPccWS1btRFXL3PLlzFa1eolcsre&#10;fgFwrzGmZMvZkB2EPMNFkq+ZVdwYC4ZfiC7w8QAUZHzBtA2LRRAtm4fU1yRHWwR1SV6UqYJ3qijY&#10;t2pX2TSoNwwT49fCZuKepWpXpl+m4y06l+ZjOeJaWJzKiSpTOb7jB58vM/dLlxUfgirkVRFx3Hi2&#10;dn4ciseCTCJrCcqX2jjXmNE6bK0fc4HwuXLIA73wWTFJcyEe9mgdkpc712E7xXFhQ9RgEsLEl0uL&#10;Z6Yo4nZLvEt2S/iL6IsjhhE5CokrhAtRWjY7pElEuUdZjXI41lnMWXFariZOqJxvccbgmSq0MsXx&#10;1FQDzLPNgy9y/bL5s2CLcjOa8sMLL2ed4hjmJcGXf/kF4NOoqb0c1FgEfa/8meS5YtwDs3uYAQYc&#10;TTpVQqi8xHgupYluS9lGAig6/U6shXcCVtMMZ3AB+LtZ6dwCbAjbSbCxXZLvJ1P7DiX+5+IDPzA+&#10;tlAgVkA4lSoDxKYL7gNQU5P1Pc+5R4ZRJaX4jZkuuYAKivdXUP8AkzI8uW54luLlS2kpv1GzYLmG&#10;HuoJ1KjZqmDbbmtJhsG3i/c1v8mVmRpfcvRhvEaD/sW+ING4mo8tsU758z0Jo0JZ6gjgYXNjfl4+&#10;KjiNoD7wDYU3xL+pTpSAOIKZSJ3LltbB5jUpKLkHi7hG+5R1IlJniK8xfmUnJGnVSkEeGNm9wxZW&#10;RtrLlk0qK2XLix4iVsTxAq1EiMZWlJPzTDCJeyWBcrlZY2TytRAhSBYejUEDonsw+KmHMoaPEpSZ&#10;WZdXx4IXmQq6aqUd5IgJRGqrcmy1bt6fEcUcSWS74jFZbLqKRCvhCF6le3Yvgmh4ECaKlerepY8Q&#10;24fEo7dyw5iGAGT3SxDRAcYqUP4jbBl2tS3m94/EoK93O8wxohTTbUS2lf3GzKi2UlUn3KG3fMoq&#10;tEowbXbE04DiaDJSCArnEskHHbEVaI0LV+obqPUOkoguLyAcgY/XPG3L3jDWTTmEJncRxcK8Q+pf&#10;mZdxS5kBpzOQVcq9mhBQGQTuFXjP2+AWU54leJXcM+CEPUXcObhvUotyY+IBY9rI0NX2SgEbl1Fe&#10;5qG+GNXyqCP1p+5dl3LviovUsnGR6QXpl7TFK4Ib05hlUn+xBWZPpFWS5cH8olwM3JYG/qUHv/Id&#10;t4gBUwjo2KB3KN5YztTjK5+LjTkoeSUXVYSvExhf389fCX3Lh7QHYZS8T1Sl4st0pRj7DL7B+JbH&#10;OkSIlZT1GmJ8RbdMfkblhUTKvcbwAhtgB2ywVfAXkvIFMSrh5gFAePUrojS7ig54Q8HmNwFWMf1U&#10;PINF8yg9NRe5eCZpJb4fSWROQgDVwMG9GM2qjQCLl9wr7+LDgGjyTYrLpiZZ2SmHh308yvcr8aOY&#10;pM4lePi0WPiCbAep5SFufUxwx7DOfcbyzmWM0lqTrqU0ktReXuKA1sCLSiLXOIvi8jdz+RQ1LrvU&#10;pWUbst9nuDilwo2F3CjTIHTgeJSqeIjCW69QIK5GotpVFx1LldCN4yFAgsLaJzBmyiq+fEHVcCWR&#10;vljVxZVRlX3XxewWWxu/ULayBSEAw3zA0jgwbwkI28hlDGUupRXAVixi2uHSI8RCXFH7lpvJOFdw&#10;zA1zA+ZQ+MilyjCmE54mKhzEQ5iGAvYG8yUurjgxdR0xesuBq9jbjkSv6p/Eu75l+paQUXd5h5QT&#10;mJ+Ya5/E247YwfqGb5l5G0uU5WUVmEUrW+43/wDsFy65ioQ/UvBls7mSqqWJLTBlvmWy3umIVYLi&#10;hyVBrWyw4iWXHplqYyi+fgxWxhCt4IgqeyeyU8z6ZfhJbFRQ6GWVpPJEeMlUxiuD9pRoY2FacQy9&#10;epeBSw+qpdXLApUlFXPDUGgP3AM/kBlkbdBK9QnPiYQ8kNW9SpcLH3KX4C/qIu4AmT8wWjniVXe+&#10;Jsl5eXuLpfUNQllhjNcDn1LGvK4r7TGDOoiIlhHzNv5LyKO/UYqkuDeF4eGY28RzXcaqU5lPewXI&#10;y/cfWViLqWPcQTIlGqi8xXDzBmxd2IWu5S45/kR45ldJzF54ThzpLbFhc8QooP8A9gjE5hWzmAcw&#10;CBFTAnO4nlZW1CkXPEdj6O4xCBZuoB6jSzdMNqcMoo/hFdA47iephqmnuXlTqXM5gDKMC5VbcVWQ&#10;9wuHMyoQziY5ibqy2UXaQ2gVCprCrGtCJaON1sBavIK/8nuYxDly5wfqLIn0wFOoCG7+ZT4/s3xA&#10;TqU3fMakrICcEbkIDAalQ7TRJ0cRkN3coeZt8SgsNrleHJAQm2JdERNywDnhTD2g5BFiCiUws7Mb&#10;tmJGUmGwen9Qcolq4TKEiOYtIxN58SqOo1ecSgypu72KPMHThF6MiHfEa88xEJOew+D5upYoy4tB&#10;r7jOuSWMA+FeuZfkZ5IJwiXK8ERc36hmVM8ShaqUlHMp7gOIGIYhOHMPaOauPmx6ahm9acRGqo+O&#10;4ipjWz9MW2/pmG0/U3x+TIakgeFJa3d0wmwhg0p1UTzaFO6T6DcBT6JnIUUI+sqihRtEmiHQ5i1h&#10;D1lfEr4nvlao7mg/EVg6piCpKnYShjiVK9jKYyFtCphfIdRRGCvMQKvyVCklEBK+JXwA8xHYh4Zb&#10;zBOPE6UWOKWlZYNxRyV8pcLtDIkxFOIL26lGFsDezeZR57nPGpXG9iaqomUNX8ZVkpgdOyvzDmVE&#10;XnZncK4mPMNnrGXFAiBgDGGPJDjWpSWMH4q9ZZMmnELq5x/7GjIG29zC65+BhLAgHMyBe03zLiLh&#10;EJQyDk8D1LtOIN14mtfmYdh1OfUJC+5Zw9z8YdnE9KhwyWHBzDIbAqcg6hfUqK8Eb1suzr6JR1QN&#10;NcPESBq7oImjOwjFivWMilXj5oil1za7fTHuJKSUs0uVRYn+xWxLVu+7+5zsRi2FXRSR/qFDRstE&#10;li0m+YhybdVA4ciE8/E9Thlw9ylYAbd/yMLPcdL5lgPBABQZ8WzPMDEPEpCmNS5ZdjUtvdlIJLv4&#10;RyxZdUwRl2SvHxZLIVcqn4ZQtsQ+oxtPaUSiIdqIhm4SB6yJeYF31ALyBVypcfBD5jr4Iitcyvtk&#10;/sN/QnHXmZ+CUK2jPMYE6PcSAOWbfmFgSpXwBBDAPWrc+4Fb5Ikc4g2VG0iLievTFTVy3O+P16hn&#10;8v8A1iT7x6SWzufX/HPMv4a+CxW7YI0kDlx6lAoUqd5G5pkSaRXIZL16hUalEKevh4hUzzUrHeYW&#10;Yb8HmpwxT3KYuZ1KCeNxyx1ANqF8k1QRDiiiA+5VOJVxKStSvctLuDvHYEx6l+fMsdQR0w3mWS3x&#10;cPcJz/wLxFSWnQ6Yge2addT3meZ+bjZhNd2HLX9Rbq2WvuC1WsLlGT8oybHfMvVuHvJv1LyJB01r&#10;pkiJVty8mV0NX4jLbbfH/wAll2vJUKOfcodG9ZQB5jFo0YSnvayIC6XT36gTmFfsSDdzRvrzCiGc&#10;zb2N1eTeJmXE8QQq5VyvE1zM9JalkU+4t8RGSkL8+ZevK+N7+LqWdE+pXmEfcoiRTBdX1kolwZcu&#10;DL+Cd/FEzqZXx1Lncr/io1AYBi6FRTiMCoyEucTKmb71Naitm8lxCbFLuFYZpEepRUgFHfuBB5ar&#10;zGcBaoA3pX/YxXJAMeofEnSNVUU2kTVkEYx5i4Y3k4gJvgRK3lw+YVx5v/GNuSDEi1UFWQfnr4N3&#10;s2bOo87EiH1KWalHnqJeohy49MTlxbMlvz5jSGczO+YB2tY5zJTl2XxJ4QXcqIThsRXkh6mue5hV&#10;8w2o6i+IO6gnNitCW9LPATeyB4CKjUM2PEEZcoeZRVJG3CA+p6y6QRxK4VBeyUOYBag+ILjox0Te&#10;rDfpJ6RDMqCH16gqtE1T/jE6XxADd/yVrb/BA8BghAP3Cm3Nnr3BlNjTu3GlH46w77wOShSij8yr&#10;c5uBsDs5nayJd5Uxb8GPOyuzbfexF23R4jz3pcDx7iW09R2rMhdT1L3tWU6TxDT2srs9M1cg1lvE&#10;Vw//AJM6hTu3C+fEuucmsgpq2b7ld1f3LD1Grz+xQNilwbbxAmYAAS8lvzUt5ge/mnmcy2qa8za4&#10;leZR/wA2y3uYy4Ng/aCPJX/DKqY/81EEgGmMtgNeYZvJyThfBd8Q6B3G2xpvEtWzyY55lGfZCVK7&#10;lKvT3DVsc1cE76L7hXK3xEPABTFv4uLRcoyuz4DD3LUeGUofUF5+QWIWy7be5Q+QRfIlS/RiZlVx&#10;Dq0Dj+sy534CLPhalxnEuLWp1LY7zGjkSi5z8nuJcrd8xHIxb7iDgnvz1KiFxXEWGS/Mt1BDxEZT&#10;4ihIaFkwdJUDwSvUvyk2b3M8oKB5IU42W8EoNNRsNID3CAcYFtKlGL2e+VXmb4Zc7luMnmgvELOp&#10;cIBVeIU9SkD1OYFxlV/4xXRX6jVlD3NGg+oBhXn8TzxFyPZTFjFUuVQa8wgUuTolVdGqS4uvhppQ&#10;QRo8RXo/BBvnnErjgnUoW00geLh4bcDHzxZG68334gA08OxAUaniArC0lSrcf2Uqo+HfNztaoloH&#10;V0JAdWNjFwDmaGT6haywiNHEJd4koeCV9zjiUO6+otbx9xWWftipdt/cPB1GcI3Ae/grplfB81Ar&#10;Rct0U+GCdqJZxcsmomQHuV3NlCV41lz7lHik4a0Acze/+USq/wCGEQtxQ3lzYt6idAEpy+pjYah5&#10;t2X3FHWNdS6wJUZsAH8UgVsfhTcCgKX+RIWSpBW4+aO5WJ5JYgK78RosCktTPuBlcpjiXCaSihJ7&#10;Iq5TOohUwgmCfACaGpSt1dPt5h8vEB13AOQlEv4+5ZFvn55gfER4iRI1dRmRuqIDfqBz7+CY8yi4&#10;ATc9+vEceZeudgRtlQpewydVK8H7gHJArZdsrxFVkbsviB8ATiN8n4HK1eYrrlE9xFWoovEoqFHE&#10;5jnKQEKW/c0c8RubBTJrLqVsKlqUQ7micAflABgBGaeYhHbWxuocniFYIcGKjJmnglKco0YFQXgI&#10;IbOYSigP7PUdpdBQ9e4DIpdl5GtjONMDWn72LthWjXIpWrPPMASnF4qIcNP8lIzufTP/AGAhTnTG&#10;yr6xzmNpKGH/AKlmjj48xDryZxKCua/dSkPI9xsWmMRXt+fD5lggLHfxHiv8nmsqDeM5bIgbBfCp&#10;kSruVrTiV5AmlcZFaz9wI5r5ldhGIP3DM4BkRojk3uVLojXfiGJjzCnVZK34sOZdgzu5qLXVXyQQ&#10;pbrtg6gUV8VKlHUcigbAeZR8KTv5s+b+KDVl/Nnx6+Br7g9JsBO2T8wbQ39ynyV4isFpvASVGiM0&#10;VT3ABwkashcEWaQLO4tc7HFyBsOOYDBwf81KlEsIDQzb0nqGEumEc4ZYbIwwYzuFIIOWNGw8ksVW&#10;Y3CRztFePTGJkWVEcRag/D/20kSJvJScy+vmuvhzWWlEqIr8Kwo11Krfn4U8TlxCrUAwbjZVTeDx&#10;1DfgX1NAwPHwtEVI76jG84c3zAvHMVr1PCaNlV8V8V8F3GF9sRJZ5whG2CNGxe2N1VcvR9sG6HcZ&#10;vd80kqqG+gP7Gn+Y2aS3NtldIB6KJqF/qW6KtKt4HOVFumXyF/mFqIcXNkNfkl6o/FZzMPsgEqwN&#10;uVoV8mMLbR1yRBNRKy034glALfEZR34JQFFlwORanklndha1VpLL5PDCoy3+wBa7P1LNtXCtqZ0R&#10;KAmV6QytkpH0wNVcUNlRpLsnJTCqpLnh/wBhRx/ZQZFw8eIY/cuA5YVbyiHUFl2kFzcR4GFA9QYl&#10;BOOpxezmWQRJkXfERFbCXCNdhvzTKf8Air5+FHxRKPipUr5I219ywKZZ8XH4Y1GohVPERZ3AtKh1&#10;mjtAoC21LFrTqG0weoNqXHuVyleomRngi5Fg6S+8Y2K34qUSkly5c0Tqkrr0xROXv1A14Y96ZDbg&#10;lyw1DU5EriU7PF7mAeJyQsF4jy6Muba3oTyTCDcsqBOclWLZ/wBsoiHEQSIlLidSlSsor5Ul2X8I&#10;JU5m2i36IdCl/wD9sOOifc//ALsKuZU1a/cdBZ+4DKE8UT7g7K+KgZvSyx4jUohJVw1Y+B+ev+bl&#10;niFbWAHmaVLV1AiNGeTkgWk8PU0Vn1GmNsaNCvzK8ojZyqlMWrHZa80yryj9RXKg2buMvV9D2TN7&#10;iwr2U75nGYPsgSIns4gHJN3CVZbdRdSHOTc+3jKK1jvzAFKqOYqxLgghol0sGp/+qUMYu4CACn62&#10;OnJnFRC1dkGn9SxO3h0wfsdo82fcKr8y62FlYNnEXMl7yeMlrowlW1y/5AIUdQgSpcBzpcDaiCwL&#10;FYy5ncAiZOHM49H4gdDyJbqUhxCL2pnwr38D8XLJfiLnvPGpR4lJZLPMpdnPwhzKGUXKlRUtFy0U&#10;dVD2g+QrguTHzOJ0jm8XFV0TveO7hC4dHEVXdy6IFrqPwXLcHYJcsgPhlDDVMHsgGOjUVuRVOIiB&#10;zDeIzyO/uWLiZsBP2TmcuTxLTVyPT4YKNikYh4hVQlZKP+q7iQjsR6n3GYnv4qX8Dq/1Kdtvif8A&#10;uEo4CVm/tOGAR3h+pa61uWeCXXia4CCk6KgJdNQR1sLFJf3BtH4yKcn9TUAPXMTLW8wC8mjBc3LX&#10;mUKgeGUZWFVLKzxsqaykAq5eJ3XcsFwBAWr58Tq4eWbiQYxkwV/UQ0LjajfGAFpe/E8BkJDa4SNU&#10;OkAh3bDxS3FRnRYzLeprg/uAiOidkUB0ZXKU23uaudTb9DFFZ7/Ub5Ryn2kLdVPnpndFMUZUuwhR&#10;sbiDVEiG0X1KSjp0yxsc8xOy4K9l7H1iNmo8nJ+u0NerOIijRPIxMA59xG6q4DdIynnmpS7Vfcxa&#10;xFAEauzqUrcnlleSWVkuXPaKQLo3SbtzxH1K+KnVwZ+mLdhx1KKN/E7+KKqoB4lEr3Kem5TN8fGv&#10;jW4h7n3lvMt0y5FHU/DLStw680BVb4eZZ3Nzpz4lzaHqNpl5lSsJ0QLlaiUhj83I3TGPy6OeoYDa&#10;PMoc7UV5VKESwYs78zSFWIIgUAB9fKKOKlkNixc+5ctmNj+CUFdaQTPAv8zIMpUBr4SALRK3xEsq&#10;LU7zTJrtnU2cqmqpNgxE5f8A/jRcSmolRGVGYqHJGPlhboX7gR6vBBmdw5OKnzWRGrLpXDgPyZM5&#10;qdGY33WUpw6lzUNg+1l21T7/ANkJE+riFigvpGCAw8qfkbIWifWJz4nk2Y4L9M2t/wCRq69xAJ/5&#10;L+LrmA8R1x8JOuIqLIVgGzPNeWFnewnXPhLGkXAg1go6jigEUU8QXhlAyWJvUCuxrKKqPiNNBh5h&#10;WBHJ0QQ5iO+Cej3FtobJY0alVzA5MljVcocwc3FrwTh0Ze0Kf5NZr0iGkBhLlAlSJ5IgntADWCrh&#10;KuJTLWvkHiWrl3zHeEtZWLFmhCnOuLInR/cYNNniLDRduMJbjyOy/hfZyIqfU7nLjKBcapvJnfn8&#10;Sh7lX3LfcD1KnT6lrBbtYTDDUcuGwd3By/ZBmyjzDluU6SWPcr/i/wDoXxLS5TuXLlsv4PpKeJfB&#10;vVRKQtdxbrbdR1uNvmU914OJ9pc05lTKfE2462VtlMSgnfNRJxyZAVt3LVT1+4UX0P8AJxmh1FZT&#10;vqb/AOKuT7S3TE+JXab4jpKVZGWzqIyeBLsv4CcRAitlMZp0ZygxhF4IQ1LfJBMaOUTETgenyRqr&#10;mPzCL+S/ljd5gjhgSpTHwyrgGfMBWL99Tmq0pKMJa0EWA+A1ThNeePw5+mGkdPvY0oW/cDyl1dZC&#10;EAqXDCXDZc2GeJQIA3YGUKnPqxOjfzMEkrh2CWNsVaunuFurDA7TwQSseAQRM2XXNwPUrL/4vlyx&#10;r9k+ZYXUd7XFy8UX31E3DfML2awAo/saFkN9xu95gDzMQQ5I71LJBPUv+4AgS4LZGivZc14IlG3K&#10;mgQ8MNZUeZa1k5YKahbBe0q1ZzOYgld6IhQyIdRbnnZKNAepwuPE5TnqUNM8U1Ba5uWPX6jmiEgp&#10;V16gJSfUSIP6gStd3UdbRj6AnB9TkRr8SgaCAAU8wSglnT8WnctlvicKSZzUxna44hJtqpd5cTf1&#10;LlLxKmR1hAFrg49wdBxBe4nmW7stLaloM6T6SsrLGCDLA8Sv+Llxr4QKjsWeJkdnBXiXLJfxc6Ix&#10;gdQamWDLo9ObKaqqh7xmLa19wqUr7i7Bxx+YlQLKXsi/9Bb4AqKi1mbKgNkpS8MCxw2P1Lsy2fUB&#10;KhfxZcGXUuLQ+UxhXRkvLHYb8PT4hpNXPgQQ24vbww8VgWFOYNbKHMoy5fj/AIrz8VcS8yjg5iDX&#10;vglJRh6i1ziVHW3qDRozmm5jmIr2XqB24EZ1KALRCUj9pps40VBvuLVtzzJUoZ9p/SKBYsHwf33H&#10;olj6ZUsDzzP2KQSqjzLLFkLxwglzfHmWqNMQGwiy5ZLvCIg6ufXqOJ5ZdvSgi+ezBLQwYdGDcKTI&#10;l/mBk5j9cPTzFuqbgu1QaiFF2PiJQef8Rl1aR0fyTZP0hiYSrOYU3mAVncauIF4xEiqP7KO14IXw&#10;HZWqqOOARwVVF14gFKouA4/MMVfYZl4OI9wmjxFtROK2uTxGCMZwa+LwQHgqojLxK8eILiN/Esb1&#10;OSklwsl/tn1iOELgXdcwatcQHZCqoIh4jR5gotNgjLILOYB5lPTHcrY5TV+YVZE91L3n4H3LZapd&#10;yh6lniZ4lHPwe5Xv4FpTKZz8JNOfgG2CdwGC4ogEzmUeJU5nsmlMUKIuGo/Fyvi2W8R40mH1K/y7&#10;UUvd+4Xy8R5WX3Us0uMBh4hsfJRGSbTcd/4WpfgblSqiSnyy+bE23KJCiLU6U/cHJ5/M0YZLSFWk&#10;hmbj3OOqCAscgN5KUEXBrkTMLzSM2y3qSAQqHcW5fkZXfZXUlpzAkpA+Z9rlvUvzLqCOYeYBX7dw&#10;Kt2Diri82k4AtIVV3EWu4X4xULmr9S75qCu54H9SwU3Hyi+5g5olr5g8ubnt6g9VFKb9ywSwLirp&#10;txENJcS55jmPFwmB2wWVXkjjOJSeIVrx8y4WNxcqImpLV4ho+4YAtYvHijwwIa68solcEAHlY+I6&#10;7EDVp6IPnZKWKKLURjw8TFUupWYtdhnXjIYC8kaD7nbyqMpNdiWXC+5XnYgEHROPEuck3gr1FeVW&#10;AUOXIw0lJKZCEdgsvJBAAc7lOCxoXMdYo3dwy9C5RpxLISxgEMeTXBK8vMqp1VXMcyvE02xp4LfU&#10;r6TtrZZNge4BcQ8VAdSu44eYLjKMq+5TqLikuczDvMsEuGotBGerlvUpekHONh4mHcMrW7CttCu5&#10;R5gnmCPDLPMx7lnbKdMB5lnmWeZZLPMx7gJTAuH9xUFkC8NRW4MAW5K9My8zeUMbdUp8MeZQ66R8&#10;UlHJc80D4VA7GIciO4NTl0nG3IFPBwwvrGWnB+401tcRQmijEAB0f87z8XcuCEW4wCV3BX4lEHk2&#10;X37+C74mqVnwayiFEuNkTbH2rlurieyIVa0eIB8j8D4io7CJznJqDDduAY1KJTxPGSpxku9xDu5V&#10;wzoiOHBDK/pMqMJja2/uWmNEQatMdOvdyyXavcyR3s6hc9EpUJV9SmVa9zTvEO5xKeZTmYyqiNZ+&#10;o2cxBNlFVFXVYRii3wEdBrMjdioHCniGPJzLdW1sddMoRXRnGl6fM3uNqHJaj4WjH3HiteB1NTYO&#10;HUOgbTmC1Vy7LnPEsreoYu0Hyk/yJClf2CAbTISsdeZcJyigXMrWBqsDXWQFyBAvZ3LiBRCA9epS&#10;v9xLlpKHImmhRLJeYxKd6ibvblzCi8nErG319y6BydgEqqS09+IeC40BabyH3RiTF7rfxApdNPuW&#10;HSk3ylnaWOruX+oOHIbOEJhLlypxL+HZR8NjqEc7OJomMOaTJR9QTErAHqK8T8cSGLK8SqVBbHiD&#10;ybKJxKSvbOi4lKmr8Q856y/aHgRDqKygh0y/cRzzFHFk86433+ks9wblDzKHUo8RS4wBjL84E1Vy&#10;3ce0UftNckNuVZFLzdGNmzvoljeYVp56hErzGNbqM578B86QU4lXJPpPpAdkQYCUV9zWvHIBRzU8&#10;EXkdbLh1BUVMvxBhLjLJflGtZEE2F0c8kr0FBo44/wDGOj09yrScL0gI4sBg64m+RlPcDdXK1jPF&#10;Lg8xVb+CEL5PBKRvxC9TuBd39kbtUUiGM0tdxTJr5qHxjuAchsBwQXEvV9XK9zw4gFTjE8/2I6j4&#10;cxPzFGpcwEy4iPDKvmJV9viWLXPMoeFiY/iok9DCfFppG7dAVDLIm1cMYQjrn3HqcwYgIW116gLe&#10;m6D/ANgW2OxzPMBVXkafUFNdoaqD4lSvoLON1G4LPMWwBepW3QYc9UsYe9bB94ddwFndQUbyTecr&#10;I73UpW0pC3lcVebzDKplxA5Q5Hee42WdRe1Lu5WrtO+5Sock1LRa+oiCYr8+5WSwYrxcg6lc69dw&#10;OaU5i13YTMnMLgzHU7CQ+ps2A/AnWUSphzLGKHMu+J01EDuZRDBdy6gZT4upRU8MGwtDHlLxCcyv&#10;Eo7jU2KEcHUBOGoNNZfK2UvcB7gD4UeJQ9SnUB8Klkt5X3BVoHglziPemZaSVWWufgUdGWLpi/Ny&#10;g4IpeCvM2qCNk5gjIM74hvwsgpcEu9rmFDXn8y6BMILI6dcxAC7B1ZL6L8nlLmacA7Y4Krk+NeSX&#10;fEUMXUXzUJdyhspp1ALE0Pwxynm6YxDS0b4luyY8QL5ICuYDm4N0MKIkeI0x7ytgUSm0gmmnohaO&#10;KgEolQDK1kt0xXcO/eTG6MCB9RERV5j+R/iO2MW/LGKrgblFTa42B4cIAoJ3psEOLYg1yAcO4OPh&#10;DUcT/MN3LD1HOG1OzU0ep21E1ssGi/uK7H6LD4Rj2HIF65OWlg69RiBy+Jzksi3OORjsHHiSps0A&#10;vBIQwGaO2VKN5EA0dTap8xNp0RVEO4QFvBZ9AgsjGaW8cwBSbeQwlRFzsoVcOIJSr7gCAJvu5Eta&#10;rGVqjKgOSqYCpV9QFo4ju1C1fiCEwPHcIy86JuGBekA5hSIwcBdPMXLwVYdzXSzolK175yMJVobc&#10;fLjuO75RoORwzK6aSqc/iIe59yA4sn3n3JfpIjCDLbSvEPcS7sg6tZXzK5tgJiLuXdlmNsBvmF+Y&#10;NEse5eDfhdsFfuYwE5MlPcDtHIr+43hIMu4c/A9Q2VAqE9y6LiuJT4g1BHJREed+Wsr8AfM3qWZb&#10;XEF2T6SzuWfBWClCy7Thj5hxxUAuOIJYcJZAKwAOc24JtWb6XxK4uZcyo4vqAG+fipdzKxhRsVpg&#10;+1LQGtizEhqVK8IIc6ZSzuv7KTOYtiAWpRc5SlTcpMsCdx0yWikI4kdmNDDO1ECNr/m+JfwwuA9P&#10;hTE5Y5juH6kV57h7gIcK06qLZKIBrywOD91LWcPqIeCGAOxFWTX+wiCAsq87E6rIESBDzAgepWV9&#10;xb8xbyQT6mORYN+KUN+efULWPMoXGsES9DJUiq8hAtbUB2RpBTqbHQdZL2emXVzhERVriPyxqo6j&#10;rgVg2ctbD02HEq9g9PMrgeJQ3NShFM7eJsHAf2GjvzOtrlhdsjmom3hCGWvPuGVjbuFtLhgocorF&#10;fEtyPgxAOCtZxCvJhgDEJSKguuWVG3Phg9Ap6hda45luFbK7gRiigV3V9yqBu2xkuj3E9UCm7W7i&#10;EOohKxTxH3luLlzuW8xY2H7pv8KnuLPKTXco8ynTKeWV8sr5gellPMr0ynmDOGeBlHq43y0g9pnU&#10;pNGHdHsrCBcFiFVTsFLIn1Blz6g1L2XXzohLnPVxfUBKdSz/AP6KlKlEsMl7403D+HUsdcxwKWe4&#10;FsRGCuoRKXecLIwUVtDCSNLx+AWOjfhoriaKJTzLLtYgoJXmiCNEAS2XbO4jpiNcymmLsLM3zNNR&#10;yUxM4hL2XUBuC7LR1ZCOj8wJR2yMOPoeILKsgvF1BBrcEcziCTnXhENBnP07geo68xMOL/kEAuQC&#10;mKoRa5Mt28eIYAVE+TYDHiA2ECpWQs6fBNgQ9y9mwDkHV/CxF7lO4tjeMM4/UXbxsvTf7g/s5Wq6&#10;YfWlFGHCCW+vzNu5lk9NkvBcKZyTldltp1WoAwVA1s1h25mKjb7m9ZVIIPMMpAM5l7bXfE2dTbJR&#10;jQKl5XVYEJCdJbUckQwSmtbKsC73KRcjxLEfGsuI5OYd88agY7BulplwtsRsqJU5C4foj0LcGcw1&#10;EeyRkbtOM1cmlcssl2MuJUkupY8S2hbzmXHNdolehQYtWZcyZwMb+K9y18y00nfxUCpXfyHUlep3&#10;pM9zP+LT/gogSmI+JcFOGXrmE9CRF41HgNzTmDB8/wDCX/yQz7Sx3Kfi5cuUlJfxfy+oC5DLLRAG&#10;vLMo/wBitYQEY930S8Mbq+iAU9LmPP8ANAczyeJeS9X18BcqHYMOqMFxYU0s8uFvIS7CLO4JG+dl&#10;mXGEUTmWPEANmUqywvDGXuSuFcrfiD3FHiFBrKR20TiYqTCaFV5IZu4nqCBNHkhBHTZXidfDBV+D&#10;Uvh4b9TYepdqKvmKpV5M5Y6LrmPRVRtcbK84F1wgqueB8BkolXLdw9/ApxEIXJgEmpspi4iRl1oV&#10;KMzMzuOrSyOFpKYK0WkCIfzG7vbigK7jDZ2lMMD1salOlgAjdsqXZUfzEGEwSyvgjMO73BzX0IWA&#10;MhWjo8QCjgQAcZkOHUSG98Rkt2HURkerkRJYXrxFs8hkYXYjtjAmrAAKez5iyeWBQ8ytgwcIKKdh&#10;ADQQqW/cRQ2SjTp59y7NgtmEs1snvqDKau4VMjWIg6cZUdZKFcHpnpzZHf0Q6fUHCEqJXcDmDKeD&#10;llKNvDG4LLuXDp8CQT4uW/CzLO5Z/wB+g+Dfi3sjTqbKJTqW6YKQffxEdNlHiLNm3v8Awn//ACal&#10;HUAuyvSy3mU+fjZaTHMKgxcjEHXLI2YQt5x6hRUeAIhfBlliXNb381Llx9yJBRNZ1LvmQHdMDxJf&#10;3IZfBOwExlAONlrJncQ9oVFjOUt2MCl8fcGKGWZ4l+rkOEgTuB6YF5ntljXiDdwBW8xXt5OItaz+&#10;nzFIY6vJAKv/AJPkiiOwtHZB13IAb0ajK+2AgXOI1WZzDNgs/kVyXnwQBN/MILYaAIdPhnuB4mmi&#10;KnExzNKihploG8QxC3UAFQDzEJKOo8b8axDPwpVX/IY1fmG9dx7uRi3cUysNxCeSp91ZuCUQXjxB&#10;VCMZeeajfiJhDVBzCAbVkMcyF02RLsSyLm8RjMVrByE0TZKGjp5iIizqUvMcgB8QArDqq3xMNKed&#10;n+W4FgtxsrGpsJXkR+hcAALzDjLvmFwBd/E4slc8jKBXEYVvqGWwZqRqkswdjkRx4m3ZriNJeaV/&#10;TNB2RW505wN6gtRZWZbkl+J58GAYfpqonxRH7XpYUAHwUczOIBKSkpKEp1Dwn3lupeU+JTD5uF8y&#10;0gvZG1yFi3/wC7+CX5meJRzPRqCnuC4EIKOmHnmXKHuYlf8AFy4pElN5eSwq36lKYlqnGIRbWN9M&#10;dRKqc/BKiRNGogzMUODnYAItcIlhJSuJQPBL/wCdDglGhA9yzxHFUIagmxpKSEAYZwDYgh2zaGU2&#10;Mq7TZihuPrQDuJ8XFIksalzkzzK+FE+IqKU9rHvM5iCw/iHYMu0f3B+BF6t0uIlwURrxLi4te3iD&#10;TQcfJ5jkvKCPOzVTgbL2v3DTb+4NAL5gBvmAG+IVdkOGmDC3mdrkTWwsaIS7Z42A4SnBfKoYwqW0&#10;xIVXcrp/YOb1GvPEB2wEtYVlKo2IcS+JYohOmAeGnwxTxSRPYR0X3L0nK7gtF2RR+YtQ+EjtfeIj&#10;VK4t2Bg6NivkSqLxA1a1kVUD8zKNOZUV1DdxnA+ICW1fEXUrkh86jhMCBSmkQeV83ClAxjICDMI2&#10;mywlJMOYFtuRpzBKHHY0tVx9z1AsLRD8QOsBbUUBLLiQ9spY8wyn0+5YA1GJySAa+I/wAi6N9ul+&#10;iXiRz/5Esq+I8H0S6bXMKfsRGyj9EBWMslSvimU/J8EtgpL7ly5RqCBsqKdThzL9st8b4lviCOVL&#10;If8AB8/XxZXETxkFOJbhLhiwqIdZLPqFMPXyl8GHFyqEu4u4NBp4uJqUa+GUxObu4BqQbvzKyjiU&#10;HHwRuW4RTiy8Qbq/1G6VyZ7jpNoq9sQXE8k1vxfxkq5QGoQBL5lEQvJ1Nb1BvOSbHz1Bh+UV2sqR&#10;1DSkWNYErQcwycllOxDxM6ltQbh6llY7FjcTkLXFSkfUuOEAsKYjo2X3V9wtC3XDCEHK8ft5ZyLi&#10;g8oZXn/YKr6hwHEHjLnJsU9VFeOkHLWOOM8xOoazlM4RppFSmr7ijSVXwVEJLXiWnSWqNgMRHXCH&#10;txOuXMhIoVqGL4vT1EjZ7WSxtgsHUS0qKVTDyINa7LdttxhcjfUVXeIOgIQ+sbsOEzagLe24Unzs&#10;KLNwxdKWBN9KCMRVfEow1P8AYZSuv3DaFLGjcJcq0ZlQQ8xU31GUyniULFvRG5S/Ebe1Jr4iTlfM&#10;H5q1gl6viKDiW1a4ycMbZeQtiGQ/sw4XrcbWgh1XsNsC1aIiWhc1gA3glCN3fMqcZBG64hU+GyIa&#10;y0WcDt/iIfXbgdX0QBLD7KXffuGL2WaKvMEpufHUAawSl4Yo0qcNjhLdM8mHwFiWXZLJYSzlhTsx&#10;yAMgeJy2VKZUqVOJctg/Alk0lHiV4+A/4WpshPIQbqoxV4nAkolYIpITuJZ2XWSyPmCglOLhZDkb&#10;Iis/wZQmvD0/9rILeyt/EwlrhGwQXphIBQWx5KnKKHM5LOPioJ3LlWh1CQ5J3OUBi0ELFMVjCwI8&#10;sYpL+WcdGMd1Hsc1AsOQLLphQjGx+CyXkGpa8l6r9x2OS3qcr2XIxqNbhna6QgC+HBYH7laXz1FV&#10;VCBR33DpMKQ//ZuvU5Z3Gddodr8QQocRQ254YhVtRWzfTLGaCWosbN9ZaP6Jait9Spd8wL9QkXBQ&#10;Q35hWuAWxqy1oPUe+XWn3coi4feB1LUGCWiEtREQBxAvcksaTSWADcoAfMTW5XFb6lzzSUvviAAY&#10;ciCAcwVLX1KgQ54i0MK87Md24JVUSyoVcoJHrm8XDWmezmc5tJV/qpjSYuApNSAB1tgFr0RD6Thy&#10;9hryiwLVQzmyr6VhE57hUjjLUGV3Nsim3BfZVzVX/wBQJOFRtBKXXJrV9JfBF05L6I1qh9yio7cq&#10;3Ko3iJVD6I1Uo8IPRoIOVZKam1KXYi25xphVwF2lxodPqVmTZ/iC2+IMA6CE4b9kCuQeo2wt9xdl&#10;U8xq9ildiU83ATRgEuckv4gXkg3EEeJUrJUplJxKf+qAfMpiV8ynmJmYY4l/EoYkpXHxNIxgGrfS&#10;MlD4XB+NQTVZWmVFacpvZJVyuIqSX18NRbkqXZIJlVcBCKeLjALwYtjGy5txWnk+KHMLrTiAbC1N&#10;5lHj4ZgbhuBRX4gumXBpVGMWzBKEW7lEGwahFO1zM4EM+V5jUfEeIC8Qh8Z3AJKOoUjbGJ9GAjwT&#10;ZRlktnmMwV5hGRXvjwweCDRLdRCb+o+X9levL2xEpbhV5Euy4cSOaiU7n3K7cnEZwp2ktuiWBnMs&#10;ShcJYj+mUkqTmO3YbZQe2OFLKplWqFdkvq6OSXVwXjzEf6JfFzn08wxfJ+5vrmXW8PUNCdwsdS+p&#10;Wt8yt1DoPNpKMOeX1BIO7fqLlTRq48mDT09kVEgxL3uX19fuZHL4iKuF4jFLJbHBfMKsdY6hSkt7&#10;A3aXKA41cu2iw+96qWSrJcpgsvMBuByFVcEAbXCEv4TsAPMSoQWl8QwDfLCwIpsYoBH1aSUzULrK&#10;IPMrxCgCnGQC2g6gbcpItwdsfAJ21R1cna2zXJ9p4gNv/tBND8xX4lDzKcvEKOYB4lkALSV2SnmW&#10;9TZsGV8clQo3O5bWMtW9TaJKtOJwuPibdyiOQb+FJ5Sx3B8JPLPfAOkpPaVKIPhBcmOWG+4mVgSV&#10;j5TzluILlJLuNMtOGX8xR5CJXEuP6zuPj1FReVKYz9SziZEcwNwKJLOYqn9yqFbpjUXK5QDfLWwt&#10;EVk22msuOy6Z5Jsp7+FbE1mam0iwtlQVy9e5XcpjujVjRLa9VLsty69kKxTkQ75jGOMHxDYV83Kh&#10;PKCDG+cZ9Q/UIzHbkVV9MFgnUta0epaqQ5PucZMrZVJ1cFAOIy0QLoQrrlgbHlgKBH3zlbdSZGge&#10;gSlXzBfMdpQvIDoxcBGuSaNiduxUVBLdkJ04hVhZB5SqC9SxVc83FTBhQR5EZf6Jw2NlTmGsFHMB&#10;uOrxDu3klw+OpaylZfXKx/AJ5OPESPrW83UNKk59xoZdpXnRgLqmIByiBvllSXOpZKscubRwQGs1&#10;dkoQlOeIApCqI2CKEVYbUMFie/EdYin8ialbyQaHeemaaJ4hpWl3AsOSFrmfuHTVMfelncIpha/U&#10;Xzy4wmyr/MFqC5KDHmA587DpB77gqY6I2X2JysKclLlUI+aV0eYLBXs5Su2CaYIHMTKjmpbt+pvm&#10;GvEGHMLJcuWP/YQPEr4KQOkp0aQbJQwAjKgEp8aj+Iylcy53MUWx9OPguUIQHmJ8CRQgjsXI1cY/&#10;D8vHxSXIyrvbAgz4YNh5a/8AJS0RiEF0MgOjHCKG4ywLdcMLju47s4hnJVR+lY2el9GNDLJjERVs&#10;IXmYwJS68EpcQPMSh6S72NzWbpC3csL+0qb2ZNvtkIbFuxYviVkp6glf8FMSJBscOwW6CDVkkNXV&#10;0nag3D4eIQVGwKqOyUv7jZDqrIAjH3M96QJd5LyUpfMUKrDiWW9w4GVZFkauy3zFlKU71LyH8RuY&#10;cHHsb/ASxBg0ixKiAu1BSWGOThZDDtWrYjq18QUmkyC6LRXcZUOEuo+2rB1yikZblyu5ibQe4gth&#10;onNyz4L9I61BktF2+SUFR9kxHk7l0AtTqKNFL1MEQR8yqMEenRVhGADi2UsOsZGPRBIDy7OaWdX5&#10;gagt7kTgAldwXUG3NxuAZwqVGqqX4tPX3F5u+9xRYpyQXPPhhpfs9S/0i9BzHqA8mE2vz4o6D2Mv&#10;rghrkxbHt6Ipbv48EJX3m/8APqIDJU5h5JytgKmFEfF7hVw+D4slkuXBK+FgwW/XwVAuF241qu5i&#10;V6+agSiHyoQToLYPK/ENoUStlU7KF7AhbKRawl+oLlnllsXzFDmKR+H5Y5C7ZxO1gfB3S6tEIJYy&#10;5Svr6gio4YDqyUqHEYJhzwanRu4ZUa7sVhJZhC7jVB5iUiRucxZ2sRphMEi62yVKjxE9S9T4lw2U&#10;XOGEX6lCHglkZ5iHxQu3RGlXMGV2ccnmf8Dszr4ytlHIVlEJp0ypyxWUGxjUouknPyK7GxQPDKg1&#10;PKOpTUYU5ypYBwuJCA5jIEuz/k3a6JcfTEcxBzUqJ2RBnEHk4g2rOGYF31hKaDqKzuOXtCuWohRm&#10;iHZCKbw7YjKrutI/3mi5WFqRKqFMUcRZLGEi1mj3B4auW18KWOdxNCBHXR2x9OP5C9aqW5cbJ3Cd&#10;QAplHRLsgSGla6Re3T4eYqCVC7CtZLguI5B2UnrmHPBohTBhbI20eRBvCqiFy0zBd1AG/QjosP8A&#10;SGyVAUPLBrVYkIZElFvMPgXX7gvK/wAJd6Q3Aqt2Uy7Ptai4Tjtgl7vOgwPogHTR3B0Q8dxE5y3m&#10;Kb/E7iACjwQy0Wv99SwK3C7Ys87BzSCZUz2AlGNyhLAomHJzNNnAuH1kKZXxU+0puEMg1jzBqCdQ&#10;ZZMSLRUsiPJA3Tj8VWzfgLoWyst/iEACpdRBzB6iuUJ8WUlEAnXwFwHcJMgr44l/8OB0aynDggoq&#10;BFojF4I14itA5Ymgu+Y23TkGOKD2EBwx2y2xVnZKFo9+NQycv1RHTOJZtxyHhjqXlgtG0XF5AWCx&#10;GxfMBt1Zj8Iwdsnuc5AcJUwnqZP7RztsRFMHAR0HuBjuUVvUWjuNPMQuVKJXwXzKWCktZrxLly+j&#10;qMS4I5WZ6j/TJPJL1MXGMNBVRFZBKnkkIQrlhg5zHSzagLqJAUWBDlcwVMtx4h0sdfkyy9i4Syl4&#10;RiayEejb7ZcVO5Z7jiLryMTBxKlBy7AVI3QcErh9S+DZ2ZFG08cJQAj7newDR0lYq6fELk7c5Tj/&#10;AGNaWuT3EbguvvxFOHER4w7hnIGtW4oivAkM0eESqBXCRqVo14XGsL+CVxoNyIpSw3sdEXcdXA0o&#10;vPEFBb1b7gmytoMC+Q8UwrAptIxsBMXU1wHhiFSr9wOGzzKF9XI6tZL2ITnmkdAIaPLHYWr8HEw3&#10;gaxuCQ41WBYHu7alu0ft4jdjUHS+peTzcDTY4O2VCpdo5mUNrrqAxuvUCmotSHcMFapW3TKL4RHI&#10;2RzTPJnWpA7Q+oNwlNCuLyQiTm0vbxOV3c4nH3FDu/hcslk9IdpZ1AkDwwbLiQxlmHudwCpLl+34&#10;gzGLWgtnI/SFgVLKCFAOMRe44iUFSx3r4uX8HwfDpHJz+FXP+OENH54zaoM+K6HLLSLRcT/KCETh&#10;CyLdmqjVhByeIHgyP0v3Wxi1f+IekYCp14gJzGMYgd6J1cdukpjgStd1LlyeY6NGI9dS3ucxaJWr&#10;3sSihyA9dxm5KruUuhrB5y4/ZNHwteZymS6IKpxB8RfFnwCVoQmjpGE8+YWQ5YxkRKEROYQjmfU7&#10;e/BzBmq0i33TKLqJY2zIjScEWlVs6ojVf8lgZtkW7BVnXcBTT7j1o18J4IOHBUdmGqDhAbrY04YP&#10;aEfUG5cwd4RjXka/xYVi6v8AMvBxxUrP2lfPEC6U2/uKsusmi19dQQAPn6n3UuyyUImRS+7p2pSB&#10;V/ki4OIzdnkgdey6iikjO023xHigyvC/coQFRp8Maz2nqUZdKT1EdpXEIt3s7RscR4riP2D/AGLD&#10;eUABXdTSUU7qMq2jsux3lbwVFrvc2sq0tltUvwiyur6iFLXDCryjCkty84R1d5eVR65QQxO2UPa8&#10;rlhq/TAYnhxK+H+J5BHZFu4mu133MMXYrr8oBxaHGBJ0W/zAOwA/8MBxUEuxK9QgFGAKuCd8zhGD&#10;cD8xWiQVu4CuYBOZZWspawp8GkveSxrHsgnQthAXpDhdsRNgCUTlUdKjNGHNf9DLlkYW5pjE7/4p&#10;zxrOO4MhAMVksNYqMWzH6NjKCPxLQLmeWmMzlR6vUA+xSWcEGaeYaUvsjAsK4Brz6j3t1Kon3MPJ&#10;HvWwJHGELzEZdss6gIeksRLogtFnqX4ZTEFxcDklYcmJQFmBLoK8EBCmV8138VFBgks+LjVbKFye&#10;6JQ7VTiIYXCKGyitb2RAAsmGDHogBfiNX4vJgEsowf3FAOPZCdS14iH2DcgBQn3Et46aicQFFKig&#10;0NvJRBBUGr2vlmyuQboYaP6htBq9jun9zDXSUB2ivQMGjtP17epUX6MAvnCoQ5zFCani54PMtCUH&#10;Uam29+oU51eZY+clLq+ZYyzYHmICpidVGEdMtzD1Bez1lQhdsyiN+EVRuPZ1FCg+yDTTTRyHtxbt&#10;Fylr48S9Y9GLgI8xUDbDuBxJ7TBPzAZXHmOo4lgaJkKxWkCWcfEDb7W8BDSq0p+j5nDbGjLrcSKF&#10;G1w463L7hKXnglLlKrywaZjeVMjLeJbgivE46Sg1KXAMuvMPCFMCG+pQy4pjU4VElI/UtykehUvs&#10;bPdzw/tiupRNV+4dQ/TOI2+mHO/CQHX9MFyv1Pc2UlOI8BFZN9GyiyvmI8XBSI8lxYpzKGNYEN7l&#10;I+Fx4QZY5UT4I5q4l0gcGXccjz8PwEVFzTnpli2B0SqRH2TjJdFm+8sWZEq3iKlhGEdeI+Kw1d3D&#10;EwFxiQ6jA5Ja1TvmA9xu6OfEw2My4YNWz//Z"/>
  <p:tag name="ISPRING_PRESENTER_PHOTO_1" val="png|iVBORw0KGgoAAAANSUhEUgAAAQEAAAFACAYAAAC86Mk0AAAAAXNSR0IArs4c6QAAAARnQU1BAACx&#10;jwv8YQUAAAAJcEhZcwAADsMAAA7DAcdvqGQAAP+lSURBVHhe7L0FeFTZti3c97/vvnvfucdaacMJ&#10;EEJw10Yad3d3d4fg7u6uwV2CuxMgOCQkEOLuOv8x1q4dQlKVqgpFn+7TdH/7S0gqVbt27TXWnGOO&#10;OeYXX3z+7w9/BVb16PFft+vV+8vb3r2zuteoUdj7l+o1/Wo36OxTscoo34KF5/gXKr7ep3iFg74l&#10;yp3zdSx+1zef4xP/PPle+GWze+2XNc9bv2x5PANz5X3lZ+/wzNex2F3f4uUu+JWsdMSvWNltfgWL&#10;LnhbocJY39p1u/tUq1HPq1qtkq+7dct5uUuXvzk3b/5/vxD5jz/8Bfz8Bj5fgT/KFXjetu3f3ctW&#10;yf4KC9GzTJUWfiXKjA52LLEiwKHo0aC8jrcD8zq+9s9dIDQoZ7640Jz5EiJy2idE5sifGJUtb2JE&#10;NrukMByh2eySQ7LnTQ7Oni85OIfhwPf8WUi2vMmhOMKy5cNj8yZFZLdLisqRL5HPE5ozfwKeNz4g&#10;t0NEQL5CbwLzF3wQVKDoqWDHkuv8iped+KZClfavf/mlvGeFarmu1mj21Wdw+KPcVZ/P83d9BV62&#10;a/edZ4UKxT3KVmjlU7jkpGDH4jvD7AvfwoL3DchlnxSdq4DE57KX+Bz5JQ5HdPa8EokjHAcWs2Bh&#10;SzCOoFRf+b1+BOL71Efq3+nf8+8BDhKKr2E4InDwdWKz51OvyyMG5xGE8wiyKxgUmr/Qg1CH4vt8&#10;C5Wc7VW2cuc3xSqUft648c8i8v/9ri/255P7fAV+D1fg9qFVf3lds2axN6XLtfN2LDYvuGDRE+H5&#10;C70MyW0fH4tFlpjTXhK42LEoudC5yLlY0y7m3/rfBAoCRBSO+Bz5JAnnGQ9gCM5dQMLtHL3CChQ5&#10;5+NQbIV3ydLdPatXr+A1z+mr38P1/nwOn6/A7+IKeI6a8aVHuapVvB1LjfBxKHIwPF/hZxF5CkTH&#10;GRZ9HBYVd3cuNC7ugFTHb73Yzb2efm58HMEpHGDFiCGREQPeT3gu+4SIfI6v/QoWOfvOseR0z/KV&#10;6gf07fvj7+KD+HwSn6/Ab3kFPAYO/OfbatWq+xQuPs2vQJGL4Xkc30Xksk+M5w5qWPQMv1MvenML&#10;8Pf4+xRQABgQxJhKENQS8D6jAQqRdg4BAfZF7vgXKbXYr0r1Jh4dO37/W34On1/r8xX4Ta+Aa7t2&#10;//u6ar1iAcXLjwx0KHIhOI9DSFQu5vL5kGPnU+F96t3+97ioP/acdFBglKDSB7x3chkxAIQwuwKR&#10;AMS7/kXLz/aoWqPKvYYN//mbfkCfX+zzFfhUV8C9bNns3iXLtCGpF2zn6BOJG16F+Di42/8ecvqP&#10;Xdwf8/d8/+Q2IgCEsbgmsTnBJdgVDA12LHrCp0yF/k8rV87v7Oz8fz/V5/P5eT9fgU9yBc6J/B+v&#10;spVK+pYo4xSWv9CNYDD5CTnJ3udTN/zHLBqr/xaheCCPrDzsJPBnfFUHvv8JHMNP2lf+LED/OR4b&#10;gMcGZMPv+Le/4TkH4/UicZBHiAC5GGpf+FlAsdKL3StWqfFk1qy/fZIP7POTfr4CtroCrnPm/K9H&#10;uXJ1/AoXXRNuV9A9Fjcx2XyGvnp+b/MFpS9wLmAu6B+xeH94f/Df/HkAQYCPxW4bmJMHvs+FIzcP&#10;/DtXPgngz3Joj1MgoD+f4TkD8bz68ykg0Z/zE4EES5PxJBZJKuZ1DAooWGz36zLl2r7s1es7W31m&#10;n5/n8xWwyRVwHTr0f9+WKNfSx6Hwgci8Dv4JhpCfN3FqxvyjACD1js6dW1/sP3LB4uCCzofFXCi/&#10;BJWyl+CKqN1Xc5CQOgUlpFEhCWleSEJbFZbQNkUktAOOjjg64+hSFF+LSlgnw8/b4t98XPPCEtIE&#10;f1e3oARXd5CgSg4SXAZagML2EpgfrwPgCOD7I8CkgEMqYLBRBMHrF4yIJAZfWXqMyOMQ6Wdf+Py7&#10;YqV7e3Ts85lItMkd/PlJMn0FSPa9LVuhuV+BQkej7BxCyXrHYOdiSMub96MXPXda7rjczX/gguPz&#10;4nss9qCiWOiVscjrOkpICyxwLOiw3sUkbGBxCR9WQiJG4euYEhI+rqSETzByOOFnqY4Ifm/kcWHj&#10;8Vx8ntE4hpeQsEHFJawPXofg0QogUc9Rgn8BSJQoIIH2+SUgB1MOAIOKQBid2CZi0MCAWgSt5Bid&#10;yyHWt0DhWz6lKw3wafw5Msj0Tfz5DzN3BVx/bfe/3uUrNQ5wKHIEQp6oeOT7ZLrJ7n/U4ufumXrR&#10;M0/HDh9UCM9dAQseCy60HRZ7n6ISPqQ4FjoW5lgsXizUlAU8Hv/mwh9HAODvDQcXctqDC1s/jP0e&#10;PwsbBzDhc6jnS/9aEfiZAomheGzfYirKCGkIYABABRXJL4F2WmoRiIhFgRm5CIJbJkGS15dkYqRB&#10;sRiZu0A8ZNM3AspW6HGjUaOvM/eJfv6rz1fAwivgBpbas0zl6kEFS2wLyV0gijs/WW29tJepG5sL&#10;P1VIHcCc3QEhPRZ9cEPs8F2KSDh233As+Ags8Aju1lzoXPhcnPriTb2gf6vv9dfWQYJRA85Pnefo&#10;khI2GKDQvahKK5hOBDkiUiDvoHMM5Bw+AhBUqZG8ASstueyTgwsWc/GuXLn1vY4dP5cXLbynPz/M&#10;iivwrHyVwn5FSywKsSsYSPkuGeyPKu9xlyeBxwXBhYFdM7h6QeTshSWsfzHs0AzXsagYpnPRj2V4&#10;j+O3WuAf8zoEBwIDgQrnr94Do4oBWqQQXLOgBBUHt4AoJ4CcBq8DI4SP4BGoTkxCRBZq5xAbXKTk&#10;Ts/K1ap/bmKy4gb//FDTV8CzVasffYqXGRGRr9BjSl+Z82d68atdX7vpA7ORxAPRVgPEHRZG2CCE&#10;+AjtU3Jzht96Lv4xC/L38rcKFAzvj+AA3oKEZHAdRwkEIBAIA77XQOFjogOCcxJEWOH5Cvn6FS29&#10;wKthQ8fP9/fnK5CpK+CErrc35Ss1CbQvdC4yV4HkxOz5VY0/Uzm/yvMNNfn82PFBpIW2LayF+czp&#10;uVtOMOT3v5dF+ynPg4DAtEZFOfge/EYYqhXBvxaUwIJIGZgiECh53QiWVvAHGmdgp4RH8WhgCrYv&#10;/OhdmXK9WL7N1I3w+Y/+nFfgZaXqdv4FSy4Nt3MISUSISc27NTeieqyB5FMsOWrvDH+DGxYEg48d&#10;n2E9Q30uBC6IT7ngjD03CcWMjt/yfPD+da4jgteifwmUMwtLUGlEB9QwMDLQNQlWfA4EAyoyEwAG&#10;UXnso6HY3ONds27FP+cd/fldW3wFrg5u9v980cYblLfQA8pXYzLD+HMX08tjeVDWQr2ejL4q2ykW&#10;38C0f4pQnwt7JI4RhgMlPbL2HxxDuPMa+bn+OGO/4/Pw4PPy+fk6tgaKFB6hlBYljCyuNAzBVREd&#10;5EN0QBIRZVJrUoX3lQQoEMHjhOZ1fOdfstxY+jRYfFN8fuCf5wq8qlAtb0DREmvDcxeIpspP7+Kz&#10;JgJQJB93LtTxg6th1+9aFCy5gdyzdY7PhchFCXBRizxlcWMBsZ4/GiE2ynthE7GYpoJonIna/jwc&#10;i/D9EnxdjohkhXaE8Sv+HbYMtf/F+N18HLMQreDvwibhOcZrhGQYX4+lQP21+JWvr4ODrYBB6Rs0&#10;UpFfQ3uROwAYFEDJUedUrKwqsIJDPicqF0qtjqVOeFat+Tkq+PMs74zf6e3bt//Lp9wvLUEk3WHJ&#10;L9LKHFTJgfXFz3y/FhZ/r2Ki6ue8iW0V7nPRc3Fj4YUNxsHFiMWnFuh0Lm4s5PWIOJzx9Sj4hnOF&#10;JeJ6IYlwdZQINxzPC0q4Bw4vfP/WUcK9C0rEu4ISiUP7yp9rvw/3wPcvcDzGcR/HrUISfgHHMTzv&#10;Hhwb8DpLABqzAChOAAkIk9T5GM5LRQ0j8d5tAQo6fwBSMax/cQlpACIRvIEqqzLisqKioFIEEoc5&#10;8DnnL+z1tmS5IZ/LiX9yJPBo3vx7nyKl5kXZOYYkYffXZb4W7/76rpQXOz9Yfir2uHNpi98Gi4Ch&#10;t9p5DYsMZcKwGVjwK/A6zkUkwgXHTSz2J1jInljIvjiCHCQiFEeYg0SG4+BX/ptHiOEIxldTh/4Y&#10;PF79reF5IvhcfA78XaQfjjd4zecAjLs4zgJs9qLCsRrAMAfnB2AKY4QAUFBRCiOFj0ghwhiFMDow&#10;kIksNYbUBxhAT6H1M1jJ2UCGHIeoICJ3gYR3RUrselWrVqE/+VL4c759z8rVKwQXKHqCvexkki1e&#10;+CSnSFT9kEc13zBnDeuRqrz3MTv/KAAHd3fu9lz8rK3PxIJai+c/jN2XO/sz7MzcxbHYI8Ow6LFI&#10;ueDVIufCDsQRgMM/zYGFm+5naR+T+t98fNq/4fPy+YMLaIDC1w3H92EFJJKvzaiCEcRtAMNxRA4b&#10;cc6zAQoELz1lUVHCR4ACrokiVMmt9AMY1AIY5AVnQK0BJcoWkoeMCujYlIT0INS+yP235au0+Kwr&#10;+JNggdM5p//jXbxM17B8BV+R+aeZh8VlPzbqUMNPoVA5EE3Q66ta/seE/VwQisBDuIvdM2w8Fs1C&#10;LHru9Fewy2O3jcAOn7LouPC4ALnjG1vsGS3sT/U7ngfPh0BgiEJ4jipieIXzv4EUYj+uFXmHiXh/&#10;w5DCEBQYLfD9ZyZtYFWBpVWkXWE9i0lwlYLiT/GRXlq0AAzepwfo9MxbMNSnRLkp9xp+Vhv+W0PB&#10;4759v4YH/2zo/aPpkmux1p95p8r7EXqiiy4EXXZkrxmehmVm5zfk9zpLr/J6EnIHsfDvYNEgL2dY&#10;HxmKXdbcDm/Fwo4KKCDROGIDYGwSCCuzQHj/4YhTByIi/DwaR5Q/XhfPG27Fc38QZegRQ6r3wEiB&#10;vEP4A0QI5CxWaoCgAaABCDOTMhg4A/YvsDNSlRaVzsCySoK+AZA0pB4kqFApZ/dmDfL9Wy+EP+ub&#10;e1SzvkOIQ4kDtMemK64WNlqQBrAj7nssfjuABtRtYYMM4ai1bD8jBt7kBgItnOz9POz4u7HwbxdS&#10;OXakCrGxADMK6y1cmFzAkThisKgTgvJLUhC8/fA1JhChO34e7FtIAn2LiL9PEXxF27AfzsG/oAKD&#10;RIBCUjABQgOFjwIEnm9KGmGIFMg3+CC6uQ9AAPCFg9RUKcMQhPmIiDIVHRgig/ARIA/Zq1AAYMCo&#10;gKVFC6ICPiYcXAF9HsMcit3y/LVWjT/rWvm3fN/uFX+pGZa30C3WinWDD0tuDMX6AwSCyjhIWDcs&#10;WGr4mY9aG74y5GWez4O73zo8F9j2SA8sBu6QIN3UwrdBeM/Fzx0/ngs/GP6FeE4fn2LywKO8uDz7&#10;VXY8rC+r7jaTuTdby8zr7WTG9fb42l7m3Wotq+82l10P6suZp9XloWd58cXfxeC5koLQpANg4PNm&#10;OjpIDV6G9EHxGaEAAy8cVwtJ2BaAwdRU/AEJRauuNSIqNjFBiMWOxqAqDprngZJpa6Itc587yWG2&#10;Kofnc/R8Xa5it3Pn5P/8Wy6KP9Ob8ipTvmtE3sJvyP5bHP6r3F/r2w9ujN0KN6PeBGPVTakvfuTA&#10;YajTq13fFeSeH256xbZj1yfRZuHubu5xUdi1E7HjxwfZy7t3xeTii6qy/l4TmXi1k/Q911s6n+4v&#10;bU4NklanBqccrQ3ftzw1RP2sLX7fCY/rd76XTLraUTa6NparL38R33dFEUloUUUkwMDcuVj8ewIC&#10;+QMCIa/FI6QMh1BpoFYBuzrLjqq6YA0Y6DwNvjJ1C2T3ompSMg8CjA6DAAQJTA/sHCN8ipWb7DNn&#10;6GfJ8R8RNI4tOvbf3oVKjoqwcwij+EdZZlkSFhp890j8hfWE2Ec32rDmJtQX/3DsTBDohB8jq49w&#10;P2XXxyLizW8tY28CLCKRwyeo/N5e3N+Ukt3Y7Sdg4Xc7209au3DRD5F2pwdJx9MDscAHSOcz/aWL&#10;kYM/5+874HFt+XcuQ4Qg0R3PQ0DY71ZHXr8tqUCGkQHTCosXu7lKBH8fhFSFYBACkIRWIfwMuAPq&#10;EahDoDDJWjCgVoOfH/QFwYgKlKbAQm0BI4gYaEaiczskBhYvtcqtY/PPLkZ/JCC4PXLkP/yKlF4Q&#10;mds+jsMvLPL34w2C3SIIUl8KUtQNN9FKsQ/JQob8FPUsQMh/Eovf3cDsk+Ajg26rhWPItWOx8AkA&#10;Xt7FEco3kKEXe0g7LODWWPjtXbDozwzAgh8gXbHAeRhb/MZ+pj12gAIF7fkGq+cbcbGr7H1YV7wR&#10;afB1SSba9D3xfTEiMGgbyJWEX0Q0xsoCORXyBtaAgV5SBIiHtgQPUgC2aAQCCxSH3DSiAARxuQEg&#10;RUseeNmkid0faR38ac/1Dlp/AwoV3RDFAReW1v8Nbj5BRSEXZtlPmXZoPfAWhaFq50elgDv/XCz+&#10;E3iO12D4dYGODUN+naRjfs7QP9TfUU4//VXGXO6iFmsbl8Fqx+cCfn/oiz/1zyz5XgMCHp1x8Hnb&#10;4DUIBow0zj+vpshEngcrCjbhC1KDpNIkaIAQCW0EeZSwpQADQ6RlFRgoGTLAGYKu4LIFNP8CC0jD&#10;AM6EYHpA52PHouc8GzUq/qddXH+EN/66XbOcmJS7n33/ERbISekLoMg/kEYU/YTDn8/qzj6Dll4p&#10;+Q4Xlkh3LH6IeFSeawOiz9guy90/GaSfx5uSsuxOC5XDt05Z/O8X7odAYMmit+QxWsrA12MEsfZe&#10;U3njXUKdDysRNgcCvbpAMCCRSGkzlJJh8wG2SoAEsKbIypJ0zRAVRCBSY6VHeRgo0tAcV6DNiFBN&#10;SA7F7rrXaVDpj7Ae/nTn6N6gQb4ghyKn9QqA2fyfHAFLf3nwAaOkpBp92OVHRx9LbiiGpNTKT8Du&#10;vwuEH5V83LG4+3+ixU9AYPkuDmW+Ky+qyKhLXRWZx53Z0jDflo9rzzQBYDDhSme54V5ZcQVMEWye&#10;HqSODgwkYiQ5AxKI0wzkIYVHlnxu6nPWREb0dAgsiPSAQGBBekBimX0HofZFn3hWa1D9T7fIfs9v&#10;+E3VqoUC8xe+qJDaEgUgP3C42JA1ZvgfMQHtqwoALLDvQl6qSn2U90IrH3EHpb4gg3z3Ey5+hv/J&#10;CLsDUNfffr+BdD/TV8jodz6jA4Alu7j+GD096Afw0A/rUwbyBp3w+i1PDpFe5/rI7gf1JAiaA5YU&#10;dcHRJwEEXme9HwLVhLAtAAN6NLCSYKkCUZm5aOlBYCmkB+SDmCJkQB7rrcmqzyR/kVdvq9aq/3te&#10;F3+ac/OsUbd4kEPR6/SktwgA6O2HFCAIeWEYtOdWkX+GLj625Ya7QNLrg9A/Akw/WG1bMf1Gw3+D&#10;4OfR63IyC7X9dqfI3jMct3bh95WuZ3upo8vZ3vj7Ptpxtk/Kz7uqn/c1RBaWPX9XnAfPpz3Oa+6N&#10;1vLUszR4gk9EGupRASsr5AxYTQhAinAFfMFCpGRDNct1ixqWmB6A/GUZMrgqyD8LeAIFBKoTESVn&#10;+0LebzBI9U+z2H6Pb9SzSg0AQJEbnFCTsfUXKwQ4WP6D/TUNPZVO32CAaTaMNBB/oaOx+LcWkcjf&#10;KPRnCS4Ryj0Cw4mnNWTwhZ6q3NcR5T7LAIC7u7bAudA7nx4uHU9NlvbHF0vbo2ukzZFN0ubwFnzd&#10;iH+vlg7HF0jHk5Oky+mh0hU7u/o7BQiMFjIGBAJBB5wXqxJDLnaX0xAmRfH8qSswyJA/RVRAYlKR&#10;h+QL2Cq9D0atbG+2tKSodyciTQiGVbq/ckM2OEOZiAp0IKCoKMS+sPe7X6o1/T2uj3/7c/KoU6dI&#10;sH2Rq5zxZ5H3Hxt/MH6L5T/l188uNEtySO4qDP/RDRd+Ebu/HoramPFPu0BIsiUF5wXpVlxW32mm&#10;avttkP9r4b8FOzQWfRcs4s5nBkmHk9Ol9eHN0uKAizTbc0Oa7naVJs4PcTySJrsf48BX/Js/b7b3&#10;urQ8cFLaAhg6nJyqlRfP9lQgYsnrMj1gOVGRhnebylvvkkqyzPfzKUAg5TkNn4vqZoQMm1WEcDYq&#10;WcgV6DyBEhehNVy1KGdAGOqpATUoIfaF3r6pXvNzRPBboo5Hkyb5Ax00DsCiAZ9sJgEBGNISi5i5&#10;P8tFlgAAdxPU/sM2gTdAN1+KvNeWtX4jz0Xyj8Kfm68qidOVTmpRUcCj1+4zXoz9tEWLRdj+xBxp&#10;efCQNN1zW5o6P8bxBIcbFjsXvHY02f3gg383BSBoj8Pj996SVof2AQxmqGhAf17zYIDXVuXEweKE&#10;UiLfB99PQiBUeJ/42ukpQiSlyHsRFYwFeFvCFahBLiwjIj0AT6QMT0EcM/Q3zRNoztMEArSle3hV&#10;r1vzt1wHf9rXela3SS7/gsXOsg3YbARg0I0H2KMCgA4zJf21BAAQ/iuXnClwCHIB8YddJpKNPbaU&#10;yxpZDAybqfcPQXPPnof1FNlGANAEPxYIfbhbn+uBkH+ctD60W5rtvosd/qna8Zvuvm/l8UCLFPD3&#10;zfbeQdqwUzq5jEGa0BNgwKjA/PnwvFm96HWur+xxq4empcKK3OT7/CSlxFTXlFWayGCkB+hJCJ8D&#10;bcFgy0RGqisUPEEo2pMDMeotkBUkMyVEAgVTg9D8RZ96Va9X+U+7OH+LN/6sbt2fAgsUO2RRFcCg&#10;AGQFIKwbxDtU/3GMlrkIgOQfa/8IJ2nNpRY/u/s+8Q4Ww+495M8vvMrIfDT3aMIf5v7mFxsfoxF+&#10;vaUd8vrm+y5JY+dnWMDYza1e/OnBgilDU4BBi33nwCfMVSCg8QWWnRtJw3YoY/J9PcP7U6Qh3m8E&#10;8/lPeV2p0OTnB6OT8A1IDwy+DWbvAfIEBAIQx4El2Y0IA5kMSog6R5CM8mGwQxG3V/Ual/wt1sOf&#10;7jXcunb9KtCx2GZO/GUnYIY6AF0CjKk+yu/PUtMPLn4O8twJ8o/hpN7UYiONv7EbnuExw2R2+50F&#10;mTb8Qne1ezL8t2yRkfHvKZ1dRmC33obdn/n+M0OI72oTECBXoFIHPC+ji7aHN4E8HGJID/RKgmlA&#10;YBrTEVwBSc2hIA3PPKuOjkS8b0UafmKAJVdA9yMasxxBKZHeDUzzzHkXqCYkHJgNEVRGKyGaAwIO&#10;TOUUpKCCxa6/QOv6n26Rfso37LFhw/8EFC21MBrz5jJ2AgKhk1UTfwQVA1hwSq8lFQDeEAgXwyYZ&#10;Sn86+fcJ6/4EBK1NN7/q0Nt4rzFy/n4KAKjIs0Tnz52fR0cQeC33n8QiNeTyNtj9TUYQilt4BPLw&#10;KLiCSQYgYFkx46hA0xRo6UGX0/1UdyP7D34L0lABje6deA2kIUu8llQP9G7EwQCC8gACMz0H3JhU&#10;KzK4quAipU687dQp66dcF3+a53Z2dv5P3yKlJmD6bMJ7MxATZI3iAPC74tQAQAJsCQDo+f8cPB6u&#10;urqZ5icNU3FTaq4+9uLqUUGmXO2gSLT2YPJNdfh9uMj6oUMQuz9217bHViBnv6Fyd43sszb3z8zj&#10;GRWQK7gq7Y4tw6IeoM5HKyWaTxF00nAiOhNvu1dSRiYJOD55VMD0ANFd+GMAwXICgWbPbi49UFJy&#10;RIlBmCFhCRDQ0ZjSdf+ipbZdd3L6+59msX6qN/qudIUeEbntI2LNtQGj24uz7AIRAYT3Q/7HUC6j&#10;BiD+TvfRh+9+xFON/Y+EJPdTAYAy/MDB3S/Mz1EOPqot/c71UrV1Rf6dNb+AmI93A/nX2QXk38G9&#10;hlKfbXJ/6wAEVQVGHqgukITs7DIapGGPVKXEjN8L329rtCr3gc/BXre6SmmYrJSGn6j/QE87GN1R&#10;U+BJpSF5AsvKiGpDQbnREiDQXIryog25gLwrWWbh1cGD/9+nWh//9s/7tnK1ejCA9OHo6QwdYVQf&#10;AJRcRZACwFEmYqJ5dOcHSsPLsM1a/q9cbj5h+E8AYPifjPDf420pWXa7JfJ+KO1g4mHJ7pma/Otw&#10;Yq4i6TLD/Dff+wB/+xDpw0NpkfbAz/n7ZntYNrQ0QnBTaUhzkoYoSSo9gVIdmgc0lhrpW0CloUYa&#10;UmkITQGigk9dPYiAoUskzF3C96OMOBJRAZuRzJDGdCyi9iAYqYHSEZghCxm5RuQpGOddrtIIzrb8&#10;t1+wtn6Dr2vWKxaCScCUZ2boB0ASkGWcwrCE6kMZMPoAzLUA09mX2n/UkSN8DdLTT0hQKfJPMeIF&#10;5HJK488QpbCzJPfvchbk21ns/iDjqPJrtueONNnF/N+yxdps731twe/jgnWV+pvuSK21N6T68mtS&#10;ddkVfL0qtdfckPqb+byuCiT4eMvBgOVEpAe770BktAmcxhCkBz3AF1iWHpAEZR/E0AvdQI5Wl2gI&#10;sRJUKfETkoYke3UT15MAAk5rMksYajMkwyFN1shCVA3MCIo43yA8r2PIm6q1mtl6jfxbP59b9XrZ&#10;ghyKnU42Zwlm0AEEoROM3v/UgZsHAJhLEPHheBuBxh91I3zCm42NNAz/2fizDY0/PSDDbYWGGyrr&#10;LAEAFf4j3+5wahIUf8dU2c/S0h8XcXMs6KZ77kvt9bekwpwLUmT8Sck/9IjYDTggufsekJw4cvfd&#10;L3b9D4n9kCNSeNxxKTfnvNRee1NFAwoMACIWRQbq3DTSsCPOV1MaWhYVqPQAQMBrssG1ibJHo9mp&#10;bnT6yT4jEoa4B2hcoohhAoG5MjLvM1YNShYQf3JQJoBAVbBYMQAQQN36wqNWrTL/1gvXVm/udr0e&#10;f/ErVHR1Qm7zDUGqbAMhEHUAFpGAlP+yRHQarcM6W/wJy3+K8EIE4IbGnxlo/GHo205JanXxT0by&#10;X4TTqvYP9d2xpYqEU+SfUvyZX5TczZshtK+5+roUn+iCRX9IsvfcJ9l77NWOnjzw7577DV/5uz2S&#10;zfA7uwEHpdikU1IDf8/n0cHE7Gvz/HCezfdeAWm4VJ3/e02BebkzbdCoj5h0rYPcda+oyFNex08a&#10;FdD2jZOWboAnwEg3VooyLCGy8YgcAWzLAoshIiAXlQEQUEyUzAa3QqXOuddpkt1Wa+Xf83lE/gOD&#10;QUaE5cqfyOkwGWkBlBmInaYEVA7A5vz/qQBEYwkRX1l7U2P+CSIAZfVtKP1Fgvw7+aSGDDrfw1D7&#10;t1D5pzr7ekKhNwqa/11q0avyn5L4ZgwAXLAt9j+ShlvvSqnpZyV3v4MpCztH732Ss89+swcflwMA&#10;QUDI3f+AlJp2VhpsuYfndVOAYO4c1HkyKjCQhlQa8v1o/QfmuYJOSA/oU9APpOF+kIYhfmxPhnuR&#10;rdyOjX3u9DeksOiuVkJUBqcZmZUYgICj5tVsREYEGTQchdLOHO5EvsVLb/xsXJoBfHlXrNgwzM4h&#10;gCPBMyQC2Q3I4ZLsBbBkAIiy+kYJ8DIAgIhva68/w00VDgUcG2XIcr95W0JWsfHHBY0/2NnMl/40&#10;gNBbfTucmIlFd8bAwFsm++VuzYX666ob4jDymGTtvkft8pYsfFOPUdFC973iMPyoVF95TUUEKiqw&#10;IBphHwK5ixb7z0kHkIZdz1DXYJnSsDMiCNWejGu38FYref6mtEoPNKXhpwHwCFaGKBCDUjR0NioH&#10;CggySA90IMAIdTpTK7IwAyCg2xWmXif5lKk8/N9zF//Id+VRo0b+IPvCD9gVyKYMkyDAnm+0A4eg&#10;7ZPuMJQCc2ClyTxOFwFBJKIqAJ8IAHhjqto/3HVuvKos4/TGHytcf7pBl98F4XDbI+ukOZp+tNq/&#10;BTsvcv4WB1C733VfyiPvz93/IABgr1i685sFid77JRueL3e/A1J21gVpvNMVeT/CfryuWTAgeUnS&#10;EGRmm8MbAXQkDS3XFJA0bHVysAyD0vD8c5CGqOCwgvDJ0gOQkqpRDJOS2DlqPiLg9OlSEtoG3Ye0&#10;K8tgHiI3Lk46CslbKPBNtZp1P3LJ/Hv9uWebNl/6OhTdpcwcMwIAqgGRBgT/ig+JTjI0A80IABgB&#10;kM29ioghnBN7P41WnWEq3XQ41YeNMr0QxlIia373N4TG1OKjxt7p1Hh0/R3UGn5U+G9+kWnh/0Op&#10;u/GWFJ1wSuX62XCYXdgWpAVpn0PxCEgRCo87KXU23ALwuCEqsACklJSZWobH0urAEZCGToZGJMtI&#10;Q15H2p93RZVko2sj8YHCkukBR6p9kqggBQjQc8Dx6+Y4AjaloTU9pBF8C8kNmHEoYtchjHDuvqpd&#10;O++/10r+iHfjW6LcmOjc9gnkAUxGAGq+HOTA5aAGpMCDizsjAGAfADkApgBEdkYAn4AEjAnIr3am&#10;52iMmcfGH0MLrWbzba5Eht+rXLkvyL+FINPY+MOuP8vIPy5AVgCqLrkKZv+w2q2z9/q48N8ceOTA&#10;82cFEOQbfFiqLLqM178vzQFClgBW090sUWqkYVsqDRVpaGFUgMdqTVUDZTKUhu9Jw0/kaUi/iAgc&#10;GJWmTGTNpQZsUUd6wBH1arZBBoNOlGkpNjz/IqW2Pl+06LOi0KtsRYwIc/SPR5iUYVMQtQBoCArH&#10;bHol2jAHAKj7Rpz7dDJgtsOy719r/KmOGjfJP9b+rWn8we4Pt582h7drjT+s/VsQ/nPht0T432j7&#10;XSkN0i5XnwOKxMuBsN3cItZ/nwuRQDYs6B/IG+Ar/23p3/J1+Ho58bXElNPSACSk5boCagp0peEu&#10;TWmogMDCRiQIrHidOSHpwKM6aoaisjz/FFGBAQjCMSQ2dJoF5UMa1WCDCi6L8WcZmJKoeQYUEmGw&#10;ybsylQd/xP75x/9Tj8oNcwTbF72iC4JMRgGwewoA8RLalXLgjFIACD6oAqRh6CnYf3OSDSfj2rhl&#10;VSP/8qlaNmvaXdEQY03ff1dIhUmQdTgxTTX+aIYf1pB/DyH2uS6Oo49pzH8mdv/vsfh/QuSQH6XA&#10;H7rtkR/xvaUgoD+OpCGjAocRx0BGXlepQQuL0gOkOSrleazIz/bHZ6lGqK5nLCQNEWVxnBp7EBaB&#10;NHxJ0hBcDEuJtk0PcP9wgCu5pOuFJBTksuo3yGADYumQ3pVBEK+ZIwrjMRsxIn9hz3e/VP9zehDc&#10;XrXqv3yLlF4Sm7OA6rwyTQRqlYCQFhhJxQts6gOgSpBeAEwV4P+vSoCfoAyoj/NmODrpWkdtMk+K&#10;64+58hfdeaCvp1z26Cpl9aXtihaE0yT/GHY735eK8y9KnoEo/XHhWrn7cxf/uqMzFvw+mYSo4/RD&#10;XxkEPuH7rrvlmy67rQYCFRV03yd5UIosN/u8NFKkIdWG5vkMRj3q/YMEbXtkvaE9mdfHfFTAZiVF&#10;GuL6j7jUTc4jGov5VKQhOQLOkriAexARZkYS4zBD52FYZ1QMUMJWqYGpNBdlw2QQ4YGFSp573L37&#10;D3/8bd3Kd+BT+peWEXkcIhgWmUwDOBgUUUDwr9B4UwfAvMtUyYbdgJBzhnEGgBpyaVvSiOE/S39h&#10;0JsfdKuNAZ+9Utp+Lal9d1HGnWz8GYPGn32ooTM/Tt34Y5pgU+QfFla9zbch/DklzMtVOG5FCK+H&#10;/1922CXlxp6QXdc9JDgwHGRpuPgHhMlyl2dSEHk+f58dC9ua9EA9t4E0pCJRIw21PgRLuAKNCHUD&#10;KXrYQBpScmwpaagpDbuBPNyE4amcwMwozZaagkhySbSVh74k/AQkxvScyKj70GBeGtIUY8/IZZng&#10;B1SZmxUDCOP8SlWY8sWfqb8Ao5xy++dzvG+uMUgNBykNInAo8rGMjEH1duD1AIB3tpcCK9NP3Fic&#10;+LP0dgvp4IJw9APXHzNKOIa6AAGt8ec8cn/LLb+4+7MuX23FdbEfdhS77h4FAtYAAB/7PUL+77o4&#10;S1fU+h96hciNk/dl/awjcvH4fVk744C43Xgpl58HSN2Z5+SrjrvkJ4AMuQZrXkeBE1OMwUfkl8WX&#10;Fb9B5aIlQEAQaLLrGd4rlIbHl4A0ZNSkpwfmnY51peEURGeur8srpWacrQehGNLL8L0wJ6GBaUYz&#10;EQ02drQy50aWkaIwGpEwyobB3lXq1bByL/1jPvy23P6vd4VKrI5FGJRROVCTBBucgajVNpUG0A58&#10;EI6l6AbEVBol9rCRmERz/cmPrrYCckk1/nRRjS6WT/zRbuTOsPBmY41q/LEw/Gc43RLCn8Y7XFGb&#10;P69q9Nkg681poepPX7wk/77utEvl/otOPhNv31A5tO68NCvuJENaLZfLp9yk06+zpeMv0+TK4Tvi&#10;7hsmI7bfk58BAt8hPbCGbFSvadAU5ASAlJx6RurrpKFF/QcPtOoISqOtD9HTcJQqJaoGKgtMSzqC&#10;NOQgFJKGh0AahkKxmYTPz6aDUNhrApcims+qikFGw04oZIMhSWBxWpRlPNiEZUNfx2KXPTp2/Pef&#10;fuxVunSryDwFQqMN04KN5ksYFKnxAJAEm7MGoxYAJZzIRwjXOAjERu3ArEFz9/f3LSrbHjSUHrgR&#10;FflnoetPF6jjqP1nIw0bajQizDLyrxkJNkQAtdfflMII3bP3oMbf+t2fZB8BoNb0M3L2ia94PvOW&#10;uUO3S8PC4+TXPMNlXPf1cv3cY+nXeLFUyzVMWpSZJJvnHBbvN4Gy5fJrKT7iqIoKsmbitUlWMmWh&#10;crHGSo00tFhpqAxOSRq6oD15plIaao1I5kqu/dXgVI5jJyAsQbv2K7Rts3pg0+nJJApfAwiWmVEV&#10;Kn4AQiIqCu20oTem+AFa5tF/wKdU2al/zO3dwrN+jjQgKH+h23RmNakKNOgBgquBB+BFzMgclC3B&#10;E1AyBHOrtAC2AADkfwwjaYbphrAypfHHMIDTErttTREH2evRZciLrxqEPxbU/g3KP4bPv6AGn3fQ&#10;IUPpz3IAYH6eA8c3nXcr5n44yoivsLtfO3ZP+jVcIHUdxkjTEhOlgeNYBQLXzj6S/k2XSINC46Qx&#10;ooN6BcfI+C5r5Nkdd7njESQtF1yUbzo5S5Zu1nEQjAqoWGR6QNKQSsYmO0luov/AgjKo5mn4BNET&#10;SMOj67G4BxtMSxgVmEsP+ivSkKA9EvMaLzyvqoRFutLQFl4FqmLwGA1HtCqjmMhUpEouCxFBSKNC&#10;mIRsih/QZPKx2BhD8zr6edeo8auFS+qP9bDbPXr8l1/RUnPjgHYZGYUqf0BYPadMCDZ1cVkJoBnE&#10;CUND0EcOA1GNP4a2X5YUjz+pKQPPY+IPp/1aOvADrLYi/06PkjaHnHETs/HHMtcfjfxzU40/Jaac&#10;Ubk41XnW5OS50BKcDbv2PzvsVLv41iuv5d3bINky96g0LzVJLfQWZSZLy7JTpH4hgsA6RAKPZEAz&#10;DQRalZuqHkeg6FJtprjsvCZvACCTcV7ZsaC/AhgwPbCGNGR6oHUt7kMb8ymQhrcNjUiWcQXq+iEy&#10;aHUApKGLEyzVdctz8x2JbE/mwJbuiOI232+kvBxJGrI9mX0eH5U2Kht6EIX0LGRnagamJMqeDGlD&#10;cIWCmv2diWqYsi6HLVlA4RLHbzfv8Y8/1gq34Gy9KlSuFZHHMYAmCyarAdRd5wZjyhkBigcwgbAk&#10;Atn3vc1QCQj++FmAyvUHnv9emPiz6m4zFU5yJ2F4mXE+qt2Mis3GoTf+aK4/Fuz+EAlpofID+RVh&#10;s8PwzNX+CQCs93+N8L3Vwkty2yNYnt/1EKdu69Si5i7fqiwMSQEAKSCA330IAtrveDQoNEEaFZ0g&#10;Kyftlbev/WX/nbdSdswJVT3ISnERXs8igOpNcvGAigrYz5CfSsMlV5TSUZU8LZBGN+W0JJCpLfZe&#10;hqZgkZFBKBmXZrXpyYNk6rX28sCjvIryqCn46IiApUN6ERwFEIwAEGRAFKqZhzC9CXRASdBEWsB1&#10;EaGqBY6x3qUqDrJgWf1xHvK4WqOvA+2LHedYZ6KgURDgzxEuhWBuPEdCZWQOEgZDh/AlRSXytTYO&#10;/KMQPVXjz/VXv6Dxp7Nh3Ldu+2Vux9Glr4NVrbvpnlsG9t+C8hjJP5TSGqPxpxwbf0D+sfPP2sYf&#10;7s7fdHZWO/T0A4/krV+4uOy6Kp2rz5La9mOwu0/GLv9+gb+PBDROIHUkoIMAo4ImSBvqFBgtI9ou&#10;F7erz8TtbYh0XHYVr7UL1QbrNQWMCggE/Fpq6mlpuA3tyUpTYMG1Uu3JaKja4wrScIeyWNc0F+bn&#10;JBLEaeLS6tRQ6Q/S8PDj2hIO0lApDT+WREbFgDZliijMyJnI0HEY0hJlQ9VfYFwbw96DBHTRBuUv&#10;/OJV/aaF/jir3MyZ+hUv1z8ql31ieHaN8EtHjqg5AThKAJ05VVaNCTdxDIEWAJOBwl1hDPKRlQCy&#10;xtwVgtD4s1s1/vTRav9K929O+ENw0IZwdDo1QVph3Bd3fkvDf+X1h/y47sbbUhRhsmbwYWX4jx32&#10;J/zdVyD/KjudkiOu7+Stu58sn7BHGhcbL/UcGf5/uPg/iAQMxKAxEODjCBwEkDqIJDr8Ml2ObLog&#10;b1FdmHfsidj1A/DgdZkmWBQRpNI08L2SKyhI0hCmJSwjWtaIhPRKzU3USMOOJA0NtutatGY6atNH&#10;uNHVmVEeS73uKPny8//oOYnkB14CCOYbiEJT9y7KhhEcfPoL+wuMpwVcH8GG3oLAEmVX3nZy+ssf&#10;Hgg8atTLH2xX8Ck1ARmnASBFOhlkwaY8AikJplDjNBSBH9kWHKsaf/LLUzT+zL3ZRpX96PzD+rS5&#10;cpTafQwTe7XGn8uGtl8Lwn9Dw43e+JOfjT9WSn9VTo7d9Lsue5T2v9e6G/LYO1TuIr8f2nKJWrSN&#10;izmlhPb6wk/91RQnYOyxBJKG4AxYVVg4cod4PfeRkw/fSbXJLqr6QE2BtUCgSEOUPPOgdFlh7kXN&#10;29BiX0PN8rz5XpKGa/B5gTS0sP9AzWjk9GR81qMvd0Hpt6rEwuE4EQNgMh1RkpBmZeoWiEI2rWVk&#10;Wgq9S2jf4hJQgGmBiWiAlQJsjKF5C0b4/PIHbzkWKKD8C5dYHKsGh5oojzANYHtwbbRtUmBhyiGI&#10;9ViysBgNrsZXZXY0mIElZhjISTiciKNP/OFuYb7zTzf9xMSfQ9uQ096zuO+f5B/78BugDl962hkV&#10;vlvd+GMg/5ibOwJAVp19Kd4+IbJ75WlpW3Eq2P2x0ry0Rv5ldGggYDodMPa3rCrURfVgYNPFcuvM&#10;Q3kG4OkL70JyEdQUEAisIg1JfqoICKQh2qDrbrypgMAypaFueQ7SEO3XHRGN0dzUcvcijfMhaUjv&#10;Rz8ftCeDE9JIw0ykmOxSpaKQU44oJDKlKGRawGpBM1QLIBvOyLGY8zaDCpU45YXpW3/YaOBNlSpV&#10;g3M7BEZn4BSkVIGsBiDPVyyqyTQAZOAClANfGezBrfyg+MHyA+YH7Q2WeP29pmpohkb+mQv9td9r&#10;oafW+NMC47ubKebagt0f5Jfu+lMTBp4FRx837P7W7aAk46j8+7LjTqk/6xwUfv7i8eiNzBiwWbH9&#10;JPLMLf4P04H01QFzf8/qAl+rdbnJsnvZKTRRhcjKc6+kAMqZSnLcy3ogyIG/IVeQD6BWZcllGKoY&#10;SEML+g9UCgbSkG3Y7RCVdVUVGgvbk/GZckYi1Z/T4AH5AF6QjAgyqzRUtnU+KG2vQURLAZspiTs4&#10;rzBMu6Z1eUbdhmHYIMPyFEjyq1y93x8SBNz69PmrX4Gi++M5ksmU5RLMF5QoqE3GRqFhw3DRWIbJ&#10;pB6AAMAPls0/d1+h8QcTf1qzC82agZ8crAFyqV1K449lrj/NAABU/tEevAIbfxD+Mh+2Vomn1f6d&#10;lZJvLEqPniD/Lh26JT3qzFXkXTOU9swt4PTpgHWRQOq/b1xsgtIUzOi/STwev5GLAKQ6M86q8qQm&#10;ObawemB4XOr25JJojyZpyKjJokYkVYplI5arasvufHpkKk2B+fFoHcEltMRm0B8l4aOPa4E0LKja&#10;xFkytjZFUANsHoMfYOtxRvoBiOBCe6BaYJeBPyFAIA6amgD7wo992rXL+YcDAq9SFVrDTy0qypQy&#10;0GAXHlwZIZQSBZkgAlVjEH4HvXYkuwKt1ANQ+svcX5v4U0eZV7IfneSQ+dyfN5DB9ccFux8af9TO&#10;b6Htlxb+s/HnrnL8zUzjD0NsluSo3CuN1mHnm17i7RUgG2cdgugH4h6IflqaIP9snQ6kfj6Shs1K&#10;TkL1YbT0rjsXYqS74uEHyTEW70/gKfT0wGquwOCI7DjyOJySbyA90MqnlpUSSRo+kZb7XDAncYbB&#10;rdmyRiTeC4wKO6IvZPnt5vL6bcnMuRcZJhyFn0HZELu9ybRAFxHVc9S4AVjmGVMTUlqPGZziW6bC&#10;jD8UCHi2avUj/ALPqwmtptooqQnID7twuLUq++aM0oDFKAd6Ig2wshwYq5R/+eSVVylZfLMldn42&#10;/lhS+9dtv9DAAuuvDsfn4UZE44+y/LZM+qsz3tUw4MN+2JFMN/5o+baztF96RVw9g+Xx9ecytuMq&#10;rfaP3Tht6c/SaCAznEC65wYQMD0gT9C81ETZAsmxD8VJECkVgzHp1xAXsXfBGiBQikelNCRpeEDK&#10;z4OnIXZ6jTS0pD0ZII1GpGZ7b6Fku1ZFb9akBySIW8PTcMzlrmpQDPUj7B+xytOQFuYAg7CNZsqG&#10;TH9R7eLw3IxEREpJmL/wa88GDUr8YYDgXbFyvSNQEjRpG67aK0EG1gcZyAthshqgzQmIuKnJgiMD&#10;LFN5qd0fuV0sPsCLkIyOgnSU5B/7/i3Z/TuriT+w/EbjDyf+NMU4bmtcf1j7boTGnzIzzkFUg8Yf&#10;K00/9bZfMu95Yfk99+gTVZo7uvmCdKo6AwAwVoX/rOVbuujTPs4mIEDy0aA/aARAqu84Rpy6r5Gn&#10;d93lxstAaYb0h/JlAllmSEO9aqJIw023VVRlKWmohrRAetzq4AFVwtWAwFLLc7gXYbPgoJhtDxqJ&#10;P0lDKz0Nlaz4CaoFtCbLwIiEG2AITEr9YTBiSjvAaIBKW9/ipZaBbP+P3z0QeDRsmSPIvsgN5RZk&#10;yiwEmgBKg8OAgibNQlV7MABiN/gCIqsFBiE6+UdpqN+7IrLVtaF0RznPKtcflv7UxB8w7Jj4oxF/&#10;3P3Nh6R67V9v/NEHeVi1E4L8+xEmHV8i/P8V1l2nHvqoktzCkTulYRGU6YpMMFn7twYQbAYCqaoQ&#10;lByTJ+haY5accb4mXn6h4gQNANMgGpmQ1yAoWnM9VCMSlYaYmlQVSsPme7QRaRalB8qzgXMSL0Jp&#10;uBAEsN6erAuMTPMFtDxvByDgrEj2jzyE0pDtyRyGYhFPEEgCGyQhytkceafUhEY2uwiVBpfEoFO2&#10;HCMlMLFm4kCuR+Qr9Maryq+Vftcg4OTk9P/5lSg7jN1QpvoDgn6GXoD9061R689odDjbNOehGuAO&#10;VSBR1YJqAKWgibCZeojGH7K9ZH1p/Gmu4UQXmXC3YJmw3bHlCCevGXJ/y2447cZ8IJUh2c07EI0/&#10;mSD/uDjo7sPuv8Fb7sgLnzC55fJA+jdeCPKPjT/WkX+fkhPI6LkbFh6vxEqUHHt7+suBO95SZsxx&#10;+Uf7nfIzcn6LJcepyEXN03CfGqjSCCVWRRpaZFqiexpCaahIw+GplIbm7w32jZBDGnChlxwDacjy&#10;NKMCi9IDVS1ANLC2qGo7NuWKpSzJuhdVw3QCTViWs8Su+gqKl1n/u55y/Kxa3VyB+Qs9SMxAGKQa&#10;hMoW0PqwTZCBYWwOIkdwSVMFMr/KCAR08o8f0PEntWQAWF72/WuNPxmxw7runztET0hRMfEHjT96&#10;B5slu41m+onaPxZticmnU8g/a9h/mnewtPYldstCQw/L+ouvUHoLlp2LT4D04+6qK/8yH/4bSwdG&#10;dV4jV1weSt9Gi1IaiKyJJkw+FilCk+ITpTaqFiPbrpBH157Lgzch0gHDT9mRyDKntdUD1VDVS7M8&#10;d0SJtSYGqGqGK+YjNG2Ck6bmbHHgFEjD6YYhLyQNU8vCTd0rGpdEMnnFHZ001JSGGWoK9DHo9xEN&#10;TKKIyAT3ZSDGg2uiwUhFA+mH7/irmQUYXpK/cJBHjTq1fpfRAHMVvxKlhpPJNGkWAp+AwFxQQnU2&#10;+AQYIwP15iBosdXCN5MG0PAjCWGap3dJWQlWt+NpjeU13/iTuvZP15/ZkK+eVeGjsrtCuckcCKja&#10;Pw42/hQAEUYyKzN9/z9g5yf73wQk2M1XgfLS1UOm9FoP5n+Mqv1/TO5vbKFSClzDboSM77FB7t98&#10;Kf2bLVb/1jsMbQEESnIM0pDly/aVp4PPuCjvkB7MAb/BAagsdzI9sCY10NqTUS1BWzNnJVbE9aLn&#10;IuXX5j4r9Xs0IinScM9NkIarNdKQpiUW+BQwQiRp2FKRhl3kKkjDWCxykoYZRqmsZrHJ6ACAgJJ4&#10;U01GUBKGcbZhBkrCIHoSov8mqHjZLW7Nm//1dwcEHjUb5gjIV9DNpGWY6g/A5KAqLAlycpCJkiDn&#10;BUzFxXLL2CWIuz/r/nEAgeuGiT+tTrL2b273f4/2avdX4743qL51beKP+fCfLDV3ocaQupbHBF/2&#10;y2fDjWlt4w9192ox4OtEhLZeaNs9t/eG9Kw9R+qg9MYSnG0BYKqSExNchrdbLnevvpDYmHi5BKux&#10;fkg5mM83RbehLUBAPYeBNKxfaDzAbLwsHr1LvF68k2MPfFSvA4FPpQfWgoHB8pxcQ3E8Tz2ShilK&#10;Q3ORAdMDtneTNNwPpeE4LSqwgDQkECj3ImwyPfD4HfcbSoBvEVWCznAQCtNZuF6FQ+xmcurxWBDg&#10;EBFxspZKCUiep6msUVOjrMjyFQrzrl3/9+c54Fe89MjIjCYIMczJi1IHRoibHBzCKICSy0OIAlgO&#10;NKEJoIkkS3+BvoXF+UF9NfFH1XitcP0hAHQ6ifZamFu+n/hj7ga6L3T94bCNOpz4A1PNzDT+cEej&#10;6OcrhP8VMM3nwN234o123VXIoZsWB8uu9/2n6fzL7OLkrqyUfmgoal56oiybsl984B6U+j/3Zz4y&#10;B+Qjy46670Bmy49GJcdID9jTMLj5Erlz1k2eeIdIr7U35Ae4HGfKxoxRAUCAcxLzY6R6VaQaGjGr&#10;jWI3HxlQ76GThgs0pSHMYy2JCqgwVROmseHMBPdE85kMPQ3pPYC0Vo0/N7hiGy2Js3t2IEqGhZH7&#10;Z+BClAgBXmDJ8pt/V9yAf9u2P/jnK+hKBjPImDiIqKbGh4EtZQSQQRRAMjCjFmHN9DO/PEPjz5wb&#10;bbXGHzSEWCb91XJ/Wlq3O7YIxBLMMC3c/XlT6Q0uv0Dayr74TDX+4OblTZ8FN393iGHckCvfv/RE&#10;RrRZrnbiJmYaf6wFAtUSjAVY12G09Ko/X04iFE6IT0xZ/8nJSSnfR0XGyL5NF6Uz2H3qEJqh9m/L&#10;SIQ9DXXBb7QGKO1e7qIkxyvOvIDL8SH5CpJjagqsJg0NUQGrDqWnn5OGcFJSlucWkIZ0OGqym5bn&#10;96A03GYgDbtbaHnOqEBzLxoEDsrl6a8qGojHvWk0PUBaS/4gdB1SYVPTjHQBUVPMNWSrsZFogNEB&#10;HbqD7AoFeVZvVOF3kxKAC+gbnjN/QpgpdSBRzR7CoF4ZCIOQKymFFacGcUS0Eckm2X8O/Lz28hcZ&#10;frGbMpXkB2FJ7Z9mlZz3R0kp+9GZ82tSU/O7Rgr5B1aaY7qVmaaVnXMMeWnl/RVktfkxMHSJy/MU&#10;0892Faepxp8WFjT+WAsC3NUboLQ4bdBWefrAK9XiT5bk5A8P/Zeu11/I2G5rFSg1QklSD+utfW1T&#10;jyfPQaXjTPQ8eDx5q0mOsYDZe8DKiNVAYIgK+JlwIItGGnJOovnUTpGGhunJLfefko4np6mNwlLL&#10;c957dC8iB0VNQSgmIjEqUE1uaStajAYw+jwclnjhjHiNcGJqyjZSYvbTBLKvxojYjjL8OEQDfsXK&#10;rhVn+c9/ORC8bd/o6wD7QlfiTfkGqtkBiALAfKoIwIQwSJVQVgEkfEgGptVsF5Q4RAAEgVNPa0hv&#10;9P0zL7Ns99dcf7TGn+mqD70xFz/IP+r6zYGAHmLyxmLjj2aVZWXjD27SH/F3XwIAasGB99wTP/F8&#10;+lbmDNmK0BuNP59goaldF7t5O7gI71h5RsJCIjMEAB0Q9Af5ozNxHWzJWpSdrMDAlC9BpoCBkmNo&#10;Cmqj7Nkb0cn14/fkFcqhQ2Ct9kPXj5Ac070IlQfVnjz/EkDecveiZnis1p58He3JK1VzmYoaLWot&#10;19IDHqtQPQiEOW1CShkxFRhAO8D5BeE7oSSkFN5Yg5HBfCS0GbgBSolNyImjGQ3kK+QT0Lx58X85&#10;CLwpVaoDOp1iIjOIAgKUPBjoZ0oezJIgiREoA41pAmJB/lH9dxh1WuZuDMEs2v0pDlHsL1IGNv7s&#10;5sSfZxaRfyr8x05Cn8AK8y/gxtJr/9bJYMmAM/ynnn4YdPW09L5+4p70helnLftRyvTTlrk3n4vh&#10;PyOLYe1Xyq2LT9WOz//S7vwZ/ZuPT0hIlHNH7kq/JgulLlh+9ipkatGbaGsmsGitzxNl2/xj8AAM&#10;lk2X3KUwyqRfQi1preQ4xfLc4M9QjKQhBrZYrinQG5FIGu6D5TlIQ3X/WGZ5rk9EWgqX4wCfwqoJ&#10;KV00QJLwKRqMpmI9mPIdoKkOhHSBRdE8ZGKmYQhLhuwpKF529r8UBG6P7PEP33yOhxkFGO0UZEWA&#10;UQAmtUbQNdiEV4Dyb4fOWgkw0pQEyQFQpXUMxp9kZ9sCAMy7/hgaf0j+nRqrWGDF+itW2Dz5p3Z/&#10;AAClqu8bf6xb/O+lv87K9JN6em/q6ucdUdbedQ19/7YEAKYTJBWbl54kS6ccUDp+/T9rAEB77Huu&#10;wP3ZO5CGO+BTOAHGIhifjujAVmDQCgDRkOkBoo3JPdfJC5RHr0Ny3GTuBVU5ycyMRE1ToJmWFEDf&#10;RjVYoilPQws1BWoQiiINz0NpqJGGmolMxoYzqoxIngARwXJEBBxVn44jINlNEdEBQ1+BsbkFKhoo&#10;JSHkBgwSe2NpQSw5OPtCj980aWL3LwOC12XL1sMosSDOEDDqGsRSRz70RIMLUD0CxnQByI3CJoAL&#10;uPuhMpAkShQAgOWX88+rSc9zfVXulbH6j4tfk4Zyln374/PxwcPq2hD+mwv9ySpz8ZNU4o1DqapS&#10;/lnRBKOXu75HWPstdPOtFl2SW+6B8vT2K5h+Is821P5ttYj052mC0l4dkH896oH823tT4uISPgIA&#10;3nMF+pNER4E03HgRg0pmSj2ShiVtF8GQfGQ5lOffreZsOYsZjV5olZ6AhatmJ+I6spxqLVegW57z&#10;M2EfB6c4K8tzi6oHmuU5ScPWh7eCSxpmsachIwKqVTfdb4x7GKmskhqnSgsQDUS+ADcwi30FJkrl&#10;nLjFwSWYxG3KmDQc0QBmeCS9KV959L8EBG4Xh4V4oWJrKGU06ReAKCCE8wMQAYSNNQICzInIBSjX&#10;YFykNFEA5Zn3PCrIwAs9ga7mAIDKL9p+Ydy3yzDU/rfgw75rWdsvQv6Ucd877uGGwbhvNv5YO+4b&#10;f5MdNxzr37nhwTfj0GNYdofKqR1XpAsXD8gw6uttCgC0/sLu3LDIeJk6cIs8e5gx+Wd9RKABgv7f&#10;vWsvZExXkoZj1Wva8r2Qf2gACzOmHWum7leSY+dbXlIGA1j+CdLwJ3Ax1gIBowJ9TmIhKg1RlmSJ&#10;11LSkH0jjcEftThwAqThVBNKw/RmtLQw46Caw2hfJ5lNQ5uU1ADpLWdlhh8xCIhMRQNqXgG4ATTb&#10;maoUsFwYUKDYFY8+fX77yUVPy1YqGWJX8LVJ70CWOGAfHtYNZJ+pKIDDQzju+T6igIj30mBGAQQA&#10;r7cl4P7bSXUAdjbT/6+Rfz0gCZ0MtD9uGPhhWdsvw38af9SCV18haNy1xh8rw38AAE0/Sf794nRS&#10;CWK8Yfq5bNxuJZRpoMLojC2/rPm9bgJaF+RaO5iAbgf5FxpsGfn3sUDgD2BbOxukIfgHthErpaGN&#10;NA18Hs3GbKyMAqfB1mlKjjuhJZvpAUurVouLDEpDRnVKaYjuRkaFLCVapinQnI6b6aQhOKZuFigN&#10;22Lj6oP78ubLSmrewQcmJcqcFH0Fc2g+YqJSQG5gIIxHChr3I2T0HYWUO8quUMS7clXb/abRgLOz&#10;839irPh4EhMkKIylAiQ0gisB7ZgCGOMCRgEAGArBMzCS/mw8OP3V4ALE4RDMqyjTZPlFd4t9nw6k&#10;cpc1TPxpdwwTf/Zcs1j5R36AuwLDw8oLMfEHjT9ZkUdaq/zjTZkF4X8WhK29ASTP3oXKvfOPZHCL&#10;JUo/T+tuW+b+XCgM/7lQSP7dBPn3/r/0pb/MLnpjf6e/TiJJw6Ou0rfJIqVB0AhO2/U2NC89JcXl&#10;+JiSHIfJQsxSZGs1RVb8jDIDBowKcgCsOd2ZpKHSfligKdD6D8gpuUmrQyQNxxqqB6YnIvG+ZfPR&#10;eNjYv8E8Cwrc3kcD2syCsKOIBkwNNyU3AAFRcF1HCaDk3khPAaXESRDpBRctvetyly5/+82AwK1e&#10;vWxoF77FIYpGAQBljYBcUAd2wDx3U9OEaRmGKCDinmGEmKGmqo2Lyi8nntZUGgASLcaJQEP4D0Tm&#10;4MrWh3ZrpJ+q/Zsn/5T0F40/9bey8cdFdail1P4tHKyhav9o/KF5BgUvq87A9BMCmD0w/WxdHjcx&#10;dmmW6mwJAGTU6yOtaFbKCcq/A/LO62PIv8wDhg4GHs8NpCGiHVunB4yMKDmm1mH+8B1qluJZlFdr&#10;o5OQduc/AbAzkx6Q41GDUIYeVdwPPQ25GZjljFQ/Cd2LMAgFXFP743OV6UxXHKbsznkPt4KeZf29&#10;JkgJHFDlSlUxYDTwCnLiDKIBrh81tCQf1poRd2Kuv1g6E+cr7OdZtWbF3wwEfMtUahOSm3METFgm&#10;Q+QQVBodVsPBA1AKmZYQJBfAKGAzuABVO9UiADUFGGj5Ek5AwyAG4tz5ribnzmkEIMUdLfadTtX4&#10;Y0Htn40/e9n4c00cwNwzTCSbbG0zy48o+/FmpOnnFYz1fvXISwlguEg/xYJQYTJIOZJ/p/bdhO4/&#10;zrAWM7+YPyZK0IEgMkIjDTtWn6kpDUEaWpPaZPRYTfHopCKq/uh2vHbMVV69C5NR211VVyHLr9n7&#10;WB8VqEYkJUw6IGVnnFcmMJa7F2kTkZpiyjRLz1q5Om1HoqFDFfcv0wL6Wlx9WUWlBZS9q4iAlQKO&#10;MoNDsRIPGeMGGEWj14bcmimCMIRehGjf98MwUyc4fH9yIHD99df/DS5YbCejAKMTVikO4iSh5qj5&#10;m3INoi6A+c7tDweIUAvAgSBr7jbVeABTAKDUfxT/zFYDPy1v/NEGfrDxpxwaf7Rx39Y1/mjKPzb+&#10;4ObDTTgWz/Uatf9LB2/Da2+eFhpzEdgwR1a+/yT/sNtOHbQFyr83NmH+PwYAUv+trkFwvfFSkYZK&#10;AIVztR0Q6L0P9FPE5OTZR+Qdeh92XveE7+JxRcRmZvaBKiUiPeDU50IYsVaLpKFVg1C0qLPtkY1q&#10;s9KakIxPrGqBDW3q9Q5wKSry3piE6S9B4IXmQGRUN0BxHaMBTjZGdG3MfYjRAKcWBTsUu+Nep0n2&#10;Tw4C76rVKhmYxyGA+mVjIKDEDYU4UBSGIKbEQYwCYLQQAVfX1BUB5ky33CtIT4RX7cCuphcEaSmA&#10;IgBPzFJEjQYA5sN/XfnHgZhF0LTDnd968k9r/CFTXQY3DZnrdzD9XDf9gGK0Uw/8tMUCUKUzDghF&#10;WtEe5N/O1WclPDTqdwUAaZWGAb4hshZKw5awJFfegzZOh1QXJLiQsZ1Wy+MbL+Q+fBdJGtKH8dtM&#10;zj7QDWDtIAirBKWhEopZNB6N953WkdgWnahKT2CiG1FPbelmzPZjbnZaNFBAaFUevpeVAhPRAKNp&#10;SOqDysJ9iJO6jHQXhjMlyOOQ9K7yb0AQ+pMQVMNEjICAahTCGCXME1RpgLGyoD6U4Sp7BN5XBCgK&#10;oiPw/JutVBRgShFIBVfHU5NSTf0xDwBsM20GWyo2/uRj408m5v0xAvgezDQZ6o646e57hcgjMNej&#10;OqxUIXATqulstfsb2nAbFwX5h8hiePsVcuP8k/eLX/414b+5yCGFNExMkvNHMQq96SLlJ8D2ZNuS&#10;hpREj00ZjfYOmoIlp56LPZh/2rJlZvaBKiUyKsTmUALO0PWV0vCRRZ6G+ug5EtNMUU2JiqhzGQOS&#10;0PtdcdUGn0ISMhp4BBXhZBM9BYwGnEpISEuKh0xLiTmsJLhI6V2ftLvQs03vL/3zO16hF7rRKIAM&#10;JtqFw9AubCoKoOli2FJ0Cr79cIoQyUA2BnXDTm/KE0C1/54Zqen/YQ5hLgLQG38abbuLAZjauG+q&#10;yHIgh7Q4/wdJyMfTI4/z92j66Y3w//iWS+omJACQybYVAFBBRwtxRf6VdJLlUw8i2njf9mtuIf4e&#10;fq+DgftTkoa7pDEUgYySbBEdpX4Opkhsj543fLsiDdmTUXv6GQUE7NWw1s9QVxqy/4AO0dVXXDXM&#10;STRPGjIipVlJR+VaxBkV6V2KOOOSjtcciKpFA4ZNkNONwY2Fb9F6CiKM9RSwsQgDegILGaTENCZN&#10;sxHTayDQrpDvmxp1C3+ylMC34i8NQ3PbR3B8svGhoigLwjBREYHG2oXpF8BIwAX+gvQLMNiG0dY5&#10;wt9RFt5qbXIikNIB0DT0MBx4LGj/1aS/bqqjzBGDLzPn+nMAphea60+1SS5y+rGvvAEbvnCEZvpp&#10;69o/b/BmBvKvJ9t+YZtN0w/tv9/n7m8KdFJIw/AYObD5snSsprcn204spSkNYWOGHgz2YrARyQMa&#10;hpE77iJtg2ITsxqtsXnTNwaNNNQqD2VnnlMcEqPJjKsHaEDCxsQNSvMxZESQHgjY9zIB2hdfGOF+&#10;MOmIUTE4srBxJmYVkCBkuRBRtqoSGDEkZXROTw+/Mp9QQejnWGSlNlfQCAhQ1YSfh7YyGIgakwiD&#10;CwibjZAHIonUI8UpDHKFMrA3zEGMcwFaJaAdZMBNVAtwxiIgAgCPXxZfVuKQzEh/eSNojT97ZeCm&#10;O/Ictf9bpx7IIMzhY4hLxtqWIS71+HQS1pR/W+X574z8y2yE8YHSsNsaAOdYRAZONutKVIYp4B20&#10;TkeQhnM10nAXSMNSJA1RvfkZxJ/FkV8ac1OmCGxEaoho0rzLsSY1bnuYRCGqBap0+CEQdIDorTMs&#10;8M4+q6ZK4SmGpeicjUQHbTg6aU1ZlOuGpIEwJDVlOkJPD1/HEpdejRz5D5tHAz7NmuUMyFvwEVMB&#10;owNFiE4kBKF3NlkWZKizT7MQ18uC1AXEoXa66X4jpbem1DIdgiIKoA9Ai/1nDFGA6TJgc5T+muGg&#10;Kkw18WARW3MDEP2zGnb/osOPyIaLHvLOO1h2LDohrVVbrTbw02a1f4Nuvj7Hf1eZodp+I8Kif5fk&#10;38cCQaB/qGpPbgkNheafQPs026komXbwecd1Xg2+BqShF0jDFdckC8D8u27awFRrD0UaIiooPPak&#10;NECrM3tLMowI2HiE3oeOUK52UaPrPgQBVrwYDSxA1Mt+ghjdwpxRcSjEdfDTCGOp0Fi5kE14SBWC&#10;yxVQVn3GogFO/MIU8LC31WpWtzkIvCtepgNCjUijLcP6ZOFaJARNeAawUYgS4Qf0DkT4jzdNeXAC&#10;hoS8eVtcmTdq/QFpQyj2A/RW02S06T+mPwTd978SbL/18o9VH7ph4OfXCP+bLbgoN2D6+dz1tUxE&#10;dxt9+s2N+85MztuI5B92seEgGG9efE/+/dHCf3MAoaNaUlIylIb3lLmpIlRVRGU7IGgGE1WdNDy8&#10;8YK89QmVRVAa2hsGpmbGvUjNScRmUhRDUBrtdDUjLNIszlsf3GOYcJ0+GqDvQH9YmD/yLCtJuP9T&#10;HIuRIkfCYj98rgkvQkUQYoYhyu8BJOGNOA8xSqfZr0/xcnNsCgJuTk7/9519kQ10MzGeChj6BLqa&#10;IARJdGBKa9g6lgXfm4YwFGIqcA6hkZobb2xAKNKAzi6j33cDmjICUQpATQCUm8afVjr/8IP+Cso/&#10;lg0nQ0vwBjLVc0D07jVmK/mqJeO+rQEBvZeeFl6a8u+PRf6ZW/TmuAKdNKSegABrzbUz+9gyU2HU&#10;wn4NkIbDSBq+U6RhXSgN2dvxgyINrYsKKFOmoUwpEI8knHmYjAiUYc0t6Xhiqhpkk3ZjY7mQ/oT7&#10;3OooF6L35UKuDRCEiJaVpN4UQThA7ycw7jwUnz2/+DsUv+XhNMx2TUWeNWs6hCAVoG+A0aoAPQNK&#10;oUtqBHZ6Y30CFAeNgkT4vEEibIgCYhEKRSEkWnm3WSpx0IeRAEVB7Y6uVprtjKIA5mt0nS2A9l8q&#10;wayJAOh4y9p/+XEn5OBdb3kH08/VE/dqjT+K1bZh/zwbZNg2C16hZwMq/25JXAr5Z53xR2YX4r/6&#10;71IrDffD07DTrxppSCt0swvcwiaslIGpuM79GoA0PHZPXqOUOApdojR4YanXmnskJbIEGLDUrNIC&#10;ky3JWjTQBjZ2mqT4Q1MSOmIxJZgFj8wg2JExHU6JBmhBhoa6sIkmyoVYX/TmCNYVhEaiAboOhect&#10;GOZRvWYTm0UDnsVKdgrPVSCWqUC6XgGmAiAFQxrRO82EZwDbhechCvB4P1SUb5rOK+wUHM1UwIhE&#10;mJ4AnTEPsAW83zLyA9QaQB5IcTD4ZHUtZ4QPoPaPxh/U/7tidgBNPx9c0Uw/afnN8N+25N8UDViw&#10;S00D+ffi0dt/q9zfWnDR3/wDKA3pafgpUi5GXMrABRHX5tmHNdLwBkjDUcdU5JfVym5RfSRafWw4&#10;GROFj5WWRWs0YqXgQyUhpcQDzveSx57lICXGotXLhRAORfoiGlgDghDRs7FogARhaDtoBkzML+Tc&#10;j1hUCXyKll1gExA45+T0P34ORdYlUIhgpCoQpGsDegG5yAekrQqQ4KASag8IwRBoAww24myrpELw&#10;GmYGaNqA9ApB6gLaQxqsBoKqmYDpCUF9BkBVNILkRD3fEv+/1K4/9oNg+gmhCQdjHFxzFoMypiH8&#10;tzH5h92rOXb/enjednj+navOSLiFnn/WLqw/2uN1IAhE+qWUhoi6NHck20UFjC5obkrh1bhOq6A0&#10;fC73VXvyVfkepOH3IA25cVjUlUh+oNs+KT3tnJqLaLIDEYNOmuB4LyBKWyUYqBrk2CinjTUzKAhp&#10;T85y4Rk03zGy1sV1qdcVCUJOMy4CM1KuPyPrkus1yKH4Nc8uXX78aCB4Vqm6fShGi1GbbKplOAhs&#10;pRI4GNMG8E3AXTXijuMHCkFWBZgO7HpYX1mGpasK0OARoRStoJsYpJnGQICWUY3R/OE4+oRicS0J&#10;8X7AoJCvO+5UwhLmiq+fesu8odtUeY6HMtW0EVlF8Y9y12XbL0Zy3bzwJFOef3+0xW3N+ZIE5X+a&#10;pyGVhizDwum4mO0akfh5UoLNUmKnatPlCNIQb5CGC048lfxoIdfGqHNgqnmugL0GlBjXXndT8yQw&#10;ylNpQ05obccuWE1S/B4I9CrB6ntN0VDkoEaa6QpCBQLPDf0ExpyH1NgypAQ1HbSmojSaAa7TGETt&#10;EXkdg95UqlLno0HAs0z5FuF5HGAkasQ3QKUC0AY0yaBZiG9iOVKBdx/2CRAAQpAPzVcCoSHpyBMV&#10;QiEVoA20lgoYJ2KYm3FaLe28M+oE1Obea+OvqP8fAfvwVxCWXIPApC9yc4aMzNVtmZPSbIOLnzff&#10;cpJ/nn8O8s8aAEjbiEQwYHvyrBHbAQL6IBbbVQ/4+dLTkA7P84ftwAbwVs489pM6M8+q2Qcco24O&#10;CHTbstKwn2ckYJIk5OzDvZfgc4lJzUbEQ5THT77aQXxVU1EqXoBdtVQQwmsjnGPNTRCEoR2LSICp&#10;lABrMwadhd6lcBN+zDjz2z1oIVZ8YQJKDkHGRibTQzBvfgnriVTAWMcgUwG2SB6FcQjGNOsKQSIe&#10;3zT5gFGX2TKc3jyUqUDHk0BvMPS6Njst4vIDaOLsKkXGn4AZiGkykB8qWX+Sf8VHHJPt1zzFx5um&#10;n0fVgA1KdG1pqU0egZ2EivyD8o/kX3ysbTz/MrvA/ih/915pGC17UeLrhPZkthETSG1ZSuSEZ0Yb&#10;/RrC8vykq7iDNByJiJKk4dedkB6Y0RTQnIR9KDSjbbHfRKWAJW14FLY/Ps8w9ObDlIBDTgde6CFP&#10;WCpMbTjCtnoShFc4schESoDUOwyanKAiBSTISFNRIMxGtF6CEidfDh36XaajgfuVa/0ckq/wdZOp&#10;AH0D0Nmkhiwa4QMihhXHNFakApwr+MF48QJKH3APHYOcIUA/trRlFDYKMZ/SKgLG+QBGATXXXJfc&#10;cJth04ipVIDozr7/Vosuyx3PEHl2110mQL3GRfopyD+mFGynnTZwszwzM/Djj7I4f8vzfO+SJHIf&#10;nYKju65R/oy21mmoMq0yaAFpOOco3JkxCfqGlyINOQglI8tzRpU5AAQVoScx7VdIXsBNdRh2OfNh&#10;Y5HuTNz1bH+5/KKqAoEUnwGShBQOgUgPw0Quoy3GhipBSA3IiCkcMtJZGIufhdkXfuddvVbmJxW9&#10;rVytelAeCoSMpwIcnEgjROUelLY0aDAOUQNFwHYqCzEDA8o3y0jgNEY3kQvolHaKEP0CkEO1wTx5&#10;U6kACUGOpS4787wykjQGAFr4r3nSzTj0SLyQA57aeRWmn7MUAND005bsP5+P4b9q+wX596k9/37L&#10;hfmveC0dDALg1rR2zjE1CIVRmy1JQ37+Gmk4RsZ1QXvyzRdyD+3JHUEasmrEDcTU5kItShHMo2Rv&#10;AZWq6bkBXTi0T21yWrnwfTTA2ZntQIgffKQ1FH0w1JRNRVTW7kJKYLLFuISEti+sUgIlHkoDBKHZ&#10;7SQiT4Fk77KVBmQuEkAeEViy3Fj6CBp1EyYhAQ1zaHcOGDVSGlTNQghljn/YLEQgUKQgjt2KFOQc&#10;wTRSYcqEzwwyDAulX0D6qgABoPHOe2pWfTYjZR6aTNCLjtNvj7q+k7fuvrJ8/G5posQp42xK/jHP&#10;1Prcx8iwdlD+gfxLStJ8+80vntT7nvHHa+1DljzXH6vJyPy1Ue9aXaD4+AQ5h1p/XzU9WevdsB1/&#10;M1VtCBSFdao2U46BNGS1aMHxp2hP1knD9O5F9CqkL2WdDbdMyom5ibU4cFJNv07LC+h6gQ33Gks0&#10;qgOpyUG1YTIluA6CUKUEONJW3pgSDIJwCHL9QGMpAUCBbsQhxUtv9evTx/pR5k8adPlbSMFih0wK&#10;hJgKlCygdQUasxCjQAj90SoVYMdgqrls7BqkWnD1vWZGuwZ5sdiJ1XI/bcNMgADEQWRnORmIDj9E&#10;a1XiYeMPdv8fkNv1WX9LTb+9c85NhrZYqnZpDvxU7bo2OJTjr5r2S04B5N/UtMq/JLMgkBgfKzER&#10;gZIQ+94pOPWiT0pM/GAQiCUL59/xMTpUvkIlZ/YobRCKLacn65ObGxSegAan8bIA7ckeIA3PgjSk&#10;p+HXSCdZVUodFSg9CtJQEtOmUgJtiAkEUS4kB9OrB2lEuuhWK3hpFMTGmMqWnOuFQ0peZ5ASKIl+&#10;cQmuCrMRI1OMWSWIQ5UgxKHos1fVaue1Ohp4XbVWgQA7Ry+qj4y2DXOmAM1DWBY0ohJUswVXwjfA&#10;ByCQKhUgGBDxQpWBiNY6nI4PUJODUCvex3lyxoeGUqjBLkEytcp5FuQfSzwk/wqCsFl97qW8wzw9&#10;Tr/lFFy1UNn3b4PFz+dQ5B+n/UJUxHl6J/feEDrw6v9ltBBT7/1JiQny+s5Bubtnsjw9s0ECXz+U&#10;+JiIlIfEx0TJi6sY0fXsrkXP/e8IAGndi9T0ZHgadq6upXUaaWg7p2Pdy5Gk4VVEHxwdNwo9AySf&#10;WUpMrSmglJiDTVQ6YERKzPu32d5rMMKZaBIEpl/rgLFlaVqLdQ9CpARhpmYXKjdizWzEWC8BQSAC&#10;hH5wnoJxXlVrNLIaBHxLVWgdlDN/YpgxEGBVICdKgyhRhE80kQowj4GdcmQqgZAeDRDxAnyLyFS8&#10;eePlQVYGJuPima4M8KKXAkLr4iDu/Oz7bzD7vFyG6ae7m5dM679JLf7GKDXZavHrz0NDC2rTOe33&#10;uUUDP94vfd7U0SFvJdjLVQLdb4vvUzQrbR8tO/vkx1FEzi7uK69vuQijBP53YbWTrOtQQlwPb5K4&#10;qPcAwVFh/8pFjxf/MJcx8y9bnav+MpyerA1CMUxPLms7IGB5V3d13jSXSsMAcb7pJaXHHJN/tt8J&#10;nwluPPCoBB/F6hRnVhoTDrGy1WwP+ggM045Tb3gkB3n/j7vaBW5DxT50G9IjZ7oOoUoQPhrpAAn4&#10;tCkBzUYw55NuxHT1Srths6pH9WBAqfJTxcnJOhPSgEIlF8SYmDGo2EjH/BIKpxOjfIA+Wsw1fSpA&#10;IIgFCcI3Pe5KF7QPp58spLsI8+IZKw9qpcEHUhT5Pj8EvfY/BuVCTyjPLh+6LT3rzP0kpSXO+WPu&#10;SOUf234tIf/0mzYhLkL8n7vIoyNOcmV5Yzk1uZwcQRR1cnodubCil+wfXlHWNvtaljf8Uta3zSsX&#10;Vo6V6LBgeXntpMyv/o3MrfqtHJk9QAI8n/1Lo4K0az0+NlqiQoMkCuca7PtGvF88lLdPXcX/9TOQ&#10;W/4p/EjqvyN+fAwo6M/lD9JwHTwEtOnJTMtspzRkdNHYMN6NSsMnIA3ZnkzS8FvoTb5HesDSMx2r&#10;G2LYrLGUQHlfwJW4w8mZBseh9/JhmpOyc3bk5a7iiXJ5urmFekrwCikBRpYZqxJwLgHbjoPLYqEb&#10;qRIQFGgKHFK4+PHrbdv+3eJo4Hr//n/3z1/oXKwx7wDqBdRgESAU0wAjKkE1YHQxqgJpLMT0SICV&#10;Ac+3JWXUpW5qnHP6dKCHsmlqtue2UQMRjRR0lfy4+P9ot1NKoqTjfPON0oVvmHFImX5S/GPb2j/I&#10;P9wQnCU4XJ/2i7bYDMk/w52anJwoAS9OyYPd3eTczIJydOQPcmDQ97K37w/i3Osn2dopi2zp+LNs&#10;7ZpXNnbII2vb5JLlDb6Thb/+U07O7S8vr56QzT2qyMzyf5OpFf8pa3tWl+dXT/1LgEB/0fi4GHlx&#10;+6KcXDtLtozrJGsGNZO1g5vL0h41ZW6bUjKvdUlZ2qmSbBzYUA4BuG7vXyu+z+9LctL7lOlDUMgc&#10;qcnnSABpSE/DvvA0ZFs2h73YKvLTJj0B+O1BGsLv4SgGoXiDNFwI0jBff3gaIiqwQ5ty/c13MgCB&#10;u8oZO63tmBqwi/t/GLQCL9+UNg4ClNmz4Q72/EbnFio3YliS1zcMKDHWUMQ1m6/Qu1dNmxayGATe&#10;Va9dIiCPg08UpMLp+ACOF0PDkFIJGqsKoDSoTnbvh+YhqYlBgoDHm5IyPNMg8FBqgJHNjg+hHXgB&#10;19fB4nbtuYzruFrdBOzRt9VNQLkpS1KsKDQrw7bf/eKLerK53F//fXSou7w8O16uLCwkLk5Z5OTY&#10;rHJsTB45NDyv7BtsJ7v75ZWdPexka+fcsrF9TlnXNo+sbpVLVjfPLUvr/SSLa/8ke0e3lI3dq8jc&#10;mj/LrJo/ycTyf5fZjezl+v71Qk4hQyBSE4Ztc+iv8/zWedkyoatMrpdfRpT7WoaX+SeOf8gIdfxT&#10;RpX7p4yt8E8ZX+FLcQJoTa38lczBua/pUFpOzAEg7Fstz2+clmC/Nynnb+56WsKxuD/3kdmwfmOl&#10;Rk1PtuF4NG4oDTAIhS3K80dQaYhBKCANa8G7MgvKiFVX3TDaUKRFAhmDwGCAwDOvMqqtON0oc2U2&#10;wl4CpARMB4yZjbChqCMsyZGiG+slCIVwKNjOIdnv17odLQYBn1Llu4Tlyh9ndLgIGxbycMYgFrmx&#10;rkFWBZi/wE1YCYQMPoJpQcD9LQeMdLcqEmiGUmFjhPy1URpstO2OLDnzQrzg+nMUJZ2ONP00SHRt&#10;pfsnkHBXYQ25Z8q0X/Oef4ZVKcGvT8uDHXXl0qwf5NyUrOIyyU6Oj8snh0fYyYEhAID+eWRnzzyy&#10;rWse2dQxD1KA3LK2VW5Z1SyXrGiSU5Y3AhDUzSYL62STBfVzy5w6OWRWrewyrWZWLLB/yoTqP8qp&#10;dTPQiqzZkNtqsad/Hm2JRiC0P75qqkysaydDSv9NRpb/WsZU/kHGVf0Jx88ynke1rOL0688yucbP&#10;MrVGNplZK6vMqZUNAPaTzP81C6KbLLKozo+ypJkdIpqqcmTuYHl07iBksu8+qgqSArpRsRpp+Ots&#10;9bmR5GtpQ9KQrtJMB+lpSNLwFWznxoAP+HX1damL+1JxA6lK2hmBACNgRgKDMHDXJAgo4RDdiFEq&#10;NOFGrNYhPAaCCmHTNpISsMQfS9VvyUqWdxX6OBSbHwPJoVEDEZYiikEqPBQL3UgqEMEoYCZKgxio&#10;8KFK8H2ZkJGAAoFLloMAL2wDXOSaGBs2+OxzuRUQqcwi5qOUo3nz2Z78YwmKhqLTOO3XQuUfb8ak&#10;hGjxcV0jd9cWlsuzs8iFWbnl7NR8cnJCXqQCeeXAUDvZO8BOdvUGAHTLI1sQBWxoRwDIJataaACw&#10;ohFSgoa5ZGmDXLKgTnaZUzubzK6dXWbUzAYQyCaTAQSjK30loyp+I4cWj5UYA2H4KYCA78nf84Vs&#10;HNlW7fpc/Fz4XPDpj59lIgBgCs6P5zkL5zwX4LWgbg5Z0iCnLKufA+8pG97bz7K0fhaZVxNcB4Bu&#10;Y+8acnnjLAnweGw2yrIkKiBpOLbbOkUa2vreUKQhSOHmpSfKxlmHxRuzJ06/CZbux59IjS13pBHE&#10;QzoQWBIJmAUBioa8AQTLoMkxNryU1v5IC0Jg8mvMdox2gLQFDChY3MXbyekvZqMBuAj91S9fodPU&#10;B6TzEmRuQQORajghtjMaMxDhSdJBCCpBVedMpQ9IzQlYCgJN1RDI+1Ibs+Xr77wryx54y1s42F47&#10;7oqxVAuV/luhvc1Kf1r4z7ZTthXvXHVawixq+9Xu3YSYYHlzbaLcWplDrs7/SS7NzStnZ+SVU055&#10;5djovHJomJ3sG2gnzn3yyPbuBIA84AFyybo2uWUNAGBl01yyrHEOLJKcCgAW1csp87CAZgMIZqgo&#10;AABQA7stFtr46lllVIVvVEh+EEAQ+wmAgO/J+6WbLOtVW4aW/KuMrfw9XjdbmsWf+t8AAUQCU3CO&#10;0xEBzAIApAaB5XhPyxoD7BDtrGutgd+q5llldrWvZUalL2VD53Jy7+D6lCpIZghEHUX8USJeDdKQ&#10;7cls46YhqS3vEwqW6iEqGNNxlTxCOvoqLEamoy+lNkxJ68K8RInczKUDkMwPRCTw1BPpQOpZBKnX&#10;DUvsAAKm2Bk5DoU2LKRNKDLGCyC198tf0ONdo5b2ZkHAv1aDoqF2Bd1jjPEBBIGsUAlyxBiGIYSP&#10;TlMepEoQg0bZMKTyGIN3QFogUJwAiEEtEjBWHWCJcAb6tW+DAHwsNRH6dznySFy8w8TXN1iNoSIK&#10;25r8U8o/Tvs1DPy4fSm1518G4bbhrouPeieeFwbJ7RU/yrXF2eTyfFinzcyLNCCfnBgLABhuJ/sH&#10;55HdffPIDqQBW7vYIQ3IDR4AANCSC4MpAA5EAMsMADAfADAHu+lMAgDC66lYXNxpx1fXduJxVbPK&#10;iLJfyUiAwYk100GSaWXFj40IUhaS10sFAENK/K+MrfIjXvP9gh9b9UcZ/ct3MrLSNzKq0tcyqvI3&#10;+PfXMqHq1zK5ehaZjhRgFiIYghjBbFl97b0x0lmN98rUZ2N7XIeudrK5s50sa5RN5oA/WFTzRzk5&#10;bxAENF6Zjgr0P4w3TE/u98H0ZNvoRXSnY2oVOIPi0Nqz4o/x8HvgTdkSFSzet40NIND+xByDTuBD&#10;cxHKhgfBb/ApmohMggBTaqbWbChiqm3EY0AZjXQqIoG5jfMCHBMQaucQ5V/51+ZmQcCnZPkWUbkL&#10;hLJfwCgpCKlwGKXCxvgAAgDECxG3PpwxaBwE9HTANAg02HlT6mx/KBOveMjT0GjMqn8h47ugmQTo&#10;S723LbvKGOIx/KfwZIVVnn/a7RYX6SmecJe9u/p7ubksu1xdmE8uzM4rp6fklRPj8yENAACAB9jD&#10;NKAXogCkAQSA9YY0gItiOXkAAwAsxoJRAEAeAAtpOiIAAgBzbadfCQBa/s1jVMUfZUjJv8sYLNIr&#10;e9dmeuGkbetlyW/r+K54bgDALz+oCIC5/5hfvlcLnynBtLoFZX7T8rKoZQ1Z2LKWzG1aRWY1Ki0z&#10;6uSX6TjX2TW/l/ngABbVyw5gQ5qjQADEJ6KedW0YBeUGGOYWZ6RGO3vZ4ed5wBv8IPOqfSUHJrST&#10;4LcvDaCWOWDTL4bHCx8MQtmp2pM1zwjbRQVqejLSA+pG5g7ZKh6P38q9oEgZhrS11raHSGNRIjQC&#10;AiwRkhMYCBBgJ6FJEDDwAhHPIM6bbsKElP07A9FViNK9scGldBuKym2f7F+qwgSzIODrWHRsRE77&#10;ZOMiIaQCcDOhq4lRFyHyAXORCrzSuqCMpQJ6G7FHBpxA5zPdpOlhhPj778j2Z8HiC3Q9QrKnKqfe&#10;av35n0Ihprf9xsXq5J/5G08BQJSXeJ3vIq5rsiAKyCHXluSTi0wDpuWTUxMAAKPyykHyAEgDdvW2&#10;QxqAna8TiEACQEoagBQAUcAKRABLsGsurGtIAxAFfAgAXPzvAYAgMLbKzzKkTBYZVPyvMrl+Xnly&#10;7ePKh/rCOb9zucr/R1f8FiRkNoDMDzICHMTkGoheOtWX46PGyKWpS+XyzE1yYfp2OT1phxwZt1mc&#10;h6+Rjf3nyoouQwEMTWRBw6KyuG5WWV7/R4BAVlnRFJFASy0CYkmUxOhOAOO+QayW2CEtyoOqSFZo&#10;I76Ug5PaK9LwY6Ibvf8gitOTSSJDaZgyONaGaaROIvetP08NqH0bFiUr7gfAFOeuND8yAyY53T8Y&#10;Ya5KhCodsAAEmFrDk0PNJaCtfxrRUAS7CuHjGVwercVGhpOQHIwDz/euUIntuJb/YRIIxM3t//o5&#10;FN0Vl8N001DwL8hNWJs00TUYvh4gAPPQ1INGM44EPtQJtDvVS1qd6CRjb66Q24GhKMX4ygIYTKhR&#10;Vij7EMFtEQFoWnFO+x2nogpO+7WU/EstY42P9pE3l3rIg/VZ5O6qnHJjWV6kAXnlHHgAl4n55HhK&#10;GqDd4DtQDtzSBTtgR+6EuWQNycDmIAGxOy4DD7Csfi4smPdRwEyAAHkA5tgTa/yExfghABAEJoAb&#10;GFHhexlc6lsZUvx/ZUm3auKPMD6zC4d/9/bZA5nVCilbqb8rABhVOYuMBh+wtn0NuTV9priv3isv&#10;Vx0Vt6WH5fb8A3Jl1n6Qn/vk+MR9sn/cPtk5ep9sHrZPVg/cIYu7L5H5bfrKoiaVAHQ5ZFXTn5D+&#10;5FTVEEZDJEcJAiRLD4M43TMgDx6TWxbX+VkW1f5Gzi4dbpM0Rwc3NT25u2F6sg0JZb3/QDWoYaNa&#10;j0G13phZeRb9K4MuLZWWJzpIBxeOMNc6Ca0CAabW5AUOkBfQBEIfAIFhenFwPUeUCdNPKCK/F0t3&#10;sIJF770d0jurSRDwbt48W3D+QjeNjh2nixDKgzQUNTpynDVM5CoRmLUeGfqhgYg5EODF4BDH1ie7&#10;SYfTvWXjqy3ig/z66tH7MH1YqHZ/25J/6Bqj8o/TfiEA2ZWJab+8oRLjQuTd1YHitjGL3FubU24t&#10;zydXF0DpBx7gjIEHOGIoB+7pb6fKgcx/N7IcyCgAu+FqAIAqBwIASJotQRqwACBAMo0AQHJNAQDq&#10;7BPSpAGpmfkxv/wog0oCBAAEw1C+2zN7EJqSYqwGAvW+oD04vHgciMC/ybgqP8nIit+ptOPo0O7i&#10;s95ZgrYcl9drDsjjZXvFdeFuuTHHWS7NcJYzk3fJ0Qm7ZO+YnbJj5HbZNHSnrBq4Sxb32y1zeu6R&#10;aZ3WysxWA2RJ87KyvtXPsqldNhURMTLa1YeEKXgTXC9WUZzx7xUgEJfW/V5WNsoqD49tUiplm3Ed&#10;mJ6sBqEgEmB6adOBMildpWNlFIRlD668EM8oT1n0aLm0Odld2pzShpLoYiGLIgHyAugqJC+gNmGa&#10;9aSNBpQBKd2GjI8wJ88XBtHQu1r1KpsEgddlKpQPtyvowVFG6fgAMo7oW1b9Aqb0ASgZRtww2Iob&#10;qQqkrg7o6UA7EIOdTveVFsc7y6Aro+Vi8GXx8QmUjbNPaZ5wGDhpW+UfpKDICxX512GVavvV/7P0&#10;BuPjkxKixO/OBHm8+UdEATnk1ioAwKK8chE8wBmWA8kDjLLT0oABebU0oNv7NGBd6zyqGsDQeHlj&#10;jQtYyjSgnsamz8ahpQHZZBJy64wAQBGETAkAAP2LfiNDy6CEB+LQ9fReq/NpLQq4LzOaFgXh+CV2&#10;/yx47Wxy0WmwRDsfkZBtR8R73R7xWL1Pnq48IA+XHEAksF8uz9onZ6bsNoDADtmB6G3T0B2yagAi&#10;gb7bZG6PbTKlqzMEXXtkbJslMrtVK9kAUnB7l6yIjsAJgCxlOnB4BCsp+cRlcl6QhaiWACCX1v1a&#10;tvWpIAGvtfKhpZ+Tqcfpn3ciOjTPH3PVPA3VZOmJNk0z9SpTu0rTYGJ7RfyCA+WIz3HpeWEIooKu&#10;aJfvBz+BweaJwdR9BE+gF5iOdMCY9yDWZWgfiIbyGwcB8nwReQpGe5ev2NV0JFCkbGtYi0dFcddP&#10;SwwiCggqAH1AP5KCRhoZ0DAUBn1A+HNEAWlah41FAiwRDkcY3eJEHxUBzH24RNyj3EH+ecr4zhuU&#10;8o+L1Za5v/L8A6g0R9svdwFLlH9pbyQFAInREui2SJ5uzy4PN2QDGZhPri/JK5fmgAeYDh4AacBR&#10;lAMPshw4KI8qB+7AbrcF1QASYaocyGoAyoHLsdtpZGBOkGc5wKRnV3qAmYgAUsqBGUQAejQwAUAw&#10;rFwW6eP4lQwumQXRwN9lea9aEhboY/HC0d5borisn6X0AKMrZVE8wLlpAyXp+CmJ23NCQncclYAt&#10;x8Rz7WF5snSP3Ju/U67P2iEXZ+ySc9P3y8kpB0Ho7Uck4CwbGQmkgMBWmdZlq4zvtBWGq7tlYItt&#10;4tRyEEqCBcW5589IlfKgcpJXjoA/OQke5fwsaCqgrOR1WtkM2oL6X8nl9eMkAXJlWwABP1f9v1fQ&#10;m8wdtUuRhlp7sm2qB3o5kmksn3fOYGeQhj7iFvFIJt6eibS3K+Zt9JOBF3uDGCyXMTGo9xFAik/P&#10;TgUCab0HqduB70BwCfgLGGktpnIwOreDvCtZfpZJEHhXqOT4KCiLjJKCUCIFYcCI8g9IKxLiyQxF&#10;nrICIiEaiqZpHTYKAm9KSL9z7aTD2SFy4O1h8Q8BSq6/Lp2qcuLPp2sP7d9siVyAxsDnLRpe0JJq&#10;7Q3FxyfE+Mvrk/XEbcO34rour+IBrqAceN5QDiQPcBjlQE0WDADowXKgVg0gGcY0QCsHGgAAKcBi&#10;iGi0agD1ABTaZE1XDjQuztEqBOQFxiIl6F/ka+lbCFLest8ijP9GLuxcZnGkwweG+L2VxV2rqJRi&#10;OEjBvaPaSOLtKyJnL0nIxl3iNnuBuAweIts7tJHVTepgcVaVRXWryuJ6taBxwO7eAb/rt0B2DN8m&#10;W4bvl9WD9yId2IFIwAACHTfLyLabZUDLndK9yS4Z1XKsbMIo+wMDskNFiYU/WgPR87PsoLHIJzt6&#10;5ZaVkFCvbPy9bOleRHye3rL4/VgSMehPRtLw2K7r0rWWpjRsZlPT2feek33rL5KLcCj2ifCTza+2&#10;oYGon/Q42wkjyUzIhlNH1HQbCsL6QmuxUbchkoM4gqsUNDq5OAhOQ/EcUVao5P6r8+b9v3RA4LHB&#10;6X98ChTZHG9svgAQJPCHPGrqSQTVSWlJQd1Q1JmzBUzrAzQwoHlCTnnu6SALH4yTG2GPxPM5yL9h&#10;e5QDbIrrjy1YW5J/EIoQiRsVGy/zRjuL5wtfuXTygUzqt0nc4DWYGRBIToqXd9fHyr01P8qtFXnQ&#10;F5AXN20+lAOhB0AacISqQACA4gFAeG1VsmBdFQgeAACwQqUA5AEAAIgAFtTReAAq7PRqAHmA8UaI&#10;QGNgQPKOPx9a+jvpV+grGVTiW6XnX9SlCjr7tHq7RUq70/tVqXFomb/Jso7lJPDSYYk4d0Iujx8m&#10;a1tUlalV88qYcigRloFIqQz0CWW+1L6W+krGlvhKJhT/XqaUzS9zqv8qS1oOkBU9l8uSfs4yt9du&#10;mdptByIBDQQGtdwsvZpuk06NnGVs67Gyq18hOTI8O/oqkApM1HiV64txPcEPrIGegMKilY2/kaub&#10;JiIVs22/BK+Nt2eAPLnnIW63X8nkfptVuY/3Y0sb2c+rRiROTzb4WqyffgJmt/5yJuC6ON0cLvdf&#10;OaKVOPf7KcUm0mllR+5SWMLIwaVtLTY0E4WCtwsgOWhENMT1HVSw2A3vAQOypQOBJw0a/BhqX+Qc&#10;7YiMmYikkIJsXeSLpSYlKBIiEGBggql+AVUxgIVSuF92iQqEHXLcOAmIeiMXDj+W/g2XKHknddm2&#10;U3Rhdj04Beb+naAjP7zjmvigy5Def03gStOm4nR57OppdnGkWziGrcPXFTMElmWVa4tyq3LgGZYD&#10;kctSFcg0QCsHamnAZtTBdVUgS2MryQNQFAQicClAYKGuCqQsGFHAVF0VqAAgfTUgo4hgdKUfZDjS&#10;ggHFvkE08A1q+lmgHVhjdvfUUoF4cZ4xEMKgv4AH+FnOzBkktxZOliW1S8roMt/JcEQWrBIwRRjL&#10;foFqPH4G/8DjJ6VfmFTtB5mCNGIyXntKye9lernCUA22kdlt58i0bjtlfNddMrLdVgUCvZtuli6N&#10;t0nXJjtkZqf+Skx1Ylxu8AHQWCAduIEU6xoAltWDteRQmmeRPUMrSajPK+s/twyaqPhk1864Sfe6&#10;c2TvhgtIE4PUfdKm4jRFSmvTk23nVdBIWdGNlTEd1srdyx7yNvqVBIcPwEi+XBLum0OtE1PldeVC&#10;fIfTvjQiPr2/AHwHO2i+g8ZAgHxfRP7Cr95Ur1UmHQh4lankGJGv0JN4Y0NGKEUkKdjBQAqmBQE2&#10;DTmBrLhnql8AAOCH6as+P0tsaEVc8m3i7+0na2e6qAvcAOioOr5ssfsbnoMoXhfs//ge6+QREP7F&#10;ozcydQAQHi7AtfKNlO6158jT+9aDgL6avK7NQiXgJ7k81w6yYADApLxyfAzSABBb+xEFOPcFEchy&#10;IKKAjRQFQRij8tvmBiKQ8tlUqkASgTMUD5AV1QDq742XA82mBCAIKeIZikVLonB46X/IuqHNJToi&#10;NMOFw18G+XjKvPYVQAj+XWY2sJOljUvLhEI/yMi8f5fRZbPIWIIS0g6j54DfTUQVgwDG9zEb/QBz&#10;AWizAULTS38j0xEdTKvZRpxaL5aRHZxlYKvtCgS6NdmCtGAHOIINsrZfU3GZkAMEox0I1nxyY2le&#10;ubMaoDoc1w7RwIZ22XFkladnt5oFNUtSgdSl3luXnqlNqJb9KFkAL0qvV75y+9JTGaJG0o2yuSs1&#10;q1PkvdpXniF711yTsGBqIZZKdBB4Nd+fAQLsKOTGmUZ6z0jgJchBE/4C1O+E6eQgo4FU3B55viiS&#10;g3kdw95U/KVpOhDwLVGmelieAiHRxuYN8sngXBLW24RSkKTgLAwcRUhjTCQU7guEQwSQEN0Fb/Se&#10;3Ln6VkZ02Kx2f2X5bcPFrw38QMkH5N+mRQi53gSJC4QbzPUo72yBoZdMDz4GBJISY+XpoW7oDvxR&#10;4wGwc7E78AgAgN2BWjkQ7cFMAzrpqkCtHEi2m1wAAWAxIoD5KeVAjQikKnCSAoAPVYEZLn6kAWOg&#10;5BsK5eBYyIjJD4ypDBUhUoPhpb9Ey28+eXrzXAYgoK2ph+cPywS8/oRqWWRiJUiCC3wl4wp+JxMc&#10;oREo/i2e23RUQv0Cqxg8fzY5EdTm4f0tYtUDnMei6j/IHEQH0ysUk/H1h8igVlulZ7Nd0q3xZunZ&#10;dJP0bb5dpnaaJYeQbp6fkV0ugmS9sTSf3N+YD6KrPOBScilSdX3LLHJuWR9YucXZLBrgE90GCHDn&#10;r1dwnFqc5I6unX0k3h7+GByzX82QrA9S2ZYblRqPhs2KqceUgbvl2UM/nMl5qE+bqA0zwg9uwWmB&#10;gM1EPrAcA/9mtEJAEBiCjsJiNB/90IqcIBAO0j8ij0Pyu1IVBqcDAe+SFbuF5bJPCmf+n9bDnKRg&#10;UYTyVAoaJQURlqwsCj9B2iSnDmWgLvTNivC/sCQnLpDICB/ZteYOavNzUll+24iJVdN+0U/AKbRN&#10;FsoVhHfemC5M88/G4APUB4j8jmGdBgJzMxEJaIslwu8hSoJl5fz0bHIa5UDmrSwHpu4OZHPQZnYH&#10;tkclAPksZbJMA1aoNABlr3roDgQROA9EoMYDgAykLBh6e3PlwLSA4PRrVhlc/gfpVOhbVSp0Agho&#10;AiIo/Mp/hwajL+Xkmhkmd0/9F8dXTpIxaOKZVO1HcSr5g0wo/L0CgSnFf5Ld7cvJ/IZ5ZdQvxroH&#10;KWVm+7DWOajah/G+SHQuhviJLdErUAlZ0Ti7LPkVXYPlUfKs3kr6NlmLVMBZgUD/FhtlbNuNsnlI&#10;JwBrTrk0L7eKBB5uBjewCBEVyoUsKW5s+5PsH1lZwnyt53MyKhnqIEDhWEvYlKkpydittyw5qdID&#10;lwPcSOao6LKZmp5sm/SAXAE1MHUKjJIe9ZbIyX3PJC7utSTFjQU/gEXrm/3DaMBgRR6+A6IhY1bk&#10;Br4uGB2FAUYciEOwvuMwmci3VPnF+Nw/tBvzcyw2mT3HxuzFaVsUVAEgYGzeIH9G4cJOgACZS71p&#10;CCgW7pdNYsPr47Vc5AVm/k0fclDpthmS2xJRW3C0FJ6Xhg/zRu+S19CJ37n8VNl/UxCUesAILzqR&#10;NzORQEoqcH0xiKts4AFyy0mQWMeQBtAkZC/q3Kx3q+5AVAM2KJcgAIAqc3ExaGQgVYGLDBGA1h2I&#10;CMCgCmRezVw7o50/9e9YGnRCHb9L4e+kRV62+GogwMeMASCMRr8/y4XrhrSAiCvI6O7JH8ZFR8rG&#10;ES1kLExAJiEKmFAE3YKFsgAEvpWTAxtIxN7JsrtHeRla4Vuj7cPsamT7MEnNWfQPAAAQ5JYSBBAN&#10;8L1TGUmCb00TmKVU+U6cqtSW3g2XS/dmO2UA0oGxbTfJir7TAaylwQVAewHxlduWvCjBkmBls1Fu&#10;2dIpu0qz3G8c0N4Lj480TdEigacqEtB7UnifqJQSUcH4XhvAH72Wp/CSnATSkOQ183qb3cNKvapF&#10;sByFt2TSaVSvAvDGdklMSCW1kUb4I5c3pAYkB8NPGshBY8pBzimsDachI56D3OAT6S3gWGLf8/5O&#10;7+3GvHv0+EuwY/H1HFtk0lm4FuqTxtqHeRJkKU/o8wUAFiA3IjFzPTl+lMTHvZRTB55JrwbLFboy&#10;77Jl+M9SDp+XfvFHMFjE5y1GT68+JxRokNThzPvUMmMNBDIXCfBmiY8JEdcdLaAI/BHdgQCAtLJg&#10;1R2INEDXA1AWTJMQQzWAROAiRAHzES6zOUjTA5AH0LsDrSMCGQWM/uVnaZzjS2md/xsVAfDQgWIc&#10;wIC8wMKOlcXP4E1oTPvg8+qRLGhbEk5AX8vEUgCBQt/L6Pxfy/bW5SX64CyRS6vlztRWSDO+B9mY&#10;BqQUH/CTSgUUCNBDgCCAqseHIIDOQRB8G6CY3Ij8fnmt72QSqgh9Gi2Xfi22y7h262RJr5VyzKkZ&#10;dv+ccntVHnm8Pa+4baLgChJj1WeQSzZ3/EFubB1rMrKxFhT4RDfPP5HWFbRBJPr9wqhRI5fHSOca&#10;s+UIyWXcXzsUaThVkXtqgI0N01mmHdr8io0QsnmiEuIqSTHdAQC5sanm0khDgsB1dBQqXYAx+TBE&#10;Q+j0VcSgkQpBIni/cMfiVzxadsyRkhK8Kl01S1iBIieNggCfBMRgSDMwksYqAwAADkeIwEmFhyJ8&#10;8fsZ6EXyb7v4+wTISjgCNy891eDNjzDKRtN+9XyKH8T47iD/UO57DvJvCsk/7PQp04XTfEAfGwkE&#10;e1xCb0AREFhZlbyV4hamAYoHQDVApQGQwiqTEKYBIALJA6g0ADvie1kw0wCEzqpDkN2BWLwZiIJY&#10;ApyIHZ+7fupIYCIUhT2LZZFfs/xTuhX5Tj2G0UHqx4zQQQDGn2r3TL1zGpaS2/mDMh1lSqfy34pT&#10;0R9lDABgYZV84r1+hMi55ZJ8fq2E7XKC6YmDDEWK8cFrpOIDFAggumGaw6oHox6mPwRBciK8JkyR&#10;tkI9ub0rftYA/EPNBjKw2VoZ226TLOm5Vg6PGwgQsAcpmEueAAQeb9VasDd2MPRedPpBjk6qAdcq&#10;64ldYwChgcCHkUDKLm/YpblxULw2fyzKzC8NpGHrZSmj7GwZFahJVvCybFd5Fsxsb2CMPQVfSyQq&#10;GGP9SBqGIip4DBCYaqStWC8Tdiqs2Y2R1E9DDtIrJNy+yKvXFasWSwGB51Wq5A61L/TAeGUAHIG5&#10;ysBknMxDIFVIdkmMAfmXfFduXwb513GTYYacDV1/9NAJ6EyziM2LT6rSn5azzdWEHriIpj6UTEcC&#10;hsXicXmxnJ6YDX6BuVRNm7JgmoRQFrxN8QBMA3QAQC6siEAtDaCzDmXB85TRBtyCYBs2DT4B3FnH&#10;MgUwwbxzYfN3Iyv9jJwc7L9hkU9kFABtfyNEAb9m+bsMKveDYujTphKMBJZ0rSaBb9KX1vTt9Pzm&#10;eTIJIfqk0llkPHgAJ5CB18e3FjmzRBJclkrCObQoX1gn96a1BO8AnQDSDB0IUkhBvTJAEKCHAAhB&#10;EqCahwCapQzpAK8PoyVeM+deOWQNegOc6qFpDLvfYoLA6IlyY2Ep9GPkkKc77OTJNsqvCa4aCOzo&#10;lg2tx7nl5aVtNkkJMgSBVJuImkeAXZoy42tnHskbDz9ZRs4JJWfW/20GBHqFC1EBG9ym9N8jz9xI&#10;Gp6TuIjGEh4EIHidR8Lmgxw00kNAWb9mQw75MO0A04AAZ4mghyDYt3q9aikg4FmhSvGQvAXfxRib&#10;OcgnQWUgtCfHjRmTCxeX0Jl2Evm6KE5yvoSH+YjzWpB/ldn2i3l/NnZzUdN+MfCDH8TV027y9rWf&#10;GvvNvJ/STHMfRGYjAd4oCfFR4rqzu5wY84Ps6IcuuM45lN59D01CoArUXILAYIPJph6AaYBuEkKX&#10;IO6MDJEXQB1IafCoCj9JZ8dvpTt28LFYzKnDeF0FyJ1+MBZ3q7xfSpOcX0lX5P6jketPBCg44Xed&#10;C30nlb/6K54HIp3auVJ8/lIDwbBS/5DlvetKiO/bdJEAf0Dxzb7pfWQijEEnFkclIN+XsrEJ1Gd7&#10;p0rymWUS57Jc4s/C1PTaLok7MlsO9ionwxANjME5U8fASobmKYjKgCIFNfUjPRGohVgBACQYsldi&#10;bYqHgNZQtW9QPtnXNxsihbwypfloWYj8+8joWXJ7UQ1xXQ9RmTNAYDtAANoLggD/hgCwo9v3cnFZ&#10;R4mPDk8f3VjJEVgKAry39HHzLG1vXnJKfFF9On3gjiINeV/aenoy0106Hfeou1hO7H0C0tBDkhPG&#10;SaQfFvLKPBpZn248GbQ8GAcQWBjpvdEKARoB7RwS31Wp3j4FBF6XLFsvKJd9LN1H0nECJAULIXwY&#10;gBZhI+PGwgYXkqgtjbFCSP75g/zbr9CLh7kFae3v9YEf88fuRkjmJ3euPJOhbVnH5Ww6y5o/MhsJ&#10;8EYJ93sqV5ZWk/0Df0Au+wNy+R/R9qo1B1HQopUDcaPTLBRpgN4dSEcdqgIXYfFTFTiq4k/S3v5b&#10;qfPTP7G4v8YOD6FNmiiAu+ykGtmlF0pztX74GwDgG4T930OwQ+KQVYRs2Pl/lCrf/FWa5PpODg2q&#10;g+48Rzj8wPzjg3TgZ3ACJAaboxUVZFOadID/DvN/JxsH1JGJ6BcY7/iNTCr6vdyd2gEbDyKAk0sl&#10;/sxqiT+/UeKv7IKqZqeEbxoMlt5Rhigg+FHZiREEUvgARALKU1CBAHURGjFKD8UN7TT15BYIqHjd&#10;9qJz8DAMV/b2BlnYpLIs6rZQDo9dIvcWNZEHG7Hb78mtIoH9kBSTbKUAiy3Zzr2z4mf55c29Yx/N&#10;DfAJbhjhBExHk++b0Cb0XC9PQRo+w7CbyVCh0u1KqzDYqOqFKgR7Geor0tBJlk4+rQahiDhL5J5f&#10;UQ6E0YixHoKRMBgxMYsgFGXCaAwk8S5ZfmQKCLwrW6FHSC7s9kZAQFUG0DOgCIgPQABoMxwThpzK&#10;S9yjs3L21Gvp1WiFypHo+29LhZXqJqSwAm2/+zddVujrvOacYnPVdGFEG5Z6DHxMJOD39DQqAo6y&#10;qcsPcNv5VibBXmsH3HAYojINWI9cV+MBtPbgZQY9AE1CmArQIqwLQu1fv/uHVPv2H9LeQXPn0UN4&#10;Mvtk83kwAuhd7GtpmB12W+1qy8oO5bG4UboDWEzC70YiLaj701/xPH+Tg4ObiP/6wTKnYT7k699C&#10;1UcHYC0t4HOyOrB1XGejZqRcAG8e3ZKlbYrLxBKwCoc2YE1d5Ju7JiIKAACc0qKA+AtbJP7qLkm4&#10;fQil7LXiv6KrbGhbGKD0HV7jB2V8qoMA05wFhvespNHgAxgVUSxFcm9/n0JoGsov23rmVMrKwyNR&#10;ZoVScHvXHLKsbRc5PGapPFzcQR5tyiMv9+YSt82ItgZqbdhsMSb/wr9z7vWdXFvXQ+KjMhZCmSMK&#10;eQ2un3usiEH6VlhyL+mkIUt7nHJ9zPm66kfZuhQCOH0Qii2jYLYnIz1gdD2s/Qa5gXQ7/uUliZxe&#10;HSkBgCB1NEDCENyAmlFoxH2YU4niAQJ+Zcovchb5TwUEgYVLjjM1fZi1xqDKqAzwRVgdSHkx5B1D&#10;7CV+cWN5e/+B9G6xVinxrFmQlqBlY8wQYL41vMNKuX/zlfi9C5YZQ7ap3IxkjdJ2W4G6mYoEDHuN&#10;5/WtUAXiZm73kwKBMdgJN8AchFZhLF8plyDc6KyJ67JgRgCsCMyulUPa5P1KKv7zr1jY0PeDgae4&#10;hqw6vQBGVcwiwyt8B7suMOC9q0GGm1Na5vmn7BvTHXLsjbK+xy+o+3+jwIHCoIbZCQB/xWPrS5LL&#10;Inm1oh/y9Cwyqx532pKKQ2C4TpAZBk5g17T+mOybXmDDt+Z2bj9y+JwysfCXMgElwTODGqCquxAA&#10;sARRwCpEAZsk4fJ2Sbi2WxJuHQIQHBU5Pl+CV3SRvUgNlLAJUuKp4ChICpLwnIuDIqEUT0EDKbiu&#10;bU451K+w3JpQXY4NKSy7+ueQA8PyyElIro+Phetwh1JyaMgkeby0jzzdkk/c9+UCN4Boqy9AApwL&#10;owBGD+w43D8gq7Jv974HYDL8Z27BmyIGrQUB/Z5TtnTQoDTEAl00Ya/qTL2CNJXpKn0KmtpQDKcD&#10;T20oGLvUXSZP7rhLwubeSAmwSacGAWoFOKMQ1m+qm5DeoGk2+ESAQEjxMjtS3IdDHIotTkDPgDF3&#10;YSJJMMqDEWnLg2MAAoPzS+L6LvLwwi1p/+sCjP22TRikO7SoZgso/1ZMP6QWP/87D693+rmR/f+w&#10;9DfVougjM5GAfoM9B0l2eGg2WdsOuytAYBiadJY0yabssVgNWEMeQLkEadWAxQiJKZRZ2CA3AOCf&#10;Uumr/5WB5eHJ16QoAAALvxKeA3X3kZW+lxn184nzwNrivnm8PFg+RIZVyi0HxnQTeXFZXh1dK1Pq&#10;5UWX4Hdql2+Y/X+lUfZvZO+QlpJ0ZiW2se1yfXpHmV3fTh4u6Ckhm4fLypaO2KWh88fjR8KN2GXj&#10;3HQLRf/B5W3zZcYvsBBDG/LsMtnlFWYhkhCMP4V04MxaSUAUkHBlpyRc3ysJNwECd0/h62FJPjRT&#10;Yjb0lhvj68vSpgVQ9/9eKQU3ty+K959H5oMfWFwP9uJwT1aVAYAk06VNnXLKtXGVxXtxK7k+sbzq&#10;uDyCSODs9FxovMqJSKGjPF7cT15sKyiv9kE0tATRFrgAehDSo3HfIAAAlJnKuHUAeiNWtZKYcBJn&#10;mdMMWBsJ8B5KHeny30xVGZUeRUTA/6hVmTvKWZGGelOcJRGG2Q3NIIprWHyynN5/S5L2j0sPAqwQ&#10;IGpnRc+U+3Ai3MPCHEue8mrW7Ksvmjs7/2dI4ZI7jFqMszwIyXAIrIyVm1Ca7sEwkDrJe4bLlRO3&#10;pVXlOZjS+/ECCl5cNeABF7R3gwVy+uAdiU+Il/jEGImLj5EDWy4rURDLKNoFQy0X5AnLgiQGyeBm&#10;VLf9GBB4cmIB+ICsAAGo8aDNHwQDj6kYAKKRgQABAwAwB14MY80VDWGZ1b2M9EKOXRW79tymFWRf&#10;/xqoCGD3r/wtiDyUD9uVFpfxLcVj0wRJPAsG/uYecZneU46O7yLJD8/ibnKVkzP6oC34axlQ8p/S&#10;LNdfpT90+NcxyUeubBG5tV/t0m83jRavDSMQwi8XOblA7kxpAfYeYAUnYpJ3d132pFsk/AHHiR2Z&#10;3VemgQ+Y4PC1rKtXWMKdkQq4AARcVqAqsEESwMInXHOW+BsHJf7WEYDACUl8cB7fH5bEg1Aibhsk&#10;vsu7yqkh1WVliwJyYmAVeTi1uRzpVVZWIRVYVB8zBhpnw2SlnGrICs1CaCTybFZ9iV/fU9wXNJQr&#10;U4rJOTQNuUz/WQ4PqCgP53WRV7uKyEtEAudBPDMKYD+GFgVoZi3s0zg8IhdMXLOL+5V1qUDOukGt&#10;FoMAdQMgpnmfUfDG79U9iIWp34M7V52VhKQ4SUyKlSgMQuH92hnpApWstvLGpJKxUfFJsnfTVUk8&#10;tQBtxYgE4C+YEg3oZcL2KBMyAsDEsLSRQDzaA8IKl7rjicbBL5ybN/+/QfkLnyEIpHcX1kKJkJaG&#10;rqU0LGTY4Hwix6bLUfRhNyk9XamdzCKZmdBdGTBgQc8csl1ePfbG55MowaHB4ufnK7Fx0bIXhqMc&#10;CKJAQF18TC/G993qzJfu9RCNGD4kU8YQmUoHDP4TL86tl70IX9chEhiJTr2BRbGLw+BzWVP8DFyA&#10;SgFwLAUBuKAOdAQDKmPSTnFpnvtbeAs0l4Cdk+TMhObQFdSRqzO6ysv1YyXs2BIsZng/3jogyfdO&#10;SNy90+J1aLXEXocizgt95+d2y6zGjtLV4b+lX9kcsrZHA/HZg1397gFJunNULcxEsPYxx5dL7Aks&#10;WizcpBOL4AI0Hvl3CRkIz8E57crLO/enRkEgDG3G2wfVlWkl/yFOBb+RI92rS9KxOSAEF0vC6dU4&#10;NzTr3EAacGOPigLikQok3D0pCfdxsz+6JPF3TkrskfmStGOYJG0bKG+XdJF7k5pIyNq+ErtjlLyc&#10;30nODqoA/4H8aAJCObBNNkQCiBa6ZZf9g2B8uaSFwJVUIla0F8/FteTewsJybKS93JxWRzz3F5EX&#10;IAaPjaX+IrfsVlGARhKyWkA/wmNj6eT8o1xYWAVCmueZigYUCJx9LK3SiIVS38tqDBnuS25Q3eou&#10;QMfhfCUrVr4DBhBgdMruw1hsVrxfwyPDGJvIw5vuMg6ehsolmxGsFemrsfXE+QkNimBS9aIzAOiN&#10;EjEc6foolAtTr09ajWFKmLIgT2Mwwh6CWIBASIHCr19X/DXnF259+vw1KJ/jvTj8MB0IsDyYC92D&#10;8DNPN4KcLzq0AEQkK2Xn6ktApsmpdmcr83SWXlLIv+koMZ6H8ChaIap/gJ94e3vjqz9AIOYDENA/&#10;gE1LXOT5E295gflwJw64ysDWKzSHGCPETOZAQEOBtw9cZN+QgugFgJoOIDAY7bqMBmaAHV+MvH8e&#10;iD+Ww+bX+ll2dSwm50c2kKl1ismFSdBOXF4nydd2SPTFbZJ8A7Zfd4+I3D+J47QkckE9vIhFdQXH&#10;ZUl2Oy8Y1ifxT67Jkak9kdtnlfXd68iTtdihwc7Lw1OSeM8FufkxSb5zRHz3r5AbUwfJ2y0zsHCR&#10;wx9fiJx9jtxFTZ8WYZuGt5S4wDe4H7FDpgqZ1XtyuyGr2xSVGSW/lGlFssjNcS0VH5DoskyC985H&#10;ejFKvHctAADsh7kIooA7x7XXvn9ORQOJj69JwoMLEnd+s8TvmyRJO4dL/Ba0xa7rJQn7pwJAAB4n&#10;Fovf6r7iNqW+nB1SRg70LSi7+6BFGAz/yVHIW5e3luR1PUXWdBP/BQ2QDiA16lZA7q6wBx9AHQaq&#10;AkgFGAUQBBQAgAuge9MJNG6dnJAHXM0P8ujwGNUObW1awMdfRa9JK0zv1iTmH96/mh39WPQ6LJFD&#10;u++oe+053Ii2Q5lK5SCjT96LOggwYvX31+7bwMAAXPMECcQQ0/XzjiltS30qDT+CNFTnU3iCLJh0&#10;VGJuHpAoiPXCR2CNpgIBziEI64NGIvv0FuQEgWhs7sF2BQO8fq1b8AuPYcO+D85X6DkFBEZBIC+G&#10;jXTHgk87fBQvGjGysMRd2y4r5pySBiDwMvvGeOE5C34kJrncvfIco6wTJRLTdHx8fMTnHQ4fXwUG&#10;7yOB8Wr350Uf3HaVBL1+LfJkH8pXCAl9XcXjxTsZ1X2DImzSEoeZSQd0K6owP3c5OrEm8luUxspp&#10;6cCgoijxITVwQmluXk00yNTPriYH3XFqLPemtJVnSwcCAFBjv7oDOfVuEezeya4nJdEVC5mL//4F&#10;SXS7hAMggK884gEEic+uQ4V5WFyXj5DnG50k7jIWv5sLjvP4Gyw+LkQsyASE5N57lsnbHfMk5vQ6&#10;iQMIxB1fIMkAgaBNw2RBY3s5PKqZ4g2SAtw1EEgJnPF0p3bC4hztv2j3nVP6Z3kxH4sRRGPCqWUS&#10;cXSZvFw9WZ6gsSj6krMk3jmmpQKupw0gcAHni/N+fFUSnlyXOPw89sJWiT+2QOJ2jZHonWMVUMmz&#10;mwA9kInn10vMvqnit6a3vJzdWO5PrQazkuLybHZ1iVnRQZJWdpBI8ATH+hbDNfwZXgy5lFKQ/Rh7&#10;+msAQLMWcgFHUFZk6/bJ8Zqr82mn7Bj04iB+T4+nSgssG8T6HgTAwCtLuw9BgPfm0Par5akbgDTA&#10;DcC2ERdut4S9dZcRXdanpAYfgADuV96/7969w8AcH4mJjVLTky+eeIAGt8UGCX3mJ2cRBCYN3iNh&#10;d1wkelI5VOoQracGAabvmEMQWMg+XYWAIBCBRqKgvBhG0rRlxS/etmyZNzCPow/7jNOBAMOIAgAB&#10;fCgfggDLg9AHgCyMBls8e/xhkHUTrBrzxNy/OWe6KSPRSZAXHxJ/kH9EzeDgIHXxeBF9fX2NgwCR&#10;F6mDU/8dEvXiniRt7Scxy9pK/Nb+Iq9OyvPHb6R3k6WagCjVh/oxkUBSUoJcWTtUgcA4MPkEgCHF&#10;NSAgSTgfkcAC+OXv715awtbhfBCSC3L0xAubJP7iVuTVKLGh8SXh1lEsqBOS4IpwjrvpQwABIwED&#10;AMQjIiAQxCHUTsKik8cXAXJXJJHggMclYhdOAggkAgTiQNDFg7CTu/vRBQOQuYRyHtKBxKOzsTM7&#10;yYH+VeTUaOg4TsyX+KeXJIlCGsMyIdheWjtZFtb4RmaV/V6W/pJHfNYOETm1SJGCcmkTnnevJAG8&#10;4q7tU+edgPPWQEA7bwUCPG8CwdObiF4Qwbjh/HHucVfAIzByAEAk4vcYiIDzPi3uG2Yj4ugqfkiH&#10;4vZPkYhtQyR600CJ2zpY4nePlWtT6qF1mE7EqLxAhKUqAkwDAACUaJMLYBRAAOB4t9No5T43jV+h&#10;b9jSFE1r1s0pMAUCquMU9w/D/wf3IFH2BABvHyyxS9tK0uY+Evv8ukwbsVdVqRgNGAMB7f7lRuYj&#10;IRjmkoz0lrLjuWh04xgzdX9mYnoy5ysO67pZ/DAePnYmy4Ss4KWq3rGcj3mhwcXTtxRznYcRBDCp&#10;2LtmnYZfvCtZuURALvtIk0IhqI7CgCgfTiDGC+BFY6ZUkrC7Z2TioD0qPLF0qosi/yDuUeQfprue&#10;PXhX4jHwIyY2WuVS77D78+Lpx/tIIMqQDiASMIDA+L7bJezpXUneMUTiVneTWISU8Vv6Ic69LscP&#10;ukpjcASp7cozCwL6wnl5eS9kwSingagbVOQbAwjAaqtUFkzezaZksk+mNRXBAkxAGS3hzAqJB5cQ&#10;jzQg4epuSQRoyoPT6mBerULqB1jYKh24rBaTBgI8tB02EYtHpQqMGLjw+Hd3CQIAEpbr7h+X2Ms7&#10;xHcXFJuH0SF6bqUkHJkjiQcmy20QhJdH1JDE3TDpfHhGRVn6e4kOD5HDkzvJghpfySy0Iq+p5SDB&#10;W0ZLMkAg5vhipAFzxAupQBwjmPuIAggC4AMSCV4pIMDoBeetnzPPHymCAgMcCY+182a6k/jwEjiP&#10;cxJ+6ZAEnNwpoeecJQnhbPIVREln1kn86ZUgNlfKo0Ud0VuQEzLsnGoyEXUBrAjQq4GzHGnfdhSS&#10;bRqSMgo4A1u3czB2YQvy+Rk/icel2ch8kixOC0yBAO8bCn8O7Lwt8u6exG8fKDFruqp7LBlkaNTj&#10;6zJl6O4UEGiAyHT7itMgspEOGCKB1PfxO593Kq2Nhx9FTEyMHNp6RTpxEAq1NbhPrdHW8Lz6tVoj&#10;XrcBvIsaoUKAxr20IIC+nuByhiGlaTZ5thRH5Ckgb8tU7PiFb4Vq1QNz5I83OoacQiEgiZpAnFoo&#10;xPIgXjRudk3xv30JiLTFqpo957wTNWcM2SHuyK9IpAQGBYivYedPfeHSRgKcIMO/1XIwoCGciQOf&#10;PJDkvWMkbk13id3YT/uQjmGH8XZHyOSsQi+djMlsOqCnBFEhfnJofEOZXumv0qfAX6WXPdh6ePqN&#10;gOZ+FriBPZ3QUr2+ryQenq7C8njk1gSBBIBA4vU92LUPSPCZnRJxGay+yqsvSJJhgSgQSAEAHQjI&#10;ExgWkgIBgMUDgAB21EQsyGTXE+J7YLXsaN1ARucEN1GxhHitRQTCkP7AFPFc1lNeTGkksZsGSfyD&#10;U1gcCSkgEPLutWwfAC/AOkgFUErc1AjS8B38W5KCy8HAd5aueTEWrEVdCT6FSgS5CEYnCgRw7ioS&#10;0ECA55jRuTPlkWfXwHXgeHRBksGvJCJViL+B6wAlYsKFzRIHZaIABDzX9JVdMGXZ3j17Kl2AVhE4&#10;xCgATVs0c9WjgLOIAlhBuDzfXi7Nzio3VhSRkNeInlLxH+b8FTVO4H06wPZ0tqGP7bVVgt8gCnCZ&#10;BQDoguvI+6u7JO8eKaFP7srY3ts0ECAhDa3A9pWnVRXLGAio+xqprQ++BqGtOw66DbfbHjIO7lds&#10;GFKehhb6FFA/07X+Unl29bYkrmqLacVQ9WJdpqQEStODlmIMCzI1rjwasgD/Cr8M+MK/Tp0WQTny&#10;JRhTC/KPg8oUgKlhmrFjCgTyQyjUUN7cvC792iIvonAnI9bTYLTIBdkewxv3rL2APoMoCQkPk4dP&#10;n4vHa0/xRxSQFgBMggA4AaJhrybLxfMe8rSjUyV2NVB6U38AAUK1DT2Qtx2Sy2eeSIty06SJInyo&#10;Jch8K7EOBE/P7kLN214WNcgHgUw+6Yf6+qCiX8lMdAFeHQF2fTcACaWzuGPzAAJQ3Kky2w5JQjnv&#10;3f5VcnX6SHHfhQjB9awCAEUKGhaT0YWE8FrnCzQQwAK8d0aSQSpGXdoj58ZBKPTzT9Luiy+kGY7l&#10;VZCm7Z8hyUdnQOI7SEKWtJfozUMkHpFAcqpIwP/lQ9nYuQQEPRgRjgamHS1KSZSzk5ILB+6dDWl0&#10;eSmN5yvF5+zQVOLvgoi872IAAT0d0HgMkyBA4GJqg3MOuHRQgq+AEH2CBYrnSbiBagOIw3iUOOPP&#10;QZbsAs3D6RXit2W47O/vgFQge6ooQJvozCiA/g0nxpELgLejigJgTAp34isLHeT2ul9g+/ajPDvW&#10;Dfbk5vsKdIbkyumHAIHJKTb39KFsCvLu1OEHAC+kNht74N7qrd1fq0D0Ykyet9sDGdgWk4xw76sS&#10;YdFx5kGAQID7/IW7hzx6/lIi4eMQ6B8qG+YfV6ShNmTXvNUeeTRqc+6dvS1JOLcwiKfSgQCUg8G/&#10;Gh9XTt+QaFQE/X+pPuEL38pVe4XmNAIC+hjySgwzOHYsFcoQBKARSFzVTl7euCM9m6xSpY+MQIDT&#10;fin9Hdlhtdy79gIhU5y8AWFy5+FjcXV7LJ5eXlaBAEuEzKna/zpP7l16iA63perDUR8S0oGYdd0l&#10;6fAkCfN8IRMG7FSOMDy/j4kE1G6C3SU2IkS89s6VQLTW+uyZDpfcZuAEoPaDfPb5LJS89oPIOzAN&#10;BNl7EIhHuE5iMMRlqwSc2gZW9zgAQOcCzIBAukiAxCBC+3unJBYL6cnqGTI2O6TE2XLKhBIlZdDX&#10;X8njGb2gF5gtsVuHSCSUfTE7x0jC86uqjVj/782Dqyh3FoSkFwNDa/8ku1qXltjdE0UurpCTY7pI&#10;jf/5f9K9eEnpWry4tPj+O3T0gSd4hnNmFKJHAjqXQaBKFw0gQgAIJCElIPF5ctYEqB7LyO6R+Hxu&#10;kiA9LvHXUD24RBDYoEAgGZFT2K7xmHZUXLajw5CjyfZDIqzrAmjkyorAKbRxkwtQUQD0BRfnAATm&#10;55H7O5vKg22/og3ZTkK9LmjRQAYRgTEQ4G5MBn9Uty0S5PEKJdPpEs0oc/MALRJY1RkW7Avk0Y2H&#10;UO4tUfc+iWpLQcDPz0/cX3vJnQeP5R7u/XeK9I6Ty3DB7t90EUqJlN6DNMyg7Z7S/Na/zJFrp+5I&#10;svNQrEeAQDrVIARDdQxjydL4ClAYGAMQCCj/y/wv/EqUHx2eM39iSFpiUAeBajAwUDbjH44h54vK&#10;xm7y8OJt6cQLgVDIVE2T7CpHia+cAeWfd7BEod7/DEh4V12EJ3L/0TPx8HwDPsDP4kiAIECxRvOy&#10;05WHoNzZgQ+HkQA+pM2MBvoCvXsj/HSRI3swIroEQUPLuzJrKqIvoOQwqNMo1Dm7ArWlDZJ4fo1s&#10;7fkr7Lh/lNcL2oMPmADCa6rEHQUZR+09OYFLYM1BDCajzMaFJC/g5f/0sgqPk1BvVwSbqXSA4bYh&#10;FVAhOHbVBC5EkG7y5Jw8Wztbev3Xf8MJqLC4nT4rJ+bMFbc5/STp0BSJ2YzcdSW4Eqj7Et8+/qAy&#10;8PreeRBwqN+3+AH6hp/FuU0pidmNSOD8MjRENZZyiACcFy6UV25uMuSXynJu9hicL3J7gI/GZxDE&#10;UqcEH6YzfD8872QQaGHXT8jU+jWlJJ6z6n/+J1KqQUgvkFqgXErSVAMBkKgnl0j0vilydmwF2dEb&#10;IDCQFYLchooAzVw1LoCzCc5i4vP5GTAlhR/hFcx/vDo/h7huri7u50fL3TU5xfvmzJRaiGlrMQ0U&#10;30cCTmpXb0wxzmao/9xR/tzQB8pI6B4M91XsakQCqBBcOuEqrSrNUu7V1oLAS/fX4vroKe7/pwCD&#10;R/LS01NiEqLF66WmNOR6IvFtSu9CkGhefqacPYQ5DAcnpAcBCobQ9Uv7cVOqwViAQHDxcuu/8Hcs&#10;MSMqhwkQgE4guCaaEwwNCamRRqkFt/eXG6duStvqC4x2TnHRUeNP8u/MobsSEx2L+e2Bcv/xM7mL&#10;CIBfXQ0HkdFaECAQNCw2UbasQF39CUQr67tj4SMV4Ie1mSROd4XYXk9fSP+Wq1QlQgOBzNmL6SCQ&#10;6O+OUhzCebDw8bhp5eIaebF+tCxu6iBPZ7YEPzFeA4EjcyXuJDiBsyC9LkJ6ex0gAH1AECIBl1H9&#10;IaBpIY83LpbkZ1B+GRaMViH4ML9OTAUCrCYwH09QOgGAAPL8d3uXy6isP0lrLLA9EyaphpqYUysk&#10;dtsIxbpHbRwgcRc3SWJE4AclwrcPr2CgR1HV1LO2dTbZ1Q6cwDYs9IvL5Oy4blLpP74QpzbtJBqf&#10;26Orl+TVHuzUDyAUupeGHExJZwz8gOF8FXCRC/C4I+cWTpOG//wSrdBFpEWOXNKrQF7xO7FZxBUp&#10;Aa6Nuka4VgnQOMQdmC5XJlVDg9FP4twvO0hB9BcMzanKgkwDyAW4YNbjual2sHnjkBIAwALak2eX&#10;O2uLivedZfJ0bw15dRyDU+IjMuQGjEUCTDN7Nl4m7g9f4FosVfdRDO6n2M3YYAAIcYgyxe2w7IFi&#10;j2DBzcgqEPD1kxevPBQIqDWATZDr4eGz5xIUFiKR4dFyEErDTlQasv9AVyamSrf5mk1LT5ND27GJ&#10;IFJR6cDoNKpBCoYoHc6KKl8acxFWCBQIFCnl/IVvoVLLonLkS0znLagkwwCBugABNCOknTWgIoG9&#10;I+TS0VvS5pe5yLm1vgFVY6W6CuRfI+RIbPZ5BfIvBkKfVwj5+WbV7o83rx+8GK/cPa0GAU00MV5m&#10;jzsocS/Aom9HuLahJ9IBAwisxwcGRjfJ87bSMtQnslJtlUl7MT0dSAz1lbhzvGkXSwwWezQWWRQW&#10;3OGBv4rr5KaQUo+TuH2TJf7wHAAFm3DQintxMziBvRJwZJ3saN9M+v/9H9IWi3Z0juzybCsiile3&#10;UvJ+jWjTdlH1/QdRAEAAxFwi9fsAgSREFuQazozoIQO/heCnVDHxOYA5A3tnIIQdKNF7J0o0av7x&#10;XiBPU4XGXBm+z++KC3oNTs3pIJvgjbCrgwO0BSNBzi2SkF3TZGq10lLnH1/KOWf0mkX54LVQjqRU&#10;mFoBpCMpgiFGA2D+dd4i9VcdBHYM6yPV/vt/5Mi6tXL/8mUZXaO6PNo4GyAGEAApmHBmjQLU+GNz&#10;UdWYJndm1JFjkMLemd9M7kNVeG5yGfgM5MZwFzsDF6BNfubsx8vz7TD/wQ7DSnLAkiyf+DxYL16X&#10;hsuLw/UwLSrjngI9Nbp86oG6dzX33/GyYCKEUV6uEr9zqFr4MQBTtbls6CWJKEcnPL8sS2ac0GZl&#10;4p6yBgTIcz1PBQL6OuC6uPvwiXi+81ak4cNbUBp2g9IQpGFDVN9SR9p8vcYlp8juDSgbn16gOLp0&#10;0mGCQEtIhxnVG5EOx9BZvGjZo1/4FyuzBYMKE9M1DylbMZgPoG9ADSBNPWsAH44CgUMTUd67LS0r&#10;MiTSiLeUab9VZ8qe9Rr5FwzP+4dP3+/+qQFAQ8KniijhxfFLVRpMXyKMVvPlWR3QewfYnDG080bx&#10;R4VADo6XmLXdJEYHAaB3FP4trrvk6tmH0hp2Tao2+xGRABdSEkqZ8WT6TyyUmB1jJGJxO4lF3v14&#10;ShNxm9FSEnaNkri94AUOz9KiBQh4yH4nQDDkd2StnBndV0b9/LN0Bghw997UvKEkPb0qSU9QXjMI&#10;hj5cUIYS4kMtCmBOTtEOy4PUHSTdRGMPymyvN00X92WjJGLdKKRGQyV6JWrvkCMnBr9FaTC9WjDE&#10;+5U8PbdDHp1cA2s0qvRyi++6wZKE801GChO0Yxpq8T3Ede10AA1fB0w+QCABoiGCUOI9ip1YJXiv&#10;dVA6hg8OpD7ut+TCoqlS/b//W2Z2xa4anwwu6bL4HV0Do5Id6FJEKoDyoLpWuGZxe8C14LMLhIYg&#10;8ewqEJXrJHj/JMw7LCtHx+WU0/B21LkAjiq7sgAAgEElN5fmktsrc+Fe2CEBT9aJh0tb2Nz7mokE&#10;NBi4fOo+7l/qVrBRgEg+h0Gl8mCvRGPXZ1SpDighY/Hv5P1jJPipq4zrs0MReVyc1oLAsxfuKZHA&#10;hxviM8WTPX7xUsIhmAv0C5MN846rc6PsmICjdxNSpbtt9UVJurBaqXeNSofbQjrMQSRGQEDNHC1e&#10;5uIX/sXLH4TNeJJJEKC3YFq1IJsVDH0Dx/fckGblZygigx1TLKuMAPlH5V88JJxvUBslwqXd/VO/&#10;8XsAgecv3QECfkonYEmJUAcBAkLnOovE7QYqBOexM6OME0MCR31o2AnRoJJ8bJoEvXwmw7tsVIj6&#10;MXMHdJIpHgw3b9pY7PiRy7tI1LJOYOE7id/KXhK7fRhuZKQEh1ghQJ0doTl78hPZI+B2TE4M7iq9&#10;sCuubNFSppWrIDOKYl7DddT7kTszz04BAOyurK0nuBlyby44VBSUWvAu1II3jwCM9kkc+vwTEVLL&#10;eSgmD80HLzIOCjxKdyHh1af1pCHHeOPHRYZKgMcD8fe4L8en1pZdPb4Xr5Vd0Jq8RmKOrpDEPdOQ&#10;LG9Q/QMJF7YpEo+9CppegPJhg+SZHIVBN/AeAAzVA/w8+fFlvL9jMrtxLWmRNZtcO3xYJNgDIiSI&#10;iSg3JmeCnoc4QyoQe2CqJEJfkXQBpVWkXQqUzq6Rh8ubyrHxOTDnwQ5RAFIBFQVwGrQ2qOTW8hyQ&#10;GWNcnvsxCX8Dq/B7MyxIBwwgcFIDgdr5R8uA1qvF99kL9GDMUvdPDO4jlV4CBGLWYVM5M1de3nkE&#10;/4xlSi3ICEKBADaX7ctdMiwRqk0OpfAnz14aBQF9XdxlVIDDB7qCOJKGJx5KfygNNb+OSQoMGhab&#10;JBuWQjh2ebPWPzAS6Vza/gGUrANyprcZYzoQkTWPBBYtfeeLgGJlXaAeSg8CyCEC2DzUAi7CaUFg&#10;JPsG7CEqmSv7tyAvKjUVF2+UNCvtJKtnYLiodwjIvyh5ioV9G6SHnvukjQBSwiCAwNMXr5Qy0Bgv&#10;kFo2vH8T+hQQsuk2TtzZm5WdBo/BO5hrgkaadV0RuhnSAXxw0SAK4/Dhifs1Wb/4DPq+tRFQmZs7&#10;YJCh4r5J8PdQvfZxR+dJJJplIpZ00Ai4rQgft+FwHiPxrBDg9/HKnWetkg5T2bcdNf02iAB2Dhki&#10;Hnfvyr5hAyTwNFx7wN6/VxBqC19VEAgMBgCg4o6qPRUFsKEHqry4E1i0eyAb3jpVYjYiGgI/EY1+&#10;/GhnkIFR4Rmy47EAggR0aT6COMi57/fyaB5C6B2QCa8cJlGQPMdsRURzcjl0DgACmooAdNhGTDkw&#10;zyMJoqUk8hTkBchV8Hudt0g55zNKGxB6+YBcWzZNXu5eieYnND4hemEqEM9UAArFuKNzFJcSAwuz&#10;GFy7aFQ0YhEZJEI7kACC9cGyRnLCCROKpuYxDCwFIQgu4PqSfHIT9uS3V/wsD7cVh1+/q8SGvZKo&#10;AIjI+D+Q29yYckYCLctOgifGKFkxC7yHx02kkoNQWu1v4ANwLUg6bwAfcGsz5lni8RWmG0xItE5W&#10;umltXwEQgFgoAItXV7ym3tQIAlTDPlIg8D4lNrY2uDmSNHzh+VpiE2JBGvqpeZoNwVkwDWlQFGT7&#10;PKSFiKYiIeFP1z8wEelAF4BAbuMgEA4Q8C9a+tEX/kXLXjIOAnZqPHloK/QI4Mk+nD0Iq7FhaB5C&#10;7rht1QWpkZ8eaPPAVN6VaCihNPIPb4Dlv1S5f7o3+uSZPMBBkGDN9B0Q0hwIHEgDAowIKFlet+gs&#10;CLazEr+5r4HJBQAwEtiKDxLuM3J7q9w674aUYKYCrI8FgSQIQuJv7lMpATv2CAKRiAZitg2XGEQC&#10;sTtGQrZLXgDy3ZSUADLcewfkxsxh0v0v/4Pj7+J67LiEv3CVqKuHtcXEhcRdVSkJtT6BBFdEAJQK&#10;s9dAcQEAAJp7QGgTe2Ityn9zADzTEflMxo06ASnRCIlahB3sIohIQ1nT6CIwRAfcC6OQMpydX1cu&#10;OxUBcI6ANBbXbW4viVk6GM8/DdEMGpNYyoOxSLySPoMboGz5ym6JPb0BxCMW9C0AA88f0YriLXAo&#10;eTPOmd2HgpKguKFpitoAOhXRsYgNTygNxh1fhPQJJU0s/qitwyUC15JpVjS4lmSYnEaj3Hp9bkWY&#10;j6BHQEUBSANQEbi2SJsKfXslRpYt/0FeHGsDfUAY3jfbiXlYNoiV5bnmsO8i0XzZBVHl3V0q/4/B&#10;/aNFAoPwb3ABkAsnPz6hwnDed8pyXO8itBAEvL3fidtT8yCgrRcNCB6C3A5GV6JGGl6Rjki3q+Ye&#10;IfMnHZG4G7AaG40oYASAIF0nYVEJtDMOAmEAgYDCJV988a5gqTvwHEtOlw4gh1Ag0AYgkC4SAAgM&#10;dwCCL5XNYOYn9d+mZv1R+fee/NOYT1MHBUJP3d3lqYe7PAAr6obwyxsIaQ0IKKIEJCR39omDd2Mx&#10;3ZPkfaMRDSAkZxRgAIEYVAzkyBSVEgzrtF5+tRsh3TI1geh9JMC0IMHzPnbJxSrkj4QoJ3ItKhN7&#10;JqvavIoGUG6Lh2go/th8LCKQc4ZoIAbqwWMDOsrkAmiCGQet/otrqJljR8Uur6nxuIi0hcSvWrPQ&#10;SRWKx10F8BAAkKOzvTfu2CrwErPwethBN08EAI6T6NWDAXxDcX4PDVFABgtBAYEWEnsjVbkws5T4&#10;r+wkCWsQTSxG+LsS72PrRKQ2KHdy0dJchLV9yH2T0AgVf+sgFuhyiT4OZh/piUoRDAufikYVtcCD&#10;gIs+Do+Lg6w5fv8Cidk7R2IOoRJwghZmiAIgsWb6FLNnokSs7gFQbS8RSzsAgDBfAI1HPs4j5Mxk&#10;e0x+hjQYE6DJBbAicH2xndxckU/urMqJKdE5xP8Rmnt0AjRNCmTKVYiP587OnbwXqgJMBeTETCU6&#10;ew8CAAIQzUm7h6NX5bbMHLU/RXuiOAFLIwGUwd+89dY2P6yPB0+eywOsBX2d8Psnr8DVuL9SX7Xj&#10;pXo8ScPX6EyMjYuVhzdeyZC2K2XayH0Sic8jaiw7CQkCqTZsEoM94DqMJsC07cSqfwAg4Fu4+Jsv&#10;/OwLPw4xAQLKahzEQjpOALlHFCIB3tieHkES4B+O0kawWshk/82F/3yjN++4ydFDV+TA7oty7sId&#10;RAIAASCkvxGtQOp0IHUkoKoROFj66910pbjffwzF2VzwAj0UeisQIIojHYiH1jsJKcHahaelep6R&#10;0g3usJkZSJpyI5EgjA7DTogdkIscO1ksdQHkCZgSMCVx1hpk4qHjj0c7LasECVDGJaNUSDIv8tx2&#10;tBYjxEZnoSq7of7OBcTdU+2gAAZ5ghIbJLaxJ1dK1KF5EndpJxYfS4OIHLADUGkXi26/2H2IBpyn&#10;SeyuSYgGsHvDGiwpJuNUIPWiUAsHO+erS0vlxdK6Eo8qQewGhOObxqrnVZoH+AuoRigAgYoIru1F&#10;yRApAcqUifBCoBQ42Y2ghcXPdEGlDBQE7cX1wTmi4hCzfgz4imESjYO8QxxEVHG4ZnFoeKLAKmbn&#10;aHgLdEUU0AFg0FMSj8HmDGnXg+WNkQowCqAwCFzAPJQFGQWAC7i90k5uL8+CKKA13If9MyQCjQ1e&#10;4R9cPHFfidkWTEIFxOOWJO5CNAduiSDAe4glQm4ucnwa2q/dwBusUZ2vut7fGhDwfPM2pTzuhvv+&#10;EUjA+yoqfi637j2Sc+duy6WL9+Tqtfty/SZG3t11g6DuibjiMXcABI+ROodFhsNpO1BuXHklkVf3&#10;ayCgOgnfg4BqJ+5psB5P4ylAEAhB6dDPobj/F/757F+iPGg0EuDwgrD26SOBmBEgsshGonU1Nh5d&#10;UWj4ofKJOUxGu7/+uydQYR06cEk6VJsBk4aJKN/tV8j3VkUCGROD6UAAoRgllC0rzITi6r4K+2PR&#10;m05yMAUE8EFSPCR3YcN17pHKpTqjceOjQYDRgMc9bYFgJyMAxN3eLzFnYQqyFpqFHcMV000JcfxR&#10;9BEwGoB7EJ17FT9we58kg3GPv4wd/SJy+8tapx7DbC4qLqJwl50SdX43QAPOQOwUfOKiCDrvlVMl&#10;aDsalC6RWNPKa3FHoUsAix6zY4TEoWNQhcIW7Iapp/PGQWr75uwsCYXsOn7nREQ20DscAogh4tH8&#10;BjdK4tWdEu2yUe4P7AojkMk4XxB97CtAu3AMGqzi0B/B9xFP7oB2ZCQUAWIxO1FOXTlcohf0l6gl&#10;WFQ70V9xDNcE14bXKBaAGb0DIIAIgOlVjPMEVRkI2Dce1QBHOTWZUUBepQvQuABUBBAF3Fr2vTzc&#10;Ap7KG+IrPQqw0HZci4HwMkfuou4+STlZsSoQzwoTF38KCEBrsR4gcHUN0sqH0gaVptTeA9aAgIen&#10;F6KAp/L45Us5eeK6HNx/UR4CDBgV7999Xno2mI9jAUazLZFBbZbJoLZLZdWCg9ARICLABkrCkBut&#10;NzZMFFok7v4JiUE6EE1yME0kENYLngL5jUcCBAH//I4hXwTkymsCBFBWAKsY1vE9CERAjBA/pqgE&#10;jygmRwfVlGO7t+LE36oTMrf7pwYHvtnDB66oVuKaeeE1P8VZngAEGCZZnQ4gEqCPQX3oErauvCjJ&#10;cAROxAdIQjB6i4bisWhVZY03GSFe4MsX0gf9Bm0rTQcIeFm1a6QLJxkNQP3IxhzFbCN3TQyCC6yX&#10;Gwg6kEgkkgzRQByiAe54sUcXY9fGTb8fXw/DDejwSok9CGHPPnx/ADvjBezuWEAU5cRfPyg3OrWS&#10;U5UqitvoQeKBBec+f5xcb9tMDtjll1dToLq7jjAbSrs4RiNQBbIyoaKAqJBMvTf+UWyUn4SeJtGI&#10;zkz0/8eTsOP74+sAxBIvA2hPb5TTlcvL7ux55CrOx3VIT7nesaVcaFBLAnZAAIVohZyFkgXTmgw6&#10;iViE/yQuo5ehdXgVznMzIqW90xVvEgs9QxyO2AMzJHIdPj9wAYmoGFBF6LqsvpyYiChgem6kK7nB&#10;BdhDGAQAWAZCcMmPchdGpAFPUHkxIIA1ZqM6CJxAlatvi+WIJh+B/V+gRQHbEFEZQID3UzzEQslu&#10;R2Q3REINQE6n9s+wBgReengqYdCjFy9k2vDN6H+ZL9eu3xd3jIbftv6kKoEzulWVLNzXtfKOkr6Q&#10;E1+/6SaPkR7oZfW7rKq98QMonZJLI2pJGNy/uT5TeAE1hAScgD30AMYiAZYI8xYACGS1ex2cPV+y&#10;UWsxuAoRBJgORI0uhhcoIh6jKsj6wS1lQJ+esnrDJkVwPMRhSQSQEglgwRMBO2B+YN0CY2We0y5x&#10;wwXxfPPGrGw4bSSgCyhYmpw6bA94ATDCe0dJNAQeKoxjFMAcHb3qicgrkzxvyJKpR6VNhWlWgoBh&#10;V1U7a6ocWwFBjCT4vZQEkGtKRwBgiEVFIAby0hgVDUBGfAi7HsRDsdgNYzaDN9iOnW8nWPBd8wAU&#10;yJF3AyD2Ij8+D1df5tvYXZPuHRHXfl1k8//8Q3Z+/YMcRG/Agaw5Zev/fiP7cyGUW+2E8t16AABC&#10;ZjDqcWgXjtk1GuEsZNRWRADGQuSEEC+JRmQRuw3lzoOoclD9yEgHizIBu3Pi5S1yq2MzOfhXuBN/&#10;+aOc+DarbPuvv8uxkghLj6yBMvKAZlFODoGEInwKWQqMO4L3uRsk5i5EGBA0KeBCBBC7C+kHS6ss&#10;qZJIBU+QjNfx3jEYXEB+aAOyAgRyyp1NDeXW6oogBHNjVNn3cmdNfvF9uF41RqVEAVZEAzoIHHW+&#10;KotnHJUImLkk7xuLdBK+AalBAJFkojPSmBc3ZQ7EaZxzmVrbbykI6EIhbnoXLt2VHvXnqUW+YvZ+&#10;eeGFrs4NJxXZqOkBNEPTJiArO1SfKcePXpNnnlQaalwb0we3Z69k576DMmxAH9jENZZ3o8qqdRpJ&#10;9SBBgO5CBdK7C3G9B6OdOMAuf8QXftnyvjUJAkwHYC0WO7GYAoHr6EufObiL9BvYX/r26SXrof5y&#10;Q4jCMMUsCBhyHoYzzzzd5fx5TG0BOVcblYXpI7eqnMjdyzNTIMALVR/12l5Nl4sH+hHIC0Sv750C&#10;AmpHA1EXD0AQ193Ksbg7jCKoyLJosXBh4yZLhBw3CQ4xegtOan4g7Q2YAIPQmE1UMPaGy85o7PST&#10;sJimAxSYszvhBoOufwcWwC4AwU7wGAAClvq0Mhw8/ZBzU1Ibeni1nC5bRs7+7Tu5nyWH3P8+h5z9&#10;Jzz1qleSSOysyZgTGH8YCxSViBiSkTeROiRq7cLW7IjGopz4t4ho9mF3RqUjDju0SjfAfXB3Trq6&#10;SdynDJA7P+QUj+9yypN//CQXUIryWgJguk3xEsCM/AElwdAC0LA0HpGSKqsqZSDSJ0QAcdAExNKF&#10;iDk3xp0lgexMQjol0AhEIgK5OqcifASzYPTbj/L4yHB5fWUh0gAHuTznK7m7sbT4P92N9/keAAjA&#10;/JxSQMFMWqCDAMVB54/fB3ghFaBxyHat1Mt7R0WU7EOB3uTd4yfSv9Vq5SCc2oFIOV2BWNxm0AmY&#10;KhGybPjsJcg+pMQ7Np9WMwqoTRjTa63iBrasPaE0Nxyk2wx6AAKCMs+FhmHHJtjoAQTek4jkE9zF&#10;ebez9O/XR/r17yeLBncU15HVkB4Uk1gnpEgwBAoECBiLBIIRCQTlzh+pgUAOY5EAiIOcmGXesaD4&#10;OpWVPcOayKhBfaT/oIEyZGA/Gdi7u6xatQI5ygsFBKlBgAj1CPmOYjbJcuJgzs9qAL9/+fa1XLnq&#10;qnIfouCkQRtVI8VL2IQprUAa1WBGxKDu9so+hebQC1zUeQG0fZIcjEEEwA8zjrsM0gI5Mx/+nY9k&#10;yuBdcueSkQGdaW8atavA7+jtU5CAGMOFHTrBB0KSNH59aYd8JmMhxqFFltEAc8tYOObEor8/dh/q&#10;32DbyeTHbp2C80JEsJuLC4o59hdchvkIdk51IPdOurtPPGeOEFd8YB7fZBev73OJ67eQGg9sj4WF&#10;cJmdiuxTwI4dg3p6YmTQxwOAXlbEe49/dROM/QRlGkoQizsCchKpQQKMS8LRSfm4Ynl58pcs4obU&#10;8Y3TACgAt6t0gbMKSFom0EuBPAj5BDZTkbsgf4LIJR4RBm3IWH+PRwUgAefui5p3yO7xEnpwitxe&#10;WBP9Al+jIgBn4tPTUcb0kIfOreXC9H+I297msPeCW5HhP5KaCb6v8PkcU45GCV6PMi6PGj5n/nlS&#10;YqK8eom6PohtuvfGMXqEcaoGBAQB3EcoF8rV9XL7IsrMlWYqLiutjNccCDDVpWHOM6wLEuELp+5W&#10;YX9T3Lsblh+Tl/AtWLvosFK1cswZIw2mzOwdaI7qw9rFh+XZa1TTsL643lg2fPT8lWzftlUG9+2B&#10;ddlXBgwcJOMH9ZJjQ+tLkFMpietbWILtEfYbSQcIAoEwFAII2L1JDwIYXYybLTxHbnnYoaIsGdVR&#10;Bg4cIIMAAMMH9ZPheLGBvbvJsqWL1ckwJElBJ+zo95Gr3L3/VG7ccpOLl+7JaTQZHTl4WXZvOyub&#10;Vp2QNYsOyczR26UDap31kA6M671OtVW+8PBQF8lqEKBRKcInCig2LT8vSdQLbENOZ8jrUkAAoXni&#10;3rES/eiiHNx5S+5dRynI3I7JmyQmAiQX7LZPYaGqjkAsVPe7ytTS5I6Lv0sM9ZNolr1Wd9aACOE6&#10;FyyBIHY3jr0zsbCwICjG4S4J+WwCx31xAeGIw5F4BWE0FGEv+raXB99ll0d/AQlWoayE7KCqDuVJ&#10;dNzFboc2AXqFxCAv8yVBCwmzFH2BAoIb6OybhIUBwhE7t+I36Jp0drkELBwpz5rWEe+pA6AqhCry&#10;Iq4PeyWwm+saABKiqpQK8IhnNEFpMFKAOEQYSt3JvwMAeMK96PiEouIyGv0BaBQ6NDKLXF5STd6i&#10;Zs9F7u26Ta4vL44uwclQO3JSr/YfI5+E1/fxuaBSgzJmnAsAB6Im8iKWRESUVCcYAC8OIi+1YeBe&#10;0UFAbSZKH3ASWv0rKldP2/NvSSRAEHiLChg3R5J7Tv3XSy270dKl5hw5e+aWvHrnhX6EvZAHj5OO&#10;SJU3rDgmy2btU9ECOwqX4neqpG4oKTINZzq+DhH5oD7d1bochvU5EOt0ENbrmtFt5GWv8hIJY5jQ&#10;LLnT2QcqELCzjwAxmM89dToQhDwh8kfor4HsJzA73qlfT+k/ZJAMHdRfAwDDQRBYOA+OthAyEI1S&#10;5/unXW7iDW4Eu7lUeqGDsGvtOdKuynRNY802TTQbsVNLc3EdLyM6rZQbdx7iDXoYyMEPKwRmIwHV&#10;uIR58dBWT4R3QCjMMhL3cYeBcEiPBPih7kRYu30EdtvN4vniLUqSoZaBQAgahnCDxeke/Axx2f4K&#10;R+AkKLmMAomKILCAfJ9JNHa7WNpS8ebCLkcREXNhtYtj8apJP6wcQCJLm28q6NhQo5pqsIMmXlyH&#10;OvxScR/QXp41riEBS4fDWhxEHVMAAgD+PjHQ84MGoY9KBdKMLleaCLQhx6LMGYPrp8AM4MZmnwS4&#10;EMViRgGjEroRKXUk8nn1ntTCB48AhyVlsELegmYr0E+Qo4nm53HnkCTHRcrbx2flGHaufQO+kaNw&#10;DbqAgaRPXeZA/acBdQIe8+buJgl4ATclffcnAHAmxavb+HyYfiCSIvdwFqkHPp9EOCxbAgLq+eC4&#10;FA8nZ3IgsTvRewHAU1oP8gKMVMAHRL26KzPgKcjdO23bvKUg4On1RoEAS+TDOq2QGnlGYJ0slhso&#10;BTLUn4HUuGr2YdK1zly5c/+JXLp8T9pWnqb8DRZMclbEIDU22uarReArly9Rm3Lq9Tlk0ADph3U7&#10;tX9XOV/lFwlCJSAC6zq1HkhxAvkKhH4RmNf+JbwEFDEYCvFA5I+YBOtQVNY3bypDBveXgXiiEVj4&#10;PFK/yIBe3WT2jGly+94DlZfoIMA3cnj/JWUeWhuhPiW+nO+m5L0MawykB/uklcEHQGBAyyVID+4j&#10;VXCHucjbdBUCS0CgJUCAr9Wt7iJ56QqP/bPzwUQjJcCHqHZhgoDzaInDB8xW1XgQeXShy3ixaAs5&#10;ATeTqo9fQHiLXFcJZhDqx13E9yCKkmGQYvRm04EAHXwxuOEVUchzQcUgFrl2PMNr7opk31FmjIN0&#10;l/lyHBcRFlMcFhKPWCwkjgePP03vv3mw8J6Lm3IcQAVkGlh3djWm7hC0GQCkCpn5/InwUYi9fRA8&#10;AaICgEE8Snh8DwkAg3ieP+YPqCqFfnDX58I/hPcIDQDLpYxauNBiSP69BolrSD2CvO7LK3g0vL6+&#10;TXweuUhUoEfKTs9vEiFES4QcVwEu1yy/MgJARMa0i2pGNlHF8/NhFAU5cqIfJviqz9jM58zPOADS&#10;XHwW5D/IUcTtBNix0oJ0gFOWkk/OkjfYvfs0XSaNDB2zmUkH3OGgxdLgtRtwJWq1RIHAkLbLoAV4&#10;pHb5WWO2CceM9W6yEGvrkZw8dk1ZoRN4UkAAlQU9Aqd+YMmi+QYQ+HCjZlTQf8hAGTGgr+xo2EA8&#10;8zmq9c3Fr+sE/O0LB3/hV6DwU4IAUSIEIHC5fCWZ0a2T9B8+SAYPGfDBwv8wEugu0yZjjvztO3hT&#10;GllB1vLZaw9xOXVD7f76cEdFoOhHqp5ovXWzV6MFch6CoSe4CK9wkdKWCS0CAUMnVxMQKqcP34M8&#10;11mzg8KOo8I7fKjU88dx8UCQEu8KGWtGeb2+G/IGCX6nLLASOJOPppgg7+KuouyFg/548e5wO04y&#10;lRoYIgLvJ7D8AhnIiAAhcBw6DWN3o2pAwpALBJGBWjDoNdAP9h1o3wMkKD8+jLkCMA9VYTTDcjco&#10;DGMjLdvtrEkDTD2Wiw8EaYLPc7gPo08DAMBrqRaN4b3EM8znuYH/YKQSy8oIiVFGLAQ/koJP0BMR&#10;Sefd9zqGD1Z8qn+kI18NoKHO4/UD9RmwChGPMqT6bEhIKndneDoGwBvQHNCr3yepMq/2PnB/8D5B&#10;tYL3DStLMWhPl9vbVKdhy/IYspOGD9C7CM1xAim2YiAAr17XQKCW3Sjp33wxSoQPFAhQKLRz42nZ&#10;u/OcAosdG08pzoDPvXTmh+kAN9/brg9l7qzpiqNLvT5Tfz946EAZOGyQzO/YXm6XLCNhP+XGkUet&#10;dz+HYhAL2Re7F/NjzuS3dgXEuV49GYVSAwFgKKIAU0/Knw/q00MmjRstl65elycvX6eAAN/IRZQ+&#10;ejdeoPIYynoZ9rOmqjOdjfGmCBAqNaBhIgDD5eQNxZg+Q591Rl2EpkqEOiqTtV0J74D4lzDmQAMI&#10;SbkPQIA3KxpTYhCiJoR4m19AvPEjQ5Stt8rXuduom45TefAzKueuohZOia7Bv88Y0652M+zYsbDx&#10;Vkw4hCexKEOpyAQpAmvkcfuxaLCAuLuqgw1I/DeBguDFxb8X4iMIjeLRwKTbh9t658/w+fSdGNFP&#10;YpAnnIXPwel4i8SgTBm7nzwHBUbY8XEwYohhCRBpQtwtCKE8XZGng7k3LPL00ZMF4ibDok5480Qp&#10;EdWQ1BuQUuMz0EqSAAJ+TgAFRi5m0wF+LuEYbMMIDPdF3F6QoACBWLaDM2oBSRhH9+oXF2Tj0rNq&#10;8o+xoTbm0gGK4Hxgp/cEaj/qA5gODO+AKd6ojrUHN3bsyFWUCD2QKrirjfQ5KmgkAeeO36miAE4+&#10;Wr/iqKqssZLGTZcgcP32PZmOzXggOYE00Xrqf3M99x8B0rBvTzlco6b45LKXGFSa/ByLeX8R7Fjs&#10;qluxUklLOrSVQcNAKAA1Mnoy/XeD8WRjRwyVM+cufAgCCOkZ6lDcUBtCIJUO8ChGM0aUOuDo2qnm&#10;LOkH9GONlCDQtvIMObT/MpAQlQTVTfhhI5GlkQCBgG3CI7pulOAXYIcPYsFAvqsQHeG4Eu6Q6YY+&#10;nbtwPHZSs2E0bzroAOIhiVVmmLjJ2LqrbkACA91yr6KsxKYa72emGemUxYMcFirDGOT/0QipmW/G&#10;0KwCZSiVg/LGYz7Kshy/8jFk0BlSo3QY7/30PSFpbpezxe5v9DlSaSYIkvGxyrUoEcNZEt48RJiP&#10;+ZEokSYg+kkM9taiFR0gU+3+VoOX+ltUat69NIxfA/jy+hME8Fmo6IypGkHgHjwPzEVJhnOJfwrv&#10;fkYsBGLeG7hPqLeIZQqJzyYJuoGIV24yvt92k67a5kEAE4mgiKW0nlJhV1TDJvbXBuSQH5s9djvk&#10;wC/kObQCj9Er4OHjJRcvYzNttBBc11hpU2kaJPYXFG+g6wQeoUv30vUbMnH8GBmE9Whu3Q4bDNIQ&#10;EQEj/NUtW8grB2iAHIq++uJImzZnpvXqljRw+GAZmkH4n/YFBoMwHInHHz95CujFSOC5OrlHqIEy&#10;lxmHumd7MJyDIXuc2Hc9BEE7Ze2Sw6pCwF3/JvqxV807pDgBlkGct55R6QAvEhnU1CmBNSCgzEer&#10;z5WH16AXuISaNO2guLDUjgtCCzsUw1QVvoKMI4Of4W6hxZOSyNDTkA6oNEABAHY3LP54SmP5lY0y&#10;6N8317nHpyShmPDuqcS6HpMYyH5jEPKzfZaRQCzDbAp10FMfC7lwHBqMEkPevX/ef9niNzLRx7CQ&#10;1GVKdaT9t1mwNQdYhudO8HutzUO8zsUPbwMDCPDzSEkJWJp8ecd8pMQoAFWJOJCvBAF6Q8Qz0mJK&#10;ABBgCkk+QM4vked3n0jXeosNtuDpx+xZAgJehsYhqgUfY52wEsBNkvdsa8xBZCXgKpSDBIiLF++C&#10;5N6gXLK5Rno3XiiXr9xTJXYdBB4DBM5cvCBjRw6Vwf16mQUBfQ0PwbodgGh/TtfOcr5h4ydfjJs4&#10;7siQYYOSzKFI2t8P6d9bqZT2HzioOAG9dsnyBSXEZ1DyOH36JsKVB/IAocsTvOn/v723ALMzy65D&#10;J3ESx4lDDrzAewEnjscOThzHjj2TGY89M80kdbcYiqViZmaUSlwqUYmZqcRQYmZmZlahtN9a+/zn&#10;1q1SwS2SujPq77ufWqpbF/7/nH32XnvttZjeMNXh48KNqzK3YoNeAHYLKiasUWCQyCcR1M4GAZYc&#10;1H1bNhsikSfRM6bgKIPAfBMElJrKIMDNxpuOdLbNTevUoA1PYBqBTV+rgqE4gRgEOFtPp15y5OnW&#10;C858LXn/WKhtL3qzYexGobMRa+RXPDUfXMPjuqaorpPMfYO1t1ne+c8tENce6OqZRZh7q7L+HgBa&#10;TiYyAGCUmdddRU54HzQIIFNi1wZ/vnp0q93grt2b0ztUw4ClVw3arZoNoDwjiEyuAMFlOb5M1i7Z&#10;L73/NLtFPMATTEAVhjEzoEw/PM7gwFs0Z7OC46z5WRpz7Qb1HikJfuXaVSMXwZrsZEXOUKoxH5Yt&#10;yH23prJSD2Pux47sYYKG4cgKUpPjDv8gOTF6Fl6koTn6394LRqEnyZJg9pzZoPyyd3mukTCEmuUk&#10;viTrF6Y2x6EVoL1Np5bhWCSxA6Y3RD45CjwWtElGRwaBC+BWdzYIsOvwKUCU4hRszosHpB4GmUob&#10;dgsCqv/HVhVrWKj+uND1NgAxprP15/ehI0DBUNShuvDMaUTdPR2XtUIflN7CgvXo9HM7SZ244AoO&#10;bzAT3/kG78DG7a7P6lyfhgcAZzlSzU1PY1Rebz4gua7WbgjQau6irVtIqyOwmiSu5c+s2dizh1ID&#10;PgMPBLY8lbuAcsAGgVp0lurnRGL6dK+MhZ4gXbZa89tsKxMgHsD17C4uyhOdE4Jh/caopJlK89FL&#10;A+/B6UTbQjemuxmyEAGDh2gjHwfZxLlLsmTJUonEYRwV0rEgwP0dh+CRlBhb9YPUuPBx8VFhDTHt&#10;AIEtBQUikpMnQ/apBdagdguoJ9CKegqDwNo1uzHIky0/+/8iJTsKkQ6vw2mqMyo1xgtn+AIdKQcY&#10;lelMFAyLppunTkF7H20f0neJ+FLySwE4jPfipteoiAXadMcwAttMg6/FYSGQT2jAUQ9zUFMKuGUB&#10;DAA07KRJ6B6cULQJu2dmCdoFp1rdMBTFeAcb77vynjYAIEOqg9GKUTTC9cV11oCrgcAJAgzIwANq&#10;GZCf0Qm4jUzElhYnISfOzQ+8pY7dGQYBgrCaCQAcRBdHoOR778xJiR5SYXwDWzHYaTsI0Jz0tpwE&#10;n8YO2vGwYzYweewqZK6pjhy+I9TrCPaqHTreM2nYJDmEEWIdOXY0Onjokp8za9Ys4AF+wkO5vYO7&#10;+c+x7yUtMXYtgkBEQWJ054JACILAmFGl+GKncNo3EobanSPAF+GpTyJEgn85nIXHysxJlY7AAnAF&#10;4AKUYLLZQEeDALsPFBXdtRHiowdnOdN8DAIEf3CTnSCgLbkVQK+JDdy3bLs2Nh1rSPSetRQgKk15&#10;L12YNgBwhp4jwHjsoUYAAsFdkHjYp/4u1fHflU3e1uewAeD+dYisYDKUGx4CJTQ4NcGW19oEggZk&#10;Aw3sDiATIKW7PW4AswBiLHRwrlsGwJV6DwwCbGtifdQRH2A5AFBQ9k6Tg1UngDOVtOqt0V45oExB&#10;4AHHQPd1yYxzDyAb2H8Y+Bk2OcE/th6ViYjNz4yDoOHQXxXIGnQOGDDc95UemNgnkyaVSRjbg50I&#10;AonAAdMTYxf9ID0xPomZQGxnMgG0JQrzcmT/kaaEIU+CAJ9DpZTde48CCAFmACYUSwZqEhBfIIjS&#10;2SDAqPwFug4VYzdDWxAWWDArZctHW1caBNB6c/ryZO2xB0/mGtln7Z8gQKfBS9eWITAApqSannJx&#10;YvNzoapz74F1kOjGv9HB9zYswT3hJHwfNufb+IxOwKy/gxbkEciUUVqdsmoaBNwCgc0GMHJdxw4N&#10;wNt2rzNfG6VdHTwcmQkqjZlzDDgMDC6A9cF1QiAZswNybpPMm7IDBCHW561bibeXCVyGuQ6lwpqP&#10;3GtLHSBgrA9cvNAl+JxS/ehwaQD4Zb7Mm7FBW+cWC7B7S4f2sFdGjxzRJkegrewgMSYCmUBMxQ9y&#10;UpOD4iNC62PDWycGtfZC5ApkpibJzj37tD5pd/O7jUCyV3oaNc7Fm1cwUHRFB44ImOhFwvMuXmo0&#10;I+loJmDoyEmYzJoljy+ehtowpvfI1GO9h5tc5woCOAE4zEK2G0ks1463e4ooW02JKmiFsRZlZ8Ap&#10;A7hAadhJWS3KbFEqTBcvS4PrZ6ShO6b73sYmfIfvobU6Bnrqb2KYBwH0FYMp/8RDrytl1jTQOhkB&#10;yoE6lAJ1F0DYamuWw34nvH79zTPaGaI5jKpCcRYCQUBJWwSNGQSgFflqVaY8v3RcTW15UquFeAfL&#10;AR5kFg9oLrpjAwIB8d37jspECIfE+U6UyIHjdLJ29cpdmi00DwDKFkTmvf/wUcnPyep8EEAmkJWe&#10;NOoHJTlp/WMjguuJMHa0pmBbgu2JTVu3tRoEtJ0BIJC9UbYAz0A5ld2B40hnduGLc0Z6KuqikrS5&#10;OkTBuocX5wyQT4sLdDQI8EbRH27gX4J/XQVc4BAsysgc5M3VzoBh6NWgLVdH52DSdRkIIHXlYrK1&#10;k6pywTWAKWgkuJkJcGGaRaoSYQwA9kGgkMEAJxVHXd+XBq2UXAwA4BzUXzmhgqoMoHoN6buowqUM&#10;BMwInEDADIyBGJx+/l6715VlwAtIwoFIpNRmUpepX6BBAGUBadxcH+wggdos+yrkxP4zMvQDQ3xz&#10;Hx32dHZAJwcpMQ5wvAkegAOQ2a/d4Fz3JAqx9t93+KSWxAwO7vqD7ocsiUI7du8FRyBeAfqO7l0+&#10;n+VAQVZa5g/y0pM/jIkIqutMECAqGQ0CwspVq9ACbGwT2g/LL0Zyw2lseqb4O6CZRlLQpNGrJCd6&#10;poT2Ha3CIiQMUU1lLuariYBSS40XwQqPkjxEq+cabKDm5iOtRma6xOLGTRsD3XsIidQvpFYe+r9s&#10;A5GJx3KAdFxdDJDO0hFXLIrjaBl6eKJwZqD+4mGpZTaAlNUYcjgL1z0IWNVdYgVnoV9np9ve4wRN&#10;uA+vXj6V+nMHjP05pcybX0P3QEBbc052kg/gYQDQMgCajXqfeb953xkEyMlgScggQHAQwGDDwgR5&#10;falK5k2FihBdh1FitmUQ2lo5YCYHgQc4rXNu6t37j8m6yt2g3B9TajD3CGt+4mTmQY2ORvHRljJs&#10;tgc3bNosCVHg93SwPcgAwEYAy4HcjJTIH6THRf3v2Iigl50JAtomRDYwd95cpTAePeW0CR0BEQol&#10;Ll24TSaULFPNAHKkB2KakAAIL6yxKjPIKGnEEzFLzdYJL9QxvMZVCDLyIrpnAp4GAQYHCkdGDZkq&#10;dyApRrttrfMQBFQBmHUg8QBOuLEU4BQfh3YwxUemmyeovqauCAR1OInqqLSLdNWkrs7JhXpWlYNp&#10;3qmBAD9jIIDFWMMD2Hp1qXPwf0nXwLkGr0DaajgJFyZcH14nXq8G4gHOwz0gaDaA611/bh8CQLVH&#10;GQDvZ8NtqD9B8VknHWkZr+ImdrzZTDgalSP4MW4ogSPxWZSUM9QP0AqKdqQcuO34aKimoFMKkxW7&#10;GDqCXh8VanuwELTgmVPW6bj9AWQAbKnz0OQ+oNqWe2vdFQxwoJ5C+b1s+XLtCpCv09FMQIMAMoG0&#10;tETvHxRmZ/9hXFTovTgP6cLubxYVBl0BgIOTJ0407T2HK8CoxyxgVM5C7XGSDMR0ig+KM1IxRVFQ&#10;9Eb14gIN5Yx2IaiTx8+SEHFORUYuXLrsAgc7mgkwavN9v/7TLCjGwLr8NAAlThES/W0WBHQx6Cgv&#10;TS7wJx19QA5qN710iESkFesJRgDLwQJo0VUHDX73B92D9OcsGRggbkCcxAVGdiO55h3W9J63NJ1p&#10;QPTzG8CypF/Bq/0IojRXQfpfh8Dpfu0ovW4CgXFjrsf0Ju3g2uICuA8fNTx7YLoHNIil5Rks0G0Q&#10;UMUkzQQQBFgOYJ3IMRilbDlpDEYoZNuGTXhr3QE7A3OWab4DeDPTnTxmlc4DfPqfDWWYE7de6AJE&#10;Y6SeUntzpq2XjZv2Y0z/lJYM7q1BSxTiocv2YHhgQKfagwwC3PPZGUlf/GDatPH/ChHhQjzmBjoa&#10;Tfh8cgVKS4pUEtnONzP1p4oQg8Bn+KK9gKyaoQtu/EbKpdEWMFbQDAJkStl+KIOAdSXixexwEHAA&#10;nI+hPViUslyqMQ//ag16wmj/6Cw824OccbeZAE8GBgHO8FOUAmq/7XLP3cCmV9UvNBDoBne8A5oH&#10;Af6dC9zUuQ7azXQWdaonmYfnG+w7niXY9h8k0etQTjWokxGzKPosMAA0DZ51MGDhv2l2QOzlLAIA&#10;hF7aawVatqGKwR7B7AezPKocoTWooqlaAiITYEbIzJCcgUWp0rACU5CYgRiTu9poCeKQai0DsP/e&#10;UjlgOC435aRjOcbDkal+UfI8zXztYB0zYxr6mrF7BBy8nzcyhTh0DEZmzEeLcJc5YB2ynT1wJ4yH&#10;EjHA+c5wBJj5oytYM7Y4/y9+MH/MmN9OjAo7nBgT3qkgwA+Rk5GK+uZQE3GRMxAImT11vfqrq2UY&#10;1X+cHqiNnPzylB3ngxdg2FelUoUSgmYLBFHYV71+AyVBJ4MAswxmH0M/KJFTh86DM4DhH8h86YSe&#10;KwhgEWh6SFEMBAEsEkpi0SikFpTSdtuGboGg4eUzqT+zX4lCPMkamj1YFui/23KBgWAvpLnp6gu6&#10;cLvtre/FCd9OAFIc5BUGi24Zz0Wk9U0CANyWNFi6XTtmCZoZoFNQd2qP0RD0BE9xOjnUfKjbCNUm&#10;io3QAl1djxypM4q6aBAgV4CCJ0lwSJouF49fwoBbqQMIIlttpSvQVhDgumVJa8fs2RHjuo71KlNZ&#10;PZbC1lOT+4OvpQ7HOBQ5M8B24Sc4xEqzFipW4FIUQlA5AIm8ooJcDQKdObzjkQXER4c/Ks3N/aMf&#10;BAcH/2ZSTPi2pNiITr2YdgjiotAh2I60pbFNyP7nqmU7ZODP8vBlTP+Tho0MCPySAZ+XYIBomaxb&#10;u0dKMxfoz/v/NAfdgp2qR8gaihfs4hVSiDufCTDwkIY5YzzcW68hZYd2HcdzNfJT7FJBIlMj1nNx&#10;MAg4+njqk3cJ46/t9PgtG4g1Pr3/6k/vVnS74SgDgbEQY0AwQQAL2kltNWMgF54MQ3IKrhx3CZl6&#10;tMi/R0HB4h88leuvncSGpqOSxVFMdmSzgMYAgOsGs1MNprQyA2bQ8NSRDGsvCDg/p/w7tRtV75DT&#10;hQgCqt5EA1RiQAoOmjYheQIN8G2Qq3tl/rQdamXfGk3Yk+4AM4HzF6+4rPgI9jHDLR+1XMIHjIW8&#10;Hnw3sNlJG/4MD2bDvd20Cnr/MfQF8fdpZZiroayYoy2onQG05dMxPdjZzkAC2IJJMZFXChIT//0P&#10;4Dz/G+kJsYuSgBR2JqJohwDYwIqVq1ziIox8bHdQV4AySRwSCoaEUmZ4BaJrifZcqa9GkOTG41uy&#10;YM4mw5tGijR76jotJThfwDqKFGICg1Rv7Uh3wN4kVS9C/RXSZ4LcBKJKsUidz2dbyHEOUjksatxz&#10;cUCjrn4zRClgm6XBgGIibY0IN9+IPH1Yf57YoUQhmoqaB7wFnROuDqcdF7ypcY3FmGYEnEQ8CSdi&#10;O/zyfwtwyGvCAAmcpf5UlautykDQgKzpteNbyOCoxqvc9C67c2RJJFwha2h4bOnA7SsFMYiSa0DJ&#10;MCpC2ftZ7xYEFAhGe1iDADtFwIteb50gDyB4Gzl4sioKt5cBtJoJ3L+repmn3KjCpp5Hu/w8nYaO&#10;y4pl22V88RJJxbRgDKTGQiAy4oMygDgaDy+SkzhCvBzmJNwrLgk/6HdUbtjIdL7Dg0N2jzMIpCXE&#10;HC0uzvpXP+B/KfExY5PQ7+9MEGA9EoGx4pkzZ2gmYDsErFv2A+2smLga04LrlRlIrkAWZgQ+/H3Y&#10;P0NSjMIKNFxYAwmlwb/Ih+0yBongRqT9U6elclxLghudDgK8SRpgUHOtnL9P5PJORHy0gdAX1vYQ&#10;MwGCgTYIQOteNz+DAAVFId9VtxMUYcywe4zmc8E/umMWri5oJxCoyahJdetcQYBAV6NnHweTasmE&#10;Q6/cxSlo79T7rmYEFvmHd545/UH13UWXJWQ+SvYxQKDJAmwAQBBwCwCaQWm5hFFqvQ6eBYAGiK7U&#10;ktUJhyYqONdtpTycsUE3uA/AQXogOm1CWsWRSCYXt8r65YfgRmT0MDsbBO7fv6elADd98xYfMwIe&#10;dOduXAZZ7qpO2G6FstaUMSslEhnCN07pTHzA5+Mi2bIZqluO6QizAYr4LFy4ULsC5hBuKv3X3t85&#10;QchDH3MDm4qKUv+JCQJxUemdLQdUZQgDDGNGj9J0xXYIbNRTZiBlw25c0WiWGTldFYYHIPVnuXDz&#10;yW3ZrB4EhRoc8hPYIaChiemTsiygLts9RNaaOs95Ak1vHn0JkiTer0IeQ+789VYAQzTUICioRhdG&#10;5FMzAScI1DIIUP6bSjUIBrTWqrtF+q8ncwDmOfX3rhqrcZ5uboHAYgNc/K8V7aZ3H4BIuvrqSDI2&#10;CrnwxxAwHmC82HYhvjfBwGoLQIcBtX/dcWxiBlIKsbhmLcCrcNiALItMFtA0AzClAK4f6MMYpWoX&#10;B7BBuv7uZQwSgcTFIA7Zdg0C1IiE/0EdxWKphsygT9ag5QpgkOw11JOf37iEOf45RkzUA0CwtUyA&#10;QeD8xUtvWPOx80WxUM12scZJkKPFWLTXBO0Q9EXmqjgaAhD3QzgsyKjPQUat2VNmcGjyJMzcgCTU&#10;GVCQezY1LlIykmIACab+tgaB7JT4QKYWnZkk5AuGA5zIzUpHinOkCTjID83NzMhHxZT5EBQhT4B1&#10;ECensqNnQJr8lEors2vAMiE9fLrzO4ZzwJKAXYK7LAc6HQQws43Uqjci7Ja1GCq6tA1BAOOjdMLl&#10;InAFAZwQPClsJuAEAZUSo5YgyCn1t857BuAxBcbmrb8O+iuDAIMBA8FRPLQsMGi3BgGHF9/Ak5JB&#10;gOQjzsdzKo7TihcOyGuLhjvA2ne2U2BPf6j6qE8jRT/AxNShKw5c6awFB4AQ9BxilQYBxUzcgqWW&#10;T/i3a6B9Y8Kz3VagEyDrMeClI8a4X+qerKKwrQUBdAgsJgBNAbmwSXZuPil94GvJEtbTLOCNFiEE&#10;Y+7evYOpQQMENvL96dFxToVDSIzLiKgAaA1PQ7yX7QzwT3JouF4p0TdzcqVm0O4Kwwfh+1lclI/D&#10;17fTQSAZQSAzJX48CDR/Q4NARlL0FwgAnaIOMwhEABxMiouWzdu2N8EF7JenrgAnBoN6lypByKTo&#10;GdIXWgLDoao6GBZLBER4ATIjmgYBZgJMqUi9rAUxpCNkIfebqAAhsoGMcJhp3sbJsmWCGSFlTWg5&#10;AkwT6ZRDxxyASQ0qKmoceFXCiu663KBIbT3q73NhMhVmG6xZWaCIt+19oy42tGOOyGIB87R0ZuRV&#10;05CnGMw+aa7hET/+XZUHDhqvG/HQGmgvYLbfBgAEgwZeO/gsmlkLkoIMK9AAgsgCePI7GZNmS2yf&#10;ekKz5vtSefjGWRNkmHFYH0QGA1UjxmdBOUAnpMZygB0CUMaxDl7ByakGn7sgfrFmAc19BdoLCO4t&#10;wjoEgeu3bphM1hn9JfGHjsNsmw/7okS9BKgdoNJ7ZMxi43NwqM+PMyVy0DhQ6VdqsNCZGjfrcjIF&#10;d+zZK+mpkBTrZGeAh72WAwlxyRoA+F9WasKfxkeHdYowpEHAoS0uXbbckRprrINIdGCZkIeBCHYA&#10;2ALhBf4GNRf/nxu/F8hDHM4g339Exrwm2uo2G6DaUFeCAG8io3ufn+TIjk0wnbyEWXJaa1lMQDkC&#10;6CE7QYCIcgOVa5lOqogIFxbFK6ghgBONfHW0BNsT/uAJ1vD0gdSf3GFSWycbMLiAIcC85oARp+NI&#10;hSUf3j0IaBaCYAQFXQqa1J4G2xCW6N8dXgE1DxziD7KV+jO7zOYnEs8AwM+vCkwctrJj1xYPwPcG&#10;JmCyALcgQNzEEyDQLeuouwjzEb1uyNbg5UgVKFWAcoJAfYtBAGUg/RWX5mkWsH/nGfhjFOg6bG/T&#10;t9UdqAONmZZ6h8CdsSWtSvHDgOdbHHwf/0GCS3r/azgN9cXG9/usWEvl+bM2avp/1mENHjndFFM4&#10;feGKrK1cL3HUCuyApJg7TsAggP3+KiclcagrCGQkJf0eIsMJ0ggJGrQHLDT/uaEP+8nUKZNRDjS2&#10;MhjB2N+chZSGRKFeUExl2s9UhykQ2y9Wjlx9Cf40TRbM3vjG7DTbKmdQX1XjVFhSsV3nDGx/tSM3&#10;i8HnE7QLs6MWyAvWmdvK1VZL7bEAFDEI6EnB2pGnLzsDzATINOOissNCKm2FU430X8y7v8bUW6ub&#10;0klTG65AdNOV7m7TgGAJMMqSY6vwIMeRcVLaxcxSgOKiWtfis1DodAM+M+pduh9/JwKBU6tzPr9u&#10;P4LjehBy1KSFPgBWlRnXjjx/Cn6o9gLxAIKCCAIIhK6uAEslgoAMCpcx0WmvawsdGDPNCb4B6Nf1&#10;aB0yADRYmTe+F8sQ3jeyP5lN0ZREOz5TpYFtYLaDdZKwGFlhmVQDSCxJWy4fg2ruaVvQfe3ZTGD2&#10;+A3yEkxGgn02CJDkw2x4Ck53tv3UYxBrn6YiicMnyfTyNaofSEPSy3dgTmK1A94Q5DGg4Ny5c/Xg&#10;7QwoqIpC4AgkxoY9zctK/7AxE0hI+BcABzcno0PQmSBAQQPaII0oLtAvbpmDqqyKB11V6KDCi0Yq&#10;b9Tg8ZglqFANNaZEKqkEZmFq6FS4rmCCCjWQO6LKuop10dPnT4WS450NAjpdiDZkn5/kovbDdOEV&#10;tKuICpMnQCop2WS2HOCCcTwGdDExnYV4BW3DuYjr9mEh8/+5gS8dRfvqro7AujIDrWItiAibKwYB&#10;4AL1AMlMNoD/JzZgOQMOLqD1slsQ0NOMQYCmGgpuod8NSTSetsQnPO5Y9ESJ4Hy/+rsXjQEIPpcq&#10;MtsAautybkiezk4QYGeAOIhSgNkuVczElgLbzHVBEKD2oivQ2WupqT/MYZ/ch37AMdOG3UuBETta&#10;jFarCr9ivNgtCKgzkdP2NW1CBgHcd1CG4WsmB3edlQE/z293WrC92QEGgcfPnmDdNwqIaE2Pv2cB&#10;A2Pab7Phfj/JlmB0ybJQAlNejyK8DAbMngmmmyGippgCD9bxY8eokEhnQcEEEAOT46Iupycn/7Er&#10;CEyalP/3UhOiZjIIdDQLsM9nh4BjjVUYb2Tdoow/fGC2NspKlhpBUdQ+TH2WLNyqQiLFafPEB87E&#10;fh8Xw+55jnDgiLRKYgCWGGHSKQiNIC26/+ihLJlepfJhnckElJGFbOAjDIRkRy+Q54i6sgtpNlqF&#10;TYIAa0dnIbs8BpjS6rRgY02rI8Os50lkwSlWj5SUSkLUriON+FUNXHOeP5GGm+DGoxyoP44Fjoee&#10;du5BAFRiIuWKCzAIuMBBvCeCgM0ELMKtGQE48LXsZJDD8C74BE6Qo5KPeigikCrTEhuN9beagKjD&#10;siMLjiCg3wvXrzEIcDy4MQiwFdhwDNeID2RZ9TfPYrQbTtC1vJYvcC0fQbINHZdLR/Q61um4MScO&#10;ce1aCgLwhXApELuCAAlDTiYAyrBUTZGXeE1qUtLensh8R7LLJt2B/54ks8dtkAdPHmkdb7UxOAy0&#10;a88RCYSIKBF/Iv/2fVgKk0KsMwTIlod/NQJDRXN08I4Ygvs0IffVngOHFIRvy2ykvT3M6UEoCu0b&#10;U5zzH1xBAPfzrydCZqwrQYDgYExEsKxcQ9XgKy5FVHdB0Y9QC+XGUUsQQqMwWuBmp6oKSUVMmdg6&#10;0blqHatES8TpsdogcPfhAwCDyARwwTobBNT1iBcclOJt64ENXAelFNTReraMSCnlBlNgkAvZGI3o&#10;Qm4tCDjAFmtb5baznuWGP43Xxdhw3cld2PDY9FjYDSdAk20pCJAzwGCi0mQ2CFBO21HRdcsEjM23&#10;s5ABatZwQcNSzaDnb3EIiVjHvUtSw42/GjZpm+CdyCyKvXgbBIDMaybjZAI2CGg54GgFsBx4IxMg&#10;HsBAyQdS/fozuJZ46HVlxqDXHFiCQzLiHIYyLrW74mQCFBpxlyFnu1AzAefakSeA+w6vc9kLd+q+&#10;wIo0S2xnUKjNTECDwHoEgccaBLi+1ZEbQ0P7Dh6X8eDABADx19IB+Bi7ZFp6OHJiZAdadaG+P8mS&#10;2RgkctcUOAU8YMPmzToCzEO3vc3e2s+5z1MTY1ZWVFT8Y1cQ4P+kJ8QEJUCLvLNtQtYn9CKYMWM6&#10;BEYacQFehG3bDigZqP/PsiFFvteopuICWf117Zvi384iMJBnsHrFTlUittmEKwg8emAwgS4EAd5E&#10;3uiP/1O8pATPlMe3b4gcwGJdg0lCnRt4MwiolJgu5OaZAKjBrh63k87yhOem140PIJD8eJ5q/NN5&#10;NLAk0EzAbZbAFQSwmDUTaAwCeqI65QCDAEG3WoKYWMjMYmrBiGtXMbk7ywEGAJiNUH6drEvOXKiJ&#10;Kq9dkyBATKDtIEA8QDsn2kJlpuR+nXDdjuHvNnMiZuC0WhkMXHMYyMiM2pCjO6gt1paDQIMTBMgW&#10;fL17BgxPr0tO1HzhoFlnA4CrRWiDwOPHurZVPg+aARyKY0bMg23HrsMyDS1xzg/0RTnAdiDBcXbL&#10;dKKW069Y3/xz0bwtKsBjM2PiAQsWLgAWMEwiOqEurDoCeKAUkJTE2DJXe9DVIUiO+TghJvQ5Bws6&#10;E2GiQptNFDp0SQKDRDtjvSdIEQxImBkQJ1DigyO2SOSU4N/yRdslL24WqJKQTILgCEUXjNmCKQeY&#10;CSyZxiDQOWCwkUqcpZzsrwBQrlt2WOQOano66nLKzAYBJZo4lmOtBIEmwJZ7e8ttIetJxsfxxkBg&#10;gwAXv2shtxoEGu21VE5bCS8IAs40HG3NdQx2L6y4PWmndTUYsCYH+k1NRn1flgHO9OUbQYBOTcii&#10;GtrIBFoNAsyaSL0+AdDPLYgyUFhMpXEYq4UgoKYkthxAaaKZAExKGQQYsIAHyM0Dsq3yOE5jdo7g&#10;jtXJLKBpEEA58PiREuOWLd6mVOAsoP47dh7WtcwDjxZjxL4Wzd2iHQGShNiRYHbADJeBYXgvmI1U&#10;Hdb9opjYGQwQgShUhsnB9izH2tq/1BJNoI5AUlx8kyyAf0lKivgRWIMX2CHoTBDQsWL6EwIX2L7L&#10;+BPqSY4NfxiRcDEMFrds2a8Rkb1/BgJmBHuRJnHaMHHYZEVLabzIsmHgX+TKquU7HNslgCPIHBgE&#10;ls2A6COCgCq9tDPZ1dbPecNJTooYWC53rsHr/hgQf9TZjUGANS1bXHAboueg1RNUUVHb52YJgHSW&#10;p5k7sOUEAS5ezhDYhysTsAvZGZk1giPkCrA74I4JEOHGQlbjUy5knLyaCSDtdlFfEbxQ29ZwIOrc&#10;7p7FBywQeOkA3g8DNxzAQmdFMwEdvHLLBNjNIDDoYAKmO+DgKaq7YBSYmvID3DIBt+vG62dKKZYJ&#10;ThBAlmW6K9RoaORZKObAFq4NAnrtcB8JXBLr4WesBEfm0GJ5CG5/vM80HTDrylrSIIA6nyf6vImb&#10;5CEwAR5s08vXaobx4e/HmUlATMey3LVSe/QeZOa7Dga+NBulNR87aL/49zGSPHyy8RtE9sB9pHgA&#10;fQcz4TvYhvloe3s3LjKE9oEvwRbs90YQyMtL/dcpsZFVSWASdapDQOYgcQH8uXzlSmz2K03APZ7k&#10;xAL0iwEt5YM90QhwpWlD9imiILUFdMYaqRFro3GooSy9kqSLOw/vS+XCPWgxpmqbsas3ju9DAtGc&#10;8u3y+uEladhGXjnSbC4W1rWuIGD73CwHmgcB1qdujEC3lNY9AOhAkS0HuhoEWHvbTIDtTYqiUC4N&#10;dloNGMjqsQlE5TygDIBtmgqzqBhL20GAhiDMBDoaBN4IoG0FAQ4Y6fyFKQdaDAIWGNQBsXKRB+dk&#10;yYxdOlPSkRmB1tYcM0uu36UVVRoEWN7OQGucB9YH8OSM9ZmoBj1nobF5GJZ9pgOAMpgmvFdp0nMB&#10;2cIRmTputZKFyketMOPDjswYD9V1Gzaxv9/pyUHVFaQpaVzUtez05J++EQTmj5n/2ylx0fM7O0jE&#10;N2DLglFq6pQpSh9WWWSXWYJxIGKtxHmCyWNWKDtKHVeRihEcURcWACXsInz4wziwBytQMuD5jkjj&#10;7Yf3YA991NRNuOBdSd/szWS70evDEjl9FDbWV3BqQ1CEcwPsK2s5AAtuKy9uyC7MAtwzgaZBwL2m&#10;bS0IsM7VlPaNTKARGDSmGjYTcDABh/DSpBxgEHCor2qkcgRoObT0euI/jlTXnthsNBo5eUdRDh3B&#10;dnQYnEyAAVTZljvgDOxeSql3gGmxtpoJEANAsGwtCCjA6kxlujIBAoVuQUCxm2aZAKdBFa9YNwEt&#10;wW1y8cx1jLOPatNQpCOHDNfw18gG1i7YJ/cfP1BpsLVrdyHDLddWOMsCWu0R+U/CKc8/F89jl+w0&#10;ygSTHfDAY8mwHxOGzJBth4zZAseH58DtK7yTRiM2Q0iKDZeU+KiD48eP/L03ggD/IT46IgczxvA2&#10;a9uWvK2UIzTAx3gRwDedH7z5BBVrnOWolQb8BVJ/Mgjt5ufpj3SKGcDQDwqgvjJHjUvZZtSxYvAP&#10;bt6/I4d2n4UISb4+tzuCgNUbKEhYJDWPbgMkxBTfBmQDnBvooSDQ8EYQcEtpnXKgw0GAJQHEUqqx&#10;MRseXpe6ugapflErNS/5qOv8o7pWX4evx1HgGiryMAjg/bo1CChRCBu8lVKqzskETElgRrNVfMTy&#10;LNoIAkq9ZhBAlvd63wJ8j9syKmulEse6WlZqoHDAvP4A+nZuPIGM9Z6Q38/0n7V/HLIAZavCkZsH&#10;HNcuD59v8XfS5KuIFzgEIWbLJ9S6r5ErQzyAJcGokSU4ZH06Xa5z33JQEI/V+O/vtxgEUmJihmKQ&#10;qLazUmM6TKSW5RFNLMttIDBf7KykBk3RGX+e/gwC7PvrifxBIaTA5mqNxFTIjk+qUQmCwBXwsc8j&#10;ggd9OUpvIDUKOxKtW03lcIN6gb65ZukhkScX0R4EIYclQbtBwDDe3MsBwwWwp1kjHtC0HGgtE2gN&#10;EzCZgAsTcFqEdUj/le3ITICbEjr61MiTCxB4OXpVRqYukREJC2RU6uJOP0YmL5SSpEVy+ACmLy/v&#10;gWcDRFmIP7iCAHCUNjIBl327HR5iJtASJvBGEGh27WwQcGUCtjtgqNdtZQIaBEC7JigoD8/KZoCB&#10;XDs8cLpj/TAIcCbG76MSOXn4kty4e1s7AzzwDh49KTGYEOR6/xpsQauuRcIQAwNxqTi/iej/AwR3&#10;xoWbH5w8TKtgQZ6eFO+RBXlrh7TODCAIoBM4ssUAwH9MjY39OdKFG0QP2wMYWvs5Z5wZCKhArK1C&#10;a1QKMJA9T7oV+2Bs+CvoDuqcPzb/0F/lq3X5Rm5+qq2SLeU2NKHzAwgC58HHvnXrvqQNm6aAS7fc&#10;QAdcJDg0/MvRcuHMTZEbkAhj7cjpMwCDTcsB9wEYww1oPQi0Bgw2DwI2E3APAnTbBcFGgcFWgoCy&#10;3hxMgJtyFWSyoJkve6bJhcOnZPCvRijIRMPXT/5LQiceifKL34tRS7cTe0/DkgvAJAVZ8D6qxaDl&#10;gAkCPGVtd0DxFC0H3MlCzgShexCgoGhzUFXLAXRSmgGDjWWWLQccCTLNBJpiAk3KAQK7BCkhLSZX&#10;d8nVS7egZTFeFYS7df3gGscNnijXr96RC9eoLsw0HyO/oAp/DSFRlrnMOsgNsBgEM1n+P3Gp0QAG&#10;jdR4U7YsSwKCgstWGGXhzlKFuV+pKwi2YF1WckJQq0EgPz+DMwSHuoIL8M1CkLIwdTF030ZFlDNA&#10;TBfN2SKkSzItIpiS4D9RNdgZBflz0i3dTUyZPbC+ot8hwUS2XybmI5XDRe8Mx7u1G8/Xop5bHpiE&#10;T8FMlLNYWATgyH9v0iJ0BwbdMwG3CTibCYDc4uoMKGOwGcLdBibAhaytNb538+5AS8AgpLNrVyMT&#10;QEnwakWuvLpxArJtK7HAWnfSbXcT0OEZJ1g+Jutqrp2RV6vREiTuAKqtYgLIQOjk08gTcCMLtdAd&#10;0AlCZ3agCSagMxVNeQLumIBpFTbvDhimIYVbydysP9jIEzCW5Rz24rVDIMJouJyslJdPH0pJ6lJl&#10;jLrmVrrQYbLXz/gGJkpp8iJ58OgRymAjF75j92EJ/HqkyoZxrff6kzSUwblgBppOguEGmEzYD3J7&#10;JM41zwbU7Pf0eZlYNr5LrUHuS8oFJMVF3SnIyfyg1SAwb96830KkWMIxw86ShqzISGpirGzfubuJ&#10;MxHbJpQPIz2SswJUF6racVjVVbjZja6g6SAwItKQ4RBkl2nhzO4AA8H9Jw9l3WJ4xaM7oDPfXejt&#10;Nt8Exg8hSaaPB5Gn+oHICcwIUJ/ORXhpShZq5AlgMbbAE2i6kN14Aq12B5rRhl3AoNMidPEE3uwO&#10;KGmImQAVkxakIIitg0LOQen9J1mdRr+5SAl4rVqwVz356ujozNdnEHC0GGwQUMYgW5eWLOQEATN8&#10;ZboDTYKAwxg0vgxtB4GWeAKkXTcCg81bhCYIWKtyOboKE5/3ZAF0A1kCaH3eTaWktge5wfGaS2ds&#10;l0fPHmOtmixgxsRKXacMAl6/KpRJo1aqEzeVtuJx+PFnfPA6c5pwDv6dWbA7ZZ6lwJ4DByENniKh&#10;0A/obIbO32OGnxQTdaJ8zJhGunBL0QBBIJtcgc6YkdgPqLJHmHJavGSJIzlmVIJ40rMtSA011kIk&#10;BplBCRMAzOaH9JJDG65cvRvo6iScRLM0qzh86rTcvHdbzh6/KgGfjnBpE7R7onkY7S2lmC3L5fP2&#10;yesaZARnsPh1JJaL+c15eMMYREnQGllIT7HGLECBLRdj0E1TwPa6SX91GIM6DusMwTQOELnRhpmG&#10;q2kKpbMRBJAJKIEHdmuyc7JcPHJGfD8dZRhoHl4D9+cxWxvyQbGcPoBSYA8k1xAE6mjXpeUAMg9X&#10;JlCmM/pmdsChDeOaWcq1aRE2zg6404aNrFgjY5CgqcmYWBKYR1NQ0Jm90ClMq9zcNAhoOUBNAXwG&#10;ObFOpBqtZZDC+vw4u1Njwu1dO7YBvX5RIEf3n5dbUMBiEKBSdgaG5LjOWfZOGr0C5exlnRTkYXgA&#10;WMEIzM58zUCgkuOp4Aos1lahexBgKbB67Vo9lDvjNGT3JFv3VBTHoODKS5cu/e1WMwH+ICMhaghw&#10;geedMSNxj1JsFY4dMwptQSM5xk1OCuQaUIJJBCIhKAUAIQMAe6a8aGyRqEsrZglGZs6XIXBl/fCH&#10;8frnVqRKpBVfunFVHj95KgXRc7Uk6Kj4Q3s31KRnyRh0ypbFMzEbjwEguX7AsSPHwlLfQauMw3LA&#10;CQJuqjjubcKW/r9JEMBCNj4EzkJ2CwJmdsAyBs0UYZPZgdaCAMDB16vzYaZ5AiKWczoVLJVMhVIg&#10;wX+6PLoAR6Z1xBtg3KJBgJkAhq5cqkwtBQF8Xmfuoq0g4JJlt8pLriDQSB92XUMXKMhx40baMBWK&#10;mtCGGQAgZyZXMHPw8rGsXLhfBvwsV7O89u5/R39OYPvT/wpFLOBU9+89lLOQ2udBRk1Niut++PsJ&#10;EBEB+w8dAJKDlCkLvIvBgJ2DeBiQGidimO9giI7tcIuHEU9jOT15cnmn/QVcQcAIibxOT4zJazMA&#10;8Ic56cl/AiXSq10BB01J4A80M05NEwkQss5nlKNaCu3IOLHFbsD6yr1yBfxtZgl79h3XlCngCxhA&#10;YiPqgIWTkk6APDmFSefP3ACVobuyeSVSXUZQahR04pRr73d4epK9NT5vtdy/+0jkKdDxI0jXVSiT&#10;gcDKY5l0tqk+XlMOfNNA0GyK0AkCRmKsWXfAFQSMnoBritBSX1Us0/IEWA4YY01KZ9cvSpVXF3fC&#10;i3EjFj8ygU5Mx32MIFtWiA12EV6Oy2jpDkk2+jW4ezi6qTI10WJgN8NtlLh5JmDNRlscJXanXTeZ&#10;JbCgoAkCLlcie+3IQ9gJ+vThNQI7anl4/5FMHrEOOhUGgG7vnnfm52qgg7XCEffHODAUEMQ654wM&#10;dTM/+mEC9APL1E2I69+V8SIQ8FCbAjNe8gh4oDUPAuTa7D14WFmC5Ad0pRRgZo8gUJObkTSk3SBQ&#10;Xl7+O/GRYTvZ5uvKmxLF5GMJSgKalbI1yAhHwCQP6T2j8pfoECT4TZIlGJQgkYJMKW5q1lBsobBu&#10;40VmSkXj0mjIMn/9Z+lSXrJSLl+4JZH9xndIFrqjN5nCJ7w5ib7T5NC+SyK1CAZX9yMIkJYKEQu3&#10;utbQXx3loGaDME2CgHOacbjInezSGATIeEOQoYAJg4AdJXbpCZD6amjD9e5BgCczqbzqros+/vxE&#10;UKGXyaaVHVfOtVz4LxCEVxMPIDayKNnwA1hu0LaLGIRTDlCk1ZQDZvhKtQ7aCgI0b6WoCFF9x2zE&#10;0q51jLi1IOCSHmumxcBMgEQulAFyCZ8X9+k4WqSpQRC1BWBHDYuO3ntPn8/gwtL0wpkbcg1uQweP&#10;ndRstnLtbhmCoTl2sQJx6O0CrqVmu07ZS+4Ly4JZwMjYNeA6K81eqP927voV7RSQdbt6baXydiKD&#10;A7q0H5nZw7z07pgRI/6k3SAAptlfS46NmsQg0BVwULMBzBKMGTVSB4WOAeFUXAAXYgkmBPv+OEvb&#10;hATjCO4ZZRYzE6BuRQgC/Ds7CQn+k4Cq5ugsNiMrS4Aj+0D7VIER0D6RLXh60zryPG3h4LWZtTAI&#10;zSnfJg/uPxZ5DlWfkziN4BWgm5d1rTXJcNRxmk/ENeW9u7EFaUvGMWQlu7grCxHdJiZglIUaNBMw&#10;XghNgwAlshx3XScI1AHBr2EQgMfC6X2nZMivij3y07PXht+bG2fAzwvlcBXGrfdBbRnOTbUwbSE9&#10;WYONtfa2ng1Q8HVlAm5KzdRnbMD3aODswBvyYqbF2igvhs1tNQXeCATuWYCDIyCAaBmFoPn62CZk&#10;aygVHz2WhdN3Issswn3D7D7XUzeCx+7rR5WqsHmnFq+RlxDB1WE3goI48aki7A25cJqKEAivgIHI&#10;eWxuMwuA2RkA4SyPR+cv0oEhMmBnTanExOFpWQgfDgLmp6CmNWnSRIcl2HFpcfdDnJk96MK7AP7/&#10;TrtBQMeKk+NCwFHutPCoffMIlASpCTGyfQe6BJoN4Ms7VkwpMB8hgYKbjAi0i7+NtJUXhOUARRho&#10;zsjfmwITxz7QZ/sUWUH4gDFy8uQFuXXtngR+WapOMR3Z3B16rrOAPkMvlzcrOaBC9u7E/H4NsII7&#10;UMI9SkEQbGDOtjfJBhAkmi1k9wk460bUiAe0HgSoLNRyEKBstqOdT2CQKknMBNjGg722rB8hd8+c&#10;wpDUJKXHeroZmIF9hjo38NsyuQbmm2wZq7buzARq3YOA6jM6xi0aBKjUDGDQ0q5J0mlPY7BZEHDp&#10;CLiRrqwGgxFjcdSaETzrIcTyGsaucguBqvqxHNx7UdJDZmEeIFkzRMNG7ZxISLtrxMGOfD4slrPH&#10;rsrZc5dx2kMUB/gWuS679x1TqvAX/92I6bD0pdo2AwTnBy7euqrYV9DXpcgWEjVr4MBcSfo8YARs&#10;y86TnfsOSF5ueqcFRd3xAB7qGclxEzwKAHxSYWbqz9BTfNjZsWL75iwHOPc8b8E8R4DUdAmYLm3c&#10;sBfknBHY1JwdIIHCDGBwkIinfgmQ0+2QWmKbkNkDs4kFszfJlNErVZ/gFCLqC8haL5u5Qz5DwOjV&#10;AaOIdm9wSxgDNgaHlliaDPhprpQVrJarl+9g8aGVePWwcclBVsAa1+Ux4CgJuS/iRmkxItsGFKQL&#10;j1Ub1gGlN4RGHUzAymNtoVeiNdCAwhA3o7YIEQS4SblZYbz6ekWmvDh/WHJjFuqJ1ZF2Ko0400Lm&#10;yeNzR0TW5LUbBFTLn90ByrUzY3HRru0UplEb5iShMR6hCalRGyZhyHg32nLKkWCjAIt9WN8GArAH&#10;6Vy8AYIgBxT5v3ntvkwZuQ62Xnm4Pwmu7LJT99lDfIncgE9BwJpfvkXu3X0oSQGTIBVWKqtW7NDh&#10;IXJacmIgrssDCsGIrUlyBOirQa7MgpmbJM67TPEAcjES/cvx75DkhzXZL343Bu3zcTJz+nxJjg9X&#10;Ne+ulOYsJ8gCzs1I9vM4CIwbV/jPAA4epMhIV95cB4qgPTiyON/RHjTEIXVRQSdgLZyHyKumfgBZ&#10;VbwAibiYnMNmx+AkPdrRPdChI9ZICAj8PUbbQ+AMXLp+TR7ceyypQGY/ROrXkzddX1uNIcyMA29c&#10;YK/RcDXaK48fIit4jnHk8zDLZGrvLi/usiGzdmQUxnCILi1IjjMIWI08qhnpSUqxUx2AcazR1DCV&#10;mICTCdggoJmACQI1aBM2LE6CU/J2gGMbDM3awwXORUtQcEwuZMPP7ZJXy1KlBpmFYgItZgIUaTXG&#10;Le5BoE5p1wgCDtmqeRBg8GtNcrzRvs3tupFTgPRfMDINlxB59viJVC49KKHYMDz5eV+M+3UPnf7O&#10;6zJTYqkRM6gM4OMTOXr0HLoP2fKX/zYKBjcTFfW/AO4L03oV1nX8BbnhCQ3yBcsAAH1hSURBVHab&#10;7ATCu8iAKS9GHGwGxo7ZRiTfgN6dYf3GSnF+MdS6Oi8oaveuwQNC740szGnUFGwvGhAXgDXZ1K6C&#10;g7ZLwNfZsGmLUC7ZNVWoLUFMTMGqbNmibQqQUFGIKiwcrzQyY0ZxiOkV6y22VRRhZVmBSLtp8z7Z&#10;U3VSjh+4JEORTpH6250kkLYWkzkJCG6mSBoAqH07zkltzTOg0pfk1Sm0t3Bauevou3sSGs8BZxZe&#10;MwFq5LlNENopOEqacRNxM6mVlhMEQGmuY/rtBAE1VWUmoM66GClG7c4gUL8gHqDeKlk+e4/jgOvZ&#10;BmFHhljLvClVIqfRBl2QgCCQYjABBBl9n1VgDLrMXAkMgsJsg4BLZ9A9CFCjkYQhtxYrHYjI+NOS&#10;wHRYVI2peeBk0KRdGXwa5SH0GmufyqG9FyQrfLZuILL1+Jl7evPbg4ClVT/If+3dekqqX70E43UP&#10;spAc+eD34tQ2bOPm/XIejlucEEwPm+Zit3LzW9dhcgcou0/58eghE6C5cVomQIuT2gOf/dc0SQ4e&#10;J5lpiQDXu5YFmPHhCJblVaNHj24qJ9ZeIEhLjPFHBHkdg9ZCV7IBlgRsF06bNrXpLIGbKcNZSosB&#10;FWXarzRhPHjis2aqmLgGggwLZBzUWBdDiYWtFpYTLBMWgHgU4zVRbt98IOsW7YOMuZlC7LE6sIUT&#10;hlgGpcqoCTc2eyUGnDB7UIfM4CYMSuBKrMaj7qakwBCaGI84vHftc5NWS8qrymMZfcEGBIEGBgGO&#10;EVNfUB2TceK6WWkxCNRT4MMVBFAOgNhTPz8OU5EQcF1/BBNrcH7y0FWHz/v6T7Nk04qDIkcxuzA3&#10;DuUF2IIKDAJzUEdn8AZIGGri6Gx8HNXCzU2j0UW7plozOx+O2GgdRULx/W1JYMxI3V2IkAU4WItc&#10;P47r+lguXbwtE4vW4OTNUf4/y8i3dr8dwJSdrUVTtkICv0bBPUqI0UewH3QKabjLMtYcXvAYxBqm&#10;AzHLK2YB6rmBB7MDdg78Pi3WjPjSrWswHq3CHE2BRPSfIONGlktcNLoCnZQRc9+zlBPLSk0aU1ZW&#10;9jfb2/dNfg4vgh/FRobepslBV4IAf5clQU5GGpRRDjahETefllLU1FFemTmpUobBnYh1OE8l9mIJ&#10;DCYHTpbNyAAu37kOl5bV2mqcXY4aEfLU00dValpIbOGtnApuQYGsMd7UgM9HyqIZO+URS4SXd+T1&#10;OZYIBA2BZKtVOWtgI5apeADaW6yPTZ3sqAqR965BwOjmq+CpI49lhTJ1ghCSaLXrwBbEZtRNyc25&#10;HIYqNFwlxXduLNR0J8qpvSehmTBSe+XtbRhlTeJ5g35RjM7AMQwNTZWa2THm9fC6zDSoKqQUZTtJ&#10;SK4ChpnqIXTCSb3aLaBau9Sa6dtgHJyMMYjxHuD3ZRBolB632YATCJQHgLqfqf+LW/L08VNZNncP&#10;SjBMkGLz6ygu9SJ7OPV3X0dM3z+BL8GEnOXy4sULuXzjmuw/ckIzVrb0YoaWaSZAmjszAQrpMKvd&#10;tvWgpIVO046YjstzbgDlbywwgbVgxbok95A5bN54EHjZbikdUdDlWQHuPTUaiQp7lZuROqhDAYBP&#10;HjEi9R8mx0ds7IpRqatLoD3OQFm6bKmWBO60SPdAoOxBjBCTQKHzBQANWTNpCqUThym60Yi67th5&#10;SLODD/5jnAT3KZWLV65KDWbfJ+at1MDATfk2A4ERRMFEGGppvneS/1TZtf2sNFQ/F7l3DtkAU1po&#10;4TlmG64gYP0GuClcxiOmPahUZRsEtkHfQDMBRy3XBgGlDLMc4NyAWxBY7ASB9cVy4/gJCes/yaNy&#10;iZuKZVXQNxPk0hGcvluhaDw72gQBjhFjQKl2JR2dmQlwkpA2bhAWgRiLThJaiTEnCNSqeYsNAvAe&#10;YKbjDBHV0YRV+QImILLVqtwJ8i8QMNHaQM//mezffV7Sg2dopqeDY9r2654xck/XCE9xln+lKYvl&#10;yZNnoK/fUeqvnRbcCUlxyoN9gU5ARniFugwzS+ChRiYsW38se8uKl8v4gqUABjdCgfiEmRVw5MnJ&#10;rL148ybs/LbAICREhXu7egDr0FBsxMXs1Pj/3OEgMH/+/N/ITIzL4zBRVz+IZgNuk4VkQjXPAqg6&#10;ROCPuMCgvwLF0/Es5E0yUsxoteBGMBqzTUgxhvKRK3RhEFxkRL4N+bFnT19qRtD7f5mb1p3TYp4u&#10;GE31sFj7/Z8cmZC/GuOl9xTFlguQIKe/gAOIGaqw0xp05LJNZ4AimQYUVM8BJQpZjgCDAEBBhzKs&#10;m5C+CZwgJJsPm7RmSYZSfGuRxr9emSGPzx6E0etcZ3y2/c3DDkhiwCx5cJqdAbzeHCcTWOwEAbV1&#10;5yShEwTsOLHKjps2IS3TVJiFhqCOl6MGNvUjJC5gFIYM89IAhNz8tWz78fR/eVfuoMybMrJSAWOe&#10;/p6WM57ep/aepzU8UndiAF+i7ViWu0KePH4mtx/cVVKQEcDlqO95KS9doaUJ1yezFGax89ABYBCg&#10;chCfo8pBF4ycPjMEYl3u1uU07SGhrrxsQpd0BJuUApAXh+7nsnHjcv9Rh4OAzhEkxX0SFxFS15Vh&#10;IvuBqJPuEhu5cLlFz3bOD2RHTXf1eLmBtbUC5DWs3xi4tI7UU4ClAWtwRtXooROAqkLTEAHkAHra&#10;127fluqaGlk7f494ozf7Eep1O0Dz1k4PLh4aTuJzEpUP7TNOtlSekFp4F5JboIsem9+wBJsGAeOn&#10;1ywIKChI9yGHKNRSECCLj5mAKwgwE4iXV4sTpPZslSL9DEztmWvw5x8jAytOXSG1F/bKqyVJUj0n&#10;1mQCGgRQbjisQQ0CJCohCNC8pVYNXd8MAiqUqmKtGCTSISwTBGyrUN2J1ZasUuT2SakHwFq16RQY&#10;pGWalbA80RmRnur5Nysp7DrhocMuwGAcSksrtsnLFy/lFjIAalvQLdvoZZ7XgBDnV6ZzLlyzhuiG&#10;8hXyeSXp85XuroNyOkdjXLpbyobJpdm+i+IhcV3yFXAPApQFyExNTOlUAOAvpabG/W5yXMQxTh91&#10;NRuw7ULqDx7DhTtuxUYcgJAkiq3o//t/WmQERzUApGIhjFda8QF0ESjEmB01w2QDOOWToFC8aN5m&#10;2VZ10KXKSlmni1dRGtTVyunDVyQvchaygjRtITa2kLJcGu/tnQZd/bnpIpj2XBmygru3MZn4EmKg&#10;J8COU5CMp6HBA7SHzk2iBp7MBIxSrvroqQUZQUGHMsxNh81nrLVNJvBGEJiXIPXzokROrdUxWvVr&#10;QMnSZteDkte47hXjtuj4cP28aKlBMCEwyAxDywEdIkKHgAQlZ4hIOxUOV+CNTMAGAf1epkPgKgn4&#10;3RH4Xh9H+o+2H1u+09DzpxQXA6jLZKYHAwBPfG58PrQFjOv04R/GaZaZEVghx/Zd0PV05cZ1lQ1z&#10;z2K5mbmx6RgU8i01CxONwS5BRACs5LDQY2CzlgeG7/JGFuy0zU+eh47g3DlaBnTWYsx9n5Lng0z+&#10;UVZ68q86HQSKi8N/C6KEk+ll3tUgYNqFfpKRkiBVsFbWoSK3C3Ia01eL5xvBEW5y3gjKMu3cfVQu&#10;AGQh0krdgSoEguFflWIKMVENTTZt2KfTWWw3sq2oUmRoM55AavUEAx3Pn76QrauPaE1JDTimlUSV&#10;ycrS8gKpOxH+HntgUxHPYEr5we/HStRA9JF3XwTY9UBewWFYTU5JEFKVXGdmwOkMGEUhBoHZQNxt&#10;EHCIQjYIwIXIaAkgCBC5x9yAKQewaeeB5TcrDPLac3ENDslX0BZgmcXP0+L3dajbX0IGq3IxOPjH&#10;l0jtzDAQhZBNYCCpSRCAlJnJBMgaRCaAINDIFQA4yJFiagpwDBuCo4YrAPow1JI021H5cRP0Xp3c&#10;hutxT44cugICzWT5ACKzn+B66eds7bN20z1Tc1ysA+JIXBc0JGUASgGms2HpAXny6Jk8e/FMTmG9&#10;cl1Zq/EmWBYAQA4D0UcwDS3BL7RLRa0L4ES4lqSdRw4dD0bhUV2nLQUB6gjuP3RE8rIzVLq/O/Yb&#10;s4DUhNiqsUVF/1+ngwB/MSk22gvEoQaUBV3+YC7pMbiqUizB3Xf9DILADHQEvsFJxQ0zGOPDa1bu&#10;1I1PvID1l0qVo57KgcHpJ2QaYgPPrdiAdgzklxZthZchzRowj41hJd6wQ0jTLt+4AWZhNTjlz+Xg&#10;znNSUVopKQFTdehjAHwOvgFKy0yh5x8ghWBx/PI/xshgzCGsWQTt/icIBGdhU0YZMZh1kkzjUhjW&#10;wSE3lWEXKIj2IExSuOnYnnOxBbkpLVsQo8TctLWYH6iZEYoOwTjMEJwQr49H6kL/Ggo3rX1fsuAG&#10;/VWxHNmJzsDuSVIzPUTnEOrAQNRRYrQJyUrUTIDzAwAl1YCEqsMEKymFTtNU6+xMPIPgoMUFrJ0b&#10;swF874bTUF/Cddiw8gg6GEXyK1wfci96Yx30+D1BAOD97/d/ssX/kxJJ8pss00rWyL5tp+XRg6fy&#10;EmYuVwDUMf3nemq+eTW1Vxk844vBSVh2uMYWLna5C337vzEE5xwCpTkLjepQM8Ndvi4lxZcup4SY&#10;GbzrahCICaeoaBRMRuJHbN68+W90KQhkZMT+KDkm4mJSJ23Lm38Z6gww2u07dFRtzO2F1SBQTkDP&#10;IOw0XyBoQhDFTl4dRxnBIMApRM5gk10VgcnDYvCtB/8iD7PZ5YrKMiPg7zJwHEAg4A26jFTu2cun&#10;2kp89OCZXD5/W47uuSBV64/KltWHZcuqnn8wI9mM91k1b7dsh3T685f16H3DaPP0LmwI4gDuQYCg&#10;YGMQaOwMMAhgs1H1l0GAJzE3o8MRULYgdQC5acn3x0levyxNnl05LXt2XpINyw60+X03LjsoO7dd&#10;kCdXz0v9Cmx4BBEGAb5eDcFGZ4jINU6sQcD6D5Aw5HQIdIYA2QvxDMsc1DYhvyeGiWgTdhJkJNT/&#10;L2tey46Nx2XV3N0YET+smdvbuB98j6p1R+TwnnNy6ewteXjvKVSV6+Qp1snVmzd0DXH9qLFo8zQe&#10;p7+Kh6C+103tTAeS1MbSlg7D/pAMY3ub5RfXa8DnI1C6Hmq0HrdcGWSthxFoRpYUdktbkHuONGF0&#10;BZ7lpid+3aUAwF+mY3FSXMT8rpiVugcC14jxsmXOiLGpkVgvLZizWWspov8ECDls5H6BmXIxpQrl&#10;YAZn5Hlxwc1mzf0xygOyr+gB31yolCAOwZsj+JPjns9ePEGN90Lq6mukvqFWGl695cfrOqmGa/HT&#10;p0/leQ3eG4Bh/SmciDth1MG02eU65DjnKB7gOA9ZR10NAth8Lo6AG1uQQQAMP928syKkGo8GgHz8&#10;rwHvXd/G963Hz2le8grzENWzIhFEIkw5sDAZwcUShgxrULkCShhCm9IxITEyY8wEOEOAz01+gxq7&#10;NpYE9fiedScwDIT78KIGm+4pAgGuR8Orurd+L3j/uQ5qMQX4/PlTrfu56S3631LqztOfatj0zhiV&#10;t1CzBJUMtxkrDiGS3zas26tEIbYXmbUSe1gMfKu5hNgpAOVr11VqWzCiiyPDdq8lQlU4OS76yMiR&#10;+S37C3Q0MuAFg+Ojwl91R5fAkodKCvOQrp9QjzUdKkL7ZD0uGlWEPvoDSCujG7AXMsznrl3WaHsW&#10;KT9bKqNzFyqBiDUtyUNhfcdoS5H94xD4F27ask8pxi3dPPodMrpfvXpN7qCLcBuPO3f4uPN2H3fN&#10;+92+fQsCKbfkCVDnBlhw1x0F6YktNUsSogMS8ADTGaAHodEWrHdlAjYIAA9QopBDGXYFAWze2VFS&#10;PS1IavcvkefVNXL73j3ne7fwnXlN8PNneF79kTVSU4Hfw+/XzAcwiNkB90ygZgWpw9QVYBBoKjjK&#10;z6lBgMxBJwjUqsoQ5yDw52EMWsG+/cnLGqhH38bjlrn+znV5u/fDWQf47pcug+qL053pf0vrh/9m&#10;FbIoCur7SZGuu/yEmWojznKAQCGfwzXLtUtdAT5PxUaxZmdMWuviBhg5PWStCCpU4WKW3B2AoEqL&#10;o7UP6v9kOo53dL+3+Pz05OQ/SYyOuNQVn8Im2QCiHSebVq1e45onYKrPwYsYIKmqywZeNdWEmFqd&#10;g9T4gcMnVIONG1+FHREI+oM6unzxdlmJEcyyEctk46Z9Wi5Q0qz1mwhfN1z460j37kAfnoHgXT64&#10;AW7hMzyDSUjDo1tGsIT6fAwG6jWAdBoMPG0POoND6kYMMM6VCXAzOmzBGhB6tJ3HkxvdgVr0+Gum&#10;Dld2YfWzJ3LnwSNsupstfmfdjPceyEuciLVbJkk1fk9/3wkCtcwElDCENuFycBJAGHLXGmSbUKcb&#10;QWu2QUCZjpoJ8PsgqEFr8NWD6whItfq9+Z7v8vqbg+COXLt+Ax2rs67WX2vrh7gUT3wtSclkxSn/&#10;JToASXAa2r79kILUlvyjvoMIBjQk5ZrmwTUL1mSWIMTM9NRF2o1vgRR4RJfsxZp3BZJjI17kpCUO&#10;7pYAwBeZPn36302MDluMF+4yYGE+bCBmpH1l1IgSbNZTuFCmhue8wGRwsKkvQHSVunC5AAHJDIwF&#10;H+BrAHjGPRYoN1qEUYPHy8Ej8COAWAOHi84DROSFtxhCSzfSKBrj4gOguYWT2JzI7z4Q8HO8rEU6&#10;fO2EETZFBtBcUqye9baCgjYIsD1IvwGnPbgc7TuAgnWs3TUI4AQn0WdaoKbydXevQK35eZtB4N4j&#10;BIAHNyFdnoUMItAEAb7OgiS8LsBG2ybUGQKnQ+DoCtSyQ8DP55iTusBBVR5mQJstDZePgHNfhwB8&#10;r9XP8TbvB6/7DRiTnsQhxEyxtc1v/51ZJqXEh0PrgrwAAn9sY7Jlzay0EnMADAQsY5UMhNM+JWiq&#10;amqy87VkwTYNAjYL4NovmzBOyXTdkQXowBDwO3T1Tk4ZP757SgEbSZJjIoOoUdYdXQJ+UJqXxkaE&#10;yiooqZ6+aMhDBAHJu2Yp8CkUWdhvJVFE+dao/Q1d1IiOENWldLO2BvF7JG2sWr5Th474/23dTFUu&#10;xuMclFvsSfA2F15L73UTmck9aNbXvXwO4QzQi8kQdPEDjB250nK1FDAjxHUKCjrTg462IIOAZgLY&#10;tGQM1s4B5ZcI/8xwqT+PsecXJgVv6TPw3x89fyl1V45KDfAAdgb4+zXz4gy+wDYhg4zKjDEIABdw&#10;DRKhNFFfQtMhUJWhzQ44yGwA36fhEGYkXjyFV98TuQnU/V1fcwYAfufTqO9bBP+ag4GOlyYxAQ6z&#10;cfhHlYMcJ63PIKPP2QEqanOjX4Z25sqlVTLkr/I0CAwHi7AK2YItV0mh37BlKwC8yC4Lh7hnAmZq&#10;MHZit5UCNggUZKf+V7QKL3VVgNR+WGNe6iMjR2BQBXUYVVUZNTkduBTRklRRVR5CCsUx0W+U1QUV&#10;IgQABoaStLk6oHHGGTeeN32DqhirWCOyAcsZaLUs0PrutFxAHai4wDvOBogPMDV+ynr81lnjmkPq&#10;rQUFuamoIeDgATYI6CZ0yYphelA5Atis7Aw4QYABoHrKMBB0gAu8rJbbd3gKt5CG37kLZLwa/P01&#10;Wgrw92o5N9AkCLBNiPfRIGBKAtMmNOak2rkAOGiZg4pnMKDh8erGaeANKANaCUJvMyjwnvP9zgGU&#10;8yQA2PF1HlRcWwSp16zaiYGmkcq9MPZiRhKPojjFEMWZDkkxHmhkrBK85to8fpbdBLIGSRE+p6Yi&#10;NOuJxH7oaluQv6/aAdFhLwuy0nt1WylgXyhVUv96fEzY3K4ak7h/UTKjCGKsXtOIDXCIiGXBfAxY&#10;+HyCSEs5ZmfyivwBZgDFKfMUkT1//bJiBtRmG4SgQSdjjpiSvcVo29qgkg0MvLEMPJeumEDwNhdh&#10;yyfxLbmHmp2nZf1BkGl0GId4ADMB2qZDQ8ANFOQUn2t60GYCLQUBnOrVU/ywSUcDF3gMXOBxC0GA&#10;eMBDqX7+TGo3TcTzAzQbIDBogoAhDKkNGVWHCUKq1qCDCziWZIoLuIKAAQfJG6jbj8EhgJ/3MF35&#10;rnEABnxmARcuexYANEvFOtsMnYC5MzZoO5Dr6wwCARWyItAB4Nq0WpcsWY1aFrgONLTBGh6EFvaa&#10;VbsAHpouwilkv8QCeGqTRNcdAcBVCsRFHpw/deo/7/YgwBfMTEkcjEygpru6BMwGQuBiPLKkSFsy&#10;JBAZZJWB4IJsABuwKHUeNPLGqVtRCsaISQ7iTTmHAMCoPBUtQZI9GChsP5aqxHvA16YCUXs1Ht+P&#10;eMQVdgy0S/DugwFPa9bOtVAVNvMCYOARbFMNASsz7owQQ9xDDUK5KbE5LUdAQUGMEtcQ3WebcCo2&#10;NXCCunsWF2j6PbkxiQfUPbyhr1E9bbi2FmtnIxDwdRgE0HZUvIG4AEeWm88QuOTHJyKQUGXIkIZq&#10;GcAuHjRZyO13j8HwPl+6DBIas8FWaLzu6+aE06rOjpqpJKbJGBZiUDiJw4r8lu0oQTnERmk8ZqpU&#10;ZlLvQQQBlrGfg404toDGIsZtmB0xHlDjx4/VLIAYWXcEAWMwEiGZyfEFPRIA+KKleaX/L9KN491V&#10;EvCLR8CpiH8uX4khIA4WOcg+U31mBEy99sGrnViBQVPpWch/P6sdAboZuTvsUNiRKRr9DRgk2gsC&#10;pu1jHGOuXrsud9GmepcZATfjfWzG+if3gKijpUZjVGd8WJmCkPfWzoDODDgmpDpC3E4QmB4s1TNC&#10;pO7CHoMLNCt/FA949lLqLx3C80KlGs9n8KjRIMAOAbkCZA2CjkxcwDVIxBkC+hKiJHDRh92YgxtB&#10;c2an4/FteQBexDvPAhAALmO2hBmgHQJqa41wsxJzmjV5nfRFZ+oTiIL2+fMM+GPYQGDUr3btOSqZ&#10;6AKQjUmQkJgW24f0rsiLn2l8B5z1SHbgug2b1BuwO8aFbQBhKYDXfFaSm/nzHgsCfOGU+OgRBDK6&#10;KkfuHvnYHy3Kz0WL8LhmA+43xY5qkpzB3isFHNjKoYsrDR5JMeWwkU5vqc058AI4HLOVw+d7EgT4&#10;HC6I47jh166xdXj3nQYCIucvq5ENgFFXt8GprxUURFcArT5VGFYNAWw+7QxgtJeDPQ4oqHqA2hkA&#10;qEeAbxYwATAHX072l9q9C3AiYxoOuABxCFfAw+Z4jr597YHl8hKlQPVMMAU1CCCTmIMHSoLGDoE7&#10;LsCSAOCkSo0ZXECtyu0w0fqJEAvdJNUvX6DcuP/ugoDDBbly5brHAYDrgocQN3AMskuS0ZhtsnPF&#10;QSweQidwulv5Ox4ms6asA9t1ihLa6C5EqXFK5nH9mizXgJCjIcVPTKy7sgAtBbAv0xJi1pSV5f2D&#10;Hg0CuZmpfwW1oWddtSl7g0WIjGDRYtozG8JFk81LSiYeJBTxQlKJmAwsSjlz1oCtF5+PipQ70AeZ&#10;AZFbDRYqU2bIGJ4EA5JEON14FT3jd5kR8LR8/BwMujsXG6cG2X9HFtDoPQg8gIy9JpJibA1SFBSg&#10;IDdtS0EAp3bN0wdyF+489lTmn3fvPwAe8ASbeIwTBMI0cDAQNHYI8Lp8fQYbR3RU+QksSVRliAIj&#10;zjARsxYnEDTcOINhrup3BggSA7iLIHDl2jXN+DxpBdr1ooY5WBMsQykLbsrOLF17VAcaX7RUxXCN&#10;E/F5YzACAZHdyAysFJ5725rZ7kpgYOT2dxc7kHuJr8dSIDczMRgB4K/1bBDIjftHsDde11X78jdm&#10;CsAboPPq7v3k/jfNBjigcfryBeUE0MSU6b9alDl1F7GC6METNFJT3YWlANlae6HcsnzJNtwM4g2e&#10;lQaaEeCmX7t+/Z3hA7opH4JBCBCvbh8m+SqdCT2rLryWakItBAGdGWBnAO08BgEg+4oHYDNrJsA6&#10;Hx2D+tvn5YHyBUwmoCUIxDKIFzCAvKwIdP2OBgFmA8QFaEBig4ADDqqQiYKD7toCRni0nlRimqc8&#10;vY8S590BgsQArqAEOAbspy02YPODwh4eDATc3PMBChKA/konBNGqxp8ccmJWahWxiS8ZkVyKhzQF&#10;pzkrc+Docc16mf12Bw5gX4PK4MnxURfy8pL+U48GAPviMCcZTlwgNrzrk4WNLcPhWh/NnDHdTBi6&#10;ZQNM7WnomBE+zQQASjgz9QfoQkBmJlKwob8skI9g/pgHXXdtG+ImjMpaKP0wKTh7ynqlHRNn8CQj&#10;YLrGkuMqTg6eIG8dI+DmREnCtL0eU4Yq3+XGD1D7L9qONckEMOzjDA41BgEHFLRBgLgACED1p7aB&#10;qtyIC2jmgVKgDoo+5AZUgy5sAke4KSdsENBBIicT0CBgwUEnCDQhDaEkwOdugFPTS3yP20oOevvs&#10;QAUBAfoqndcDMpBdHzzdCSzbiT/+yTVF+3COsPemZgBKA514RCAYhQlBBg12qyzO1GStUV0bWMCC&#10;hQvVXbg7JgXdgwjIQRATTZiwevXq33wrQQB6ZT9Miok8Bypxt0YzqhInx8fIlu07dLRSWVUc1kDd&#10;NSZ/sU4XWqcigi/+X5TIhvV7ZVzhEoeWmYZovVEu3r6KrsEq5RXQtswXrcbVGEvmDXKXc2orINDX&#10;gKkjuwYMBG+7a0Cg7iFKgvrbkNgm+aYSaTYFPZvgAfQeNGpCpPMyCHDkV0G8eTi5ZzUNAgr4AReo&#10;q5ohL7gxFRdAJgDEnvMCdXvmSw3xAASLlzMaywEGAQUH0XHQkWJtE7oLjJA56EiQ8/ORL4CygLhA&#10;w83TACKrdUbibQZTO39wGV0Ay+f35ADgcwhIV2Har3zUcgX8mIUePk7vQGgKQNwmvP9YUxY4QifM&#10;SlmKjshYoO/FcXaC2O7vxzJg1979kpWW3G2TgjYIUDwE4j/P8zNSP3srAUC7BKWlv5maGFPSXZOF&#10;TQlEvjJ+7GhcTAJ7TOFNR2AZZgToB8gUjHZgXh8UyEroERIrCAch41fQfGdQ2AXBR2ICfYET8OYw&#10;YpO3zdqNQYAEDU8XgwI5HENGKmkGjd5e+9C07J4glX4Ajb55LhtwJeW4gYKNQSADAz5kCjp0Yff2&#10;IEsBPhgE2P8Hvbjm8V25C04CmXv8s/rZI6lBWs8g8BJdBH2uYgLMBpwgYGcInA4BBUyaaAuwW8FS&#10;hbgAspX6Ksik431Yatx6iwxBSwW/CB4A148nZCBXBsB2IA6e/IQ5znDQbD2IOBzEtuD4wqVGMpzt&#10;P2SlOsgGGrtOCoIbUAQOy34ME7k0A9h5wjo+Dsxg6pTJygzs7iyA+zAtMW5taWn2P31rQUA5A4mx&#10;P8fQwwPWIlGhnAfonofSiVFmrFy9GkAglIlpNMKugE4QLoI6T5wCNMtACKKl+cplO1Rv8GNMHhYk&#10;zoFQ6Q49+VkqEDMgrTPer1ylyTzFBdyDhC4gBIMLl668VYqxDvPcva+6dvXH1ruMPlxyYq55AbYG&#10;rYYAyDyo6RXJn0s8oDETYBCong7EfyrqfdT5dddPINN4KTcguvIArcHaW+egJQhSEJiFNXgen2s6&#10;BGQNoiQg/ZivqwIjhjREgRFTEqA7wc9DcBBKR8pmRKBqOLQaXYHnb7UrYMu386CEMwB40ga095vp&#10;PDdveelyoxP4X1h6wp4emSYlxJcv2a56lzyEdIK1/xjpD5aqnWexCkXkrpDObgRHmFlckfUbN4HT&#10;D2JQN6kG2f2mluOxkbVpibEEBN/uf2PGjPlttAsXpsDYoLsCAF8nylEmzs/JlL2HDruMTIny09SB&#10;ji5zQRHm0BAlncfkLtaITWXfiSXL1caMAg7qooOSga2a7UjtSPP0NANo/jwzawCCElI6pukceX0b&#10;qS3fizTe+ksHcLKCm48NVkOKriMnVmMlxh2SEF2H1D2YDD8lCYEpSMqwzQIYBCqAC+C0JzX4KSi8&#10;HJ55Wl0PgQ+08SpAFeawEQOAZgJ8uOECLDHcBUZYgnBoiZ9Dx4qdkoCYBTMBeC4847jwW6JkMwNg&#10;ZnMWWn3sAHQkAzCbFRsXlF4z9WcMTZl59v9pjq6zyAHj9HD5BOuKngHUtmDA6OUMtpGjwlH4Fcuq&#10;tJNlQEKUEJB8H1lcqMS46G6iB9s9x45ASlz0sXHjRvz+240AzrulxEUOBI34BVVMujMQ0HUlLNBX&#10;ZgAkpBYhJ61ItSSwxw6B8gVww4j6ExikbiCViCk8qnJOSNHo5+b7MdxdQNVkAGCUN0qvKDPwZ3uU&#10;4pYDAboUSOtuOPPvPR0ImA08JIEHaH79RnAEbD9e+QH0HSRJiHgASgEXKNiMKWhBQSoEaRAA8DfF&#10;Byy+8cgyKJ/9WLONuu1TgRf46M/5PJYDmj04bULFBXSs2JKGGnEBO0zkohBT+JR8gZtnMJD0dvAA&#10;ZgDXkdXoNKATtD0O+hwMQgZwALL1J86fk+3QCiDnn4cJwT9KiX/taBoSCxjyq3wdX79055oK35Rm&#10;L1R+CoVuKIOvoja6zjhJCDBw0UIlxVliXHftlVhHNyA9Ma6g24eFPI0oE0qy/gWUiKu6u13Ii8S0&#10;ieSHjeBXsyw4At1A235RAhEi7UbQimn5zDSMeAGzAfK3jQNsDiSeNqvCi9F8J83TcAfYuuGN4r97&#10;ChTaBcUFxinFa2AX9jTN+BZOaW3dPbqNARzYezmju1ZOzAiLor4nzVfxAAcUJIjXDBTkptYgQPSf&#10;cwSL8dx71+RhdQOMlW/hREdJMdnXaAq2FAQsLqBjxcAdqD7chC/gNkcA3oCOPT+4gdFlsAR7EA+w&#10;ACABXCL6mrV5QAV2BQgEgLMYQ98CWbrEYZNk9tRKuXT7mqxdu0u8Py7Uk5+GLJxgpQBuvx9nKwGI&#10;rFWzDg35JzduJg6hSYoH2A4BwcCqnZAQh7hud7cEuUcw0EduwPUxIwr/xNM92yPPS4uPDKfNUWx4&#10;92YD/JKhSJ9KkUYdhAKRux4hbyDVialJqFwBmjtynBNCJF/9D4hHoiswZdwq7dVqFoAbvWrpDhlf&#10;vFQKMYtAHvfSBVtUiJSUT1u7eXpyWJrxRSDPZN31FLFI+QIA7WoweFO/Zx5OfsPOU3lxN5KQbkZn&#10;fFgFQDQINJYC2u5zgkA1T3qCg9zskBx7iSOk5tJhnRisQXCotkGAgcCVCZiSgDhDNUsNkpHcW4XL&#10;OExEvoDRF6hDsKrfMVNqAWree9hISuruzEkBQJRMxGs8pQE3v8csKUlLTxo+Sd2svOAFuHbNbngD&#10;XtUhNgLMdi6lF9aWF7IAqgVduMmDyeBFxJr2Q/SGLkSulqJqZGA+ACB3d2oF2CxC1YOg74GR4Sk0&#10;EO6Rze3pi47ITf23CdERR/Ho1pKAX5b9VLKq5kKdmGWBRfYZgckdyI6eoSmb2lEDoaV8OLXe2bMl&#10;e4u4ASXLc6EC0x98Ad5MTdvw6Av+dxLETNfDUba5JqEnwUCFS3ACnIWjjCLsXJDd3D3QvjopxC+e&#10;S90hmIFYI9AmoKAZGqqzQcCNLmxJQk2CALMB1P3VOPVr98HwFCuo9tBKzQKqpw1zBQECg7ZDYHGB&#10;Wjf6sAkCLAms0hDBQZMNMFjV712sE4k9QRXm5mfgvXHjppxBecb70JaQTGv3k61A2oNlQc+SngyK&#10;JSHtnzNtvYrUcKyd1GCCg8wCeNCwAxAN+fAd4K0wy3R1FVQJm50nKg8TyL4sy2C7F4XhoO5kBrrP&#10;CUA85NHIvLxfeLpXe/R5yfHRWSAPve6u6UL3moljlhBMlE1bMR7sOBexbXcSF5wnuzroOpoDTN2y&#10;Y2booqBXAYEb8rfZIlSKMVo7Nq378kcwlwSWQEVYSpsb8UfPyES88Tx5mBGQT3ASaehVzhw4/PTu&#10;OvGM9Bh6+Oiz1x9Hh0ABOGABFPNQPUFajmVqa7CO1uEE7dAaVIafO1OQIJ/NBPSkD5Kacm81L2mo&#10;eSo1SN2rJw7Vf9fBIac70BgEDH24sVXIiULMJ6g/IQIBWoVmtNgAhHQurkdnwHAR7nYrSciWYJeZ&#10;/qPmJgOwowAgT2+2+3iYsKXHclLbfWT/5SzSjcyOFJ/DLNFKiek6o5kMxoaphr0fnAGrEtQYaCBf&#10;B45L1e69dP7p9m6A3RsswdEWXLp56tS/3aOb29MXH5GX8Qfx0WEXu3O6sDEQQHwEZcGIoqZlgQ52&#10;QJMwJWiyorVUKE7wm6iWT+dBGeYNLkyZo2IOxsUGvVxnxptgj535ZmeBslA74FlArMCTLKD5c4gT&#10;MPU7jyB1E3V8d0qW3QSy/hQIe/0ZqBEz5ebDTg1SXtwxGtE63ZYCLQQB+g+Yzc1NziAAcJA+BbfO&#10;SA2YhzUTvZoEAYsL2GzCDhM1yo2ZIKDZgONFwG6FFThpOLFZniN4MYh1R1C0PI0byLrOXUCJ5+EU&#10;4Bv3kwEAWBDxA/oA9PpjaARqAEjHeoFQzRn83E2olpt8L8oFytnTsIbZgALPOHCYQew7hKE3O61K&#10;pil9NrUMGCVhFA4N6Z4xYfeDkYdtfHR4dWFexlee7tG38ry0hNji7p4utF9cywLwB2bNnNmkLCAV&#10;mEIP3pB0GvblCLUxYxrH4aFVK3eoOpG1KSe9czhGjKcBK6ByUUn6AhUqpVgkHxQxtadDZwKBlSwj&#10;Os2R5DtY/N0RDJTSi83UgBHfenUZwolrpwaZBWhXAJsRSkIaBIjgk+oLqXDbHmzMAhAIZjhBYBKC&#10;AFl/aD/W4ORmZkB1YQ0QDi5g2oS2Q+DgAo7cmHoa2JKAluU6WgygUi3KCqQeeIMZGuo6U9Bexytw&#10;nj6J099e6w7fJ80A0G1C6j4ODFRufGJIKv6B/6+YuAZ8AKNu7f7aJAptwToLgq4gNz+ZgmwhDvrL&#10;XChko5xEWaHZIT4bs9VFixapiQjXbHd1AtxfR7OApJiVPT4t2NHIUZSR8aOEmPAbRCx74ouzW8BM&#10;o3I9HIcuGkEInfVGi2YFSByrsekJBLI1w808FjeZKR5nDIgFBPYuBcV4n6oRXQToQ9eiSRA1pWwZ&#10;qcVsMXYlG7CLhlJp/FzkFChW4JIX7xzbkB0CbROi3aaTes2DAEQ+apQqDLchlgJ2clCDgMMSdHUG&#10;3IIAywHwC+qvQPgT2UV1OTIBDQLgEWib0ICJbwQBDiVhCKnRlYjZgHErrluBAMXsArhAPchI1Cfo&#10;ShCw5ZXW/pwuZQnWAf5/kyCBAKCgHe7NWAjXcgKQG5rMPzMDkCr+n5VIJTAibnq2pF0kIvwO6//l&#10;i7cpD+BjaApwfmUcWKjWYFTBanSxtmzbLikJsT3SDeC+0iwgKqw2Lzu1d0f3aI8/f/Pm1L+RgWwg&#10;GdZHPREEVIUI89d52ZmyZ/8hSJUbaSjjUoT2n05sGVUi3ujU4Km6+QnokFE4H44wFwAUWjvo89ev&#10;aispDqSPX/zbGJUtWworM6LFHT5hmrWk+LraSqTfPE4vIthm/qDjqTHba0offnwHWgJlrhHeOsdz&#10;0EUVZv9eg4DFA9xIQq5SgCUBMgFu9okIAiuxWaEkxBHg6jJgAi1kAk1xAcqNMQiQNGRahc1Lgtol&#10;4C1wxgGv29nJQQX+lPhzSy5euuqSAu9Q66/ZPWEA4PogaMwNzJ4++f59f2zUgnlYkF0a61OGbgHa&#10;fM7pbtcCswOWBtPQHuwF2/t0DLPxZzxwuA45An/g6DGUrQUgBXl3m3Jw871EX9C0xJiVxanFv9Pj&#10;m7ozb5CbkfxHoBLf6BlsAN0CeLSx3zoREs0c7mneNuRN4c0moSgON5MMLmq/sZ47dPS0ZgCkfhah&#10;9tu7/5gOGs2pWKcsRGYOtDBjV6GrQcCVFTg9a8qbX9ES4bbc62AwMB2Cu3AsAqHnwDJH2gunLupw&#10;LQVYl6NlV+0MDdWqiEhjKaCbuDkeAGZgNTCA2i1T5DVs2ep2zDLAILsGMxAgtGQwv9c8CLiGiTQI&#10;oCRwcIE67RIgANCvEDbk1QAF79x90KFMwBrBkCl5mak/VaMdZeiu3hNjTXdWgeMPfj9ecaTUkKko&#10;AVbrVKAdTWf2ODJzfpMJQvveVmBk9rR1yitQUJAZBtqBJ4AFVFRMBRDoj65W170Em29+Mmmp4YFS&#10;4EVOZtq3ndmfb+V3ysrK/mZqfEwBo1V3Kg81XpBgZV3R2HTBggW4UZfeGAhiEGDKSOIHBR6p70aP&#10;eGrBs1tAJhgFSWlzRmSZk2E0PmHkb8kosquLz9avqqSMbOUaxpMJlGlm4Amdlg49OBEfo76uB79f&#10;EXiWAKjD1RGIm5B4gEtEBI5DDh7wErRf3cTKFHQDBaE3WD0FKkMA7+CGKLVndqpBSQ0mDC0moL+j&#10;8wMcPrJlATsEyAacOQKyB3VqUbsECAIISjWYJai/cbJDIiKurgoCHlH/UwTXHH+Irl5/99/npt28&#10;5YAEfFEsUdSh3A8QGV0kZgfc/MwICBj3/XGmUL2aJUBzZinTf5W9c2Tt+XPiAMtXrFRhDyMXFtwj&#10;2XAyKPrpifHLRowY8Q/fyobu7JvkZiT9NzD9zpLI0BNlQSObMAI6bRv1BrjfKOUQIOpzmIg1HzOB&#10;XAiRUJh0xZIqYADGKOKLHyVLLk4FqsAY+6jW24MMDlpmdISJ1rxEcE40tjfPInW8dvV6ox2YB8GA&#10;w0Q1NRj3PVppjEatQahlCaqISLN5AW7e5ngAU36CgAQVH96SR3A+qn5yH8El35QEsCxTXMANHGwM&#10;As5EIXEHl/goSwJsficY1ZNzUFutSkVN5Mta+I6NLdVbOrJ9xhGT6TDt15P7wolQ0sYxG7AG+BH9&#10;KQjoERtiRyl6yARt/VnZcE6kboKjFcVE3rjvbmuFtOCtVTvo/ttjOADXPPUI0Yp/lJ3xHcQCmgeL&#10;1NTUv45olcao1RO8ARtYiA8gLZJd+/a7howMWEg24UUVhqQyLAUfA3BDOR/Oep+gEEc/yRugEizF&#10;IdkCIsDY0s3mpiUbzNZ/7oBRZ4KCKzPg50RmwMVvnZDaGlWmddhDUHDrqiEJjrn/6rlIxzHfT7Uf&#10;0xqksrAtBRwlIbdSwCD+SPMngxU4dRhajlUwQ63XgahnMAUlml+N4aIadA1qUBIoOKjZQ2slAQIB&#10;33cepgr5OTCBWLcTXgkwGX34tFG16M32IDMgg48Q72Daf4qpOjZpZ4Z+OnoP1OmKSsGYSrW/yyxx&#10;FWYBBv2VkQ8j+YwHRTJmUTifwjmVlshIHA7ae/iIFMNXU2nB3Twc5M4ONFlA7IJ58+b9VmcP6Lf6&#10;e0XZ2T9MjI482t16A+6ZBVsw7MOOgWAjjU3dJclOYuKwauchbQnyZhL5zYGdGUEcusIqGARUmChv&#10;0DejVIPA8r3dFxUZYPRHzImeLiMz5iuQyBmEji68lp7v3uZi+nsR3gdEwU2pYHTxm28gqz1Yj0DA&#10;KcCaRRnqHKzjvjrth4dODTppvAYBbmbMC1BaDBucIqJkCtbU1qjHwS16MuLUrqmFO++hVRogqicj&#10;U8Dz9fcQPAwu4IwW831QbtTyPUkgokEJWoX1EChtQABg2dK8I2B1/u134qAPTV9O0JLbmffvMOGn&#10;ldOfPXveI5UGc+zCm1//5lmfVQ0aX7xcuSR0vuKD/0/ykA6fNcsEj0MqjBnoxIkT1DeAbeyeynzZ&#10;cQPgfq8kJ/OXb3Ujd/XN0uNiIkBrfNWdgqTuF5ka67zw4VAjmjZ1ioIzStRwHGEZvcshC/0F+AFE&#10;gikTnRYyTUeLWfuRINKHtR/44dpabC5GyrQdZQJ/TtooS4vMiOnIKA7q5FhXM4LGlqJhHvJxAkIq&#10;JMKQZ0AcoLk7r9UDfAgr79p6+BaibVgLUE/xgdkAAwnsOfU+lYVf8tSfhEe5HzY//sTJXXesUuoQ&#10;AO4/fuqyAmOWQSSfr1nPkeKF0BnE71dPApUYv6+vwwdwBI4hq8sxtQdJVKqaLg1oB9bhdx89e2EC&#10;gE5ZNnV8ZruUWQ9LIao6G7ZlB4d9Wk370SXC/WMGSNyHalMEeN1t7dsK3DzleUBQGDTBv1yxJLYN&#10;P4WtGM1s1sJfkDMm5jXIJoTCML4H6ewEqyMUB+gePY3mr2MdhpFa02H4N7q6L9/q748pKPjnmHDq&#10;kQlD9wsVgSDA9uFCjGvS240R29xU43LMVuHHYAUy/WdGoGOhFBtB/VeQOFsXiovx5bbI+PtsFUUO&#10;wgw5Zg3YVuLr0BxV6aQdkDP3NHNwlQr8/Fho5zEYQwl0SnNZvrwZmoHq0P37msbXov5ueHAVPoO7&#10;YD++GLZlU6V2I70JKP8NDQKOIGMCsf7wGqm/d1mq6xvUC7D5aW2UjB7j56/wetcN9rAdpif4/Roo&#10;ENetg0YA5c63wkcAcwH1Z3dI/f0reP8afI56fJ6HzuZvtDxncGFX5ByGvfh9eB06TfRpo+6nrRen&#10;+jZt2i9xvmXi9VGhLJyLCVLHGLS1jKD5fWG5yOEg7w8LlWqu5SIC/94Dx5y5AIMrcJ2tXLVKoLrd&#10;Y7Rgu8aJBSTGRtyYMLrkf7zVDdxdb5aRGt8PdOLqnsoG7IUKhVIxiEoY/4TtM4hElCbT1F1NIY4o&#10;z5tqMIzwHDUmTkDyEEVKFPhpljbyVOG/Txq1UnvJzBwoUsKMYPKYVSbddNJDprPdlRW4txYtOHYM&#10;I9TcQOdgW3UFYKIpGUypcAcTjPcfPlTR0Od1GAmuq5dagofQ+K97iZKBZUPNC2xUgH91r+QRnqdu&#10;wK2M9nLT8uc0J3mJYMANzt/n69S/JB7xHOBktb7PC7zeY4CK96GKzM9jgwpTfdb5/LwnobHvvvG7&#10;0udvLZByUzLoz4Mk+LAvRmj59zE2MGf+F83ZpMFBO0YegIcmm7ikGeTnAI5TgqZgNBiYADIMw0nB&#10;ugAhaOPmbZzec3wDeiYD4NpmFkDRkJy0pNzu2pNv/XUIYkD1ZGFP6A00T5uo2kKEdvPW7ajvOeZp&#10;hnwYCDjjzRPc55NCXSRki82dDgViqg01rx3pb4CbvhXCEgQU3cdI1VoasmaNqSHHSKlCS50Cz/kF&#10;FEfxdFjJps0Ezfh9SEA6DeUc1tRMrymNbh1+797j6O5jTfUfQIeADxKN7j7AKe0M8rTH4NOhJab0&#10;JOzg95gd2Nfi6/L178JE5PYtTvHd0Pe/fOWanMemp+AK9fm0t4/PawJZ+3bfnmZKzZ/Hzc97tWnj&#10;fvH5sEAl5xms+WDAHww3YI4DswOgJZwHgYCdJXYLpk1Y1XhI6FoyrcAdGAzKyUjTeZaeAgLt2jaq&#10;QTGHxozJ/DdvffN25xvmZWb+GbCB29Qi7Km6ia9rfQ1zM9N1gstOHPLGEx8go3DTxn0qBzVt/CpF&#10;otnrbX5CcLCEICENTjhyzMky6skRQ6CAyXrUmwwCtguxEa9J1xl2GJhONjc64fNYn3KeQcsOSqlr&#10;bxl/V2KS55vEptJ2c6n+ItVr8D3OMDBcuqwee1eRMVzH5uQmZYDgCc92XXOModW/O5kGf+8mMg++&#10;zvUb1/G61/D6V7DhL6mE10n66lGlyS3N74l0v3HzQrSTOoBOKaZBwFEGDviyRHEbr18UqAYlmaL8&#10;O8VmZk91LOw9JIKx1NMhI1fggNgtAsDeg4elRDsBPj3GCLR7hJ01BIGGvMw07+7cj+/ktSh7lJoY&#10;l9dTw0VNOwbG7ry4IBeGpPCBd0aPuYiIFXDBaHsIN7i1ml4tpwEEkUVGiTKe/n6fFSuZJAglBOfI&#10;GQT4vG1oO0YMhPw0wEdqE1DWXDMQCzJqO4rTjqegjLwDfopH9feWLtomZJ1RzMJTd6S2Ogw2KGhp&#10;ghPLuuYwOPB0pubBOWxcYgzMILiRmbLzcQlKyvonggf//aJu8iuazjOw8Pc5Ks3gyHSYQc1udPc/&#10;PTllu/IcQ8oxtuDqJu306o27z2kVBaFP4PAvRkop/CYGs92He8ZMbgA0AqdNWG3o5W6twbY+jztQ&#10;bCjBx7UTFYbSs7vVgltiB1K7Mz05ftno0Tn/+J1s3O5+08LCzH8H8tCht1EWsHUYOtxHRo0skQOH&#10;j7n8C+wN56ZrbePxpOZio8kJywaeJsOwqGK9yrTO5J8EGyk/RSdaEkwoREGWGZFkBgsSTHQakRsG&#10;pzT7zwlQO+akWjDckRbP26rTan1+nKHApGk/eWaT5skm4gbRh8O4e2PDaqBozD6aZkJE600K/+bD&#10;MwdfTz5jZ56j6j0o6yaULIOOxDKjOYnrRvyH17s4ba76UvT580xZiBJgKqZFdVwcU4LaCcLkX1kJ&#10;LMMYGDvQ5mUAOAzNiLLx49EKJCW451qBNhiQdg+Xr3sFBZl/1d178Z2+HoaLvJLiIl/GQZS0OyXK&#10;WyoxVKgUU4fjx4xWCTHeyPYWHk8WntIL5myG6pC1mEpX9SIKk1B6Kjtqhtqb0Q0pcvA4rTsJGnKB&#10;EXiMQCdhN6ioxAm4sRkIpqL0YG3aH/bplD0bAInqyaNX6jSa76fFmEc/2a3zCu19z+/bz3VADAGA&#10;WRYVfsnqY7rPEXKWefw+LMPMpk/V4F2auUAzvlHZi1RHwrSEjWVYaRYNQvg7LTAB3TADBscTyIQY&#10;pCdPLtdWdHcLhba0dgkGgl/zGoS7gv375W++003b3W+enx/999ISImcZifKe4Va7X1RGbJI4ysrG&#10;GfWfdgIBF80BnDSxXhN0moxZwFBs1FmTK/UE/wig06TSlVoORA0cpy0kjqGSffj1H9OLPk2mT1zr&#10;Uigyi+icnl4ccyZNlZufwSQvbrYUJc+V4G9HKQDZUovy+7ZZu+3zOsq/NpAaH8BLwHFWq0AMW7uU&#10;kZtQtMR1rfnzJfO3aunG+8QMjVoTVTsOq+I0AwDFQpkVfIXSLRfEMbZ/28oITmAuhZnctGlTlAfQ&#10;U9oAb0wJQisAUv4HIen//QYDWwsgeVkJ/yspOvwyUc+eBAnta9PIhIGArC4OC3HgqKXFaj3kaF3W&#10;G0ozRjkmSSfOKlfv1vqSVtQlafMlnhLnqD0pLOEDkxOyDwlAUXCCBienUH8zFdfSAoGgJH2eTimu&#10;Q/95H1DnoqS5yC6mA084COxhJ9xrj3R5LqHbNqAH6HlPvZee+AjEauGFDIrEHQKAlAK33RoKx/Ba&#10;s9Yn6Wv3vqMuJWkqT/uAH8Dg7I8Mi5lBCjgilJQjP4QBgAQgBhDjYVmmk4CqC9hsboTsUwaf6RXT&#10;9PTvyaEg931ATgDKgGcAAwd39yH8nXo92JfFAB+o62nugL24jOBM5SaWTVATiJYyAi4+cgYCoDdI&#10;uTESg8gUq4TqLNliVJzlYhr48zzH2SgdY6hkH47RRcUuAt2RqFrDMoAPe3qRZ8DTqR/KAQYD+iDs&#10;3H0YAYJOyx3TNeypDfiuX5egLVN7ZlnlpSuweadIDFL/jIgKOExVaZ+eoGBR6ly91tzUX+N+MEtT&#10;SXncPwaEEAQGAoEsz6ghwWDBkm0IyjE/BGxSgckTYaAYChu7Nat2GqDQfSDIMcOdjrFgZaT2kDpQ&#10;S8xA0uxTk2KnzJ8//299pzZtd3+YqVOn/sOkuIjVOm7cQ1TL5hfYBoIy6BBQvtyandrFT9CJi4ib&#10;lAvnQ1id5UTP1JRyAcRIGAB6K8uQIiWpMJ6EbDnsqAlCsXRg2aCKNE6LkNjCavgkkrDC9JV+iJ+D&#10;uvzxHyaojBnVjYi2m04CNe1AQ8Vi7Eqn4F1v5M6+PxWkmZYvXbAVcxylWtcTbP0I2RZxlhnla7V+&#10;V2UfTIEO+Bkk49SPMkXdpshHYDBly5e6/7x/qgqMQMFrH/jVSFjWbdVMjGQiBmSyQBncjdBIIyhr&#10;DwjS0N9mAOB6RRudZcCZ8aWFf9jde+47+XrZ6cl/DqHEmz0lPtJSqaFpHUoD6sCza0BlIu3ZOykw&#10;A8GhY6eUH+D3WZGswia+fPu6TEIdrwuKJCMAS2WoRTeCKxDYq1RPHS402lYRqeZrKH8dKX7EgLGK&#10;VpOizHajpqVYoDRG5aLWFpRjl70dpcEBKNeexb972sLq7Kb7Tv0eATqk/8vQMiVQStDvC25wBgFs&#10;1qG/zFMqMK+JCnrg/lAghtedj4HI1lbAqJZBlRhCUdJsIxpKybA/w6xI6FRN+c8CzGVgXjJ/ixRD&#10;UGb7dmNLZ9qAplNCheDDKBknTZqo9f/bwgC4VpkVo0Suzc9K9flObtie+lDpKAvgXtQjMuWt4Q2M&#10;7hz5HD2iGKwwSJTR8NT9JHCkojZu3KsnDHUGxsGo5Je/F6tCE6wzmR2Mgu2UWYgAnIAJLERHwaSl&#10;hjWYg44C01aeaIHACqhKS0yBp9zUsatd+gXEDXZg2jFm6ASVOZuJU2/HbmIEph/fZMO2MhH3ndrU&#10;7ui6/bxt6DQwjWfADIXaMzMqpvnEWGgnl58wG5r/SxVfcblIaRdgtUs2nrV9PnQjyPs4f+0SvCiX&#10;IetK09fy/rBINqGDQDUpXkvVo+ScCFqEVmXIXjsyTA8cRftx/DhtA76tEsCuU44JZyTHTplX/D0Z&#10;E+6uoDB16oh/mBofubQnx41bbB9C+okU46L8XGUWaiCw5B4VozQ+h0q4waJZi7oxPbxCWWeX75If&#10;cAgLrEC+1CwgWZFotvkYMFi3ToRZBcFF1bFHGTAFYCPHUblg2aKaMYl1LIVQQCRC1rAUqSpbWB/+&#10;MF7T35FobxEMs+UCF+oJkFxYaqhtmmooeu6P8LaDhFKbcSrz8/Kh36OFAGYZl8QAemEmg0GVuAmv&#10;l/kZWIm4piR4bcM1J5DKOYBtVYfhFTECAYMAX4qCs8wWLsOhek7FevkGGQCnRtmSXYyOgbtoKAOB&#10;uzW9vg9IUXv2H5bR4JXwgIgIepMHEBMO2XCoBvUEmE3xHQSBEyNG5P1Bd+2t79XrUJMQ2MBZZAQ9&#10;coFbzQgw/hkMMchsiJJs2rJVF8Kx0y1z/3UROzTfczhtxgALYHnw5X9P0+GiyVAsPnf1ClLOS8gI&#10;Nik7TVNaZAIJAeWyH62oHHQZ2FEgT4DuNgwCDDLMHIgRMIWlhRq579S94ybXehXsP5JbSEBasXQ7&#10;cItjGiB03uEdIvmKZfB0dQKlnbXn5yVjkW3Rtat2y3RkNhvx2d9ogXJKEuk9S6AYELB4cjMIZAOH&#10;YXZwHhZfvEZkWNIByA9oP3UhT1ErAIElHyQrPp9pvy2xLt68KqsRsAfCg5JB4BPgL5QNY7dGr1mz&#10;62Xlwbft3C2FOBDING1JG5CSYSSgkZbe3YGA3YDUhOjHuRmp/b5XG7e7P2xGUoIX6qFqXpBui7S4&#10;cbx50RGBEsNHC1GcN5bqRHBxkVVr1mrXwF2YxMUw1DQS3HwsPqaXvp8WqeU5FyFbVrQ9v3LvuqwD&#10;MEjJ6i8AHn4FdyPWuBtQVrB8iIaeHQVMWDpQ9ZgnHE9L1rh0VbZDSiwfkgMnKzbBn5O7wFYZAS/W&#10;uOQVELPgzHxLgqjq1ozfsXMJTYBGZ9MqY9KtBHpjc+BnDHwMQpYq/EbA0XYe5iGQoeiAEyTaeMLy&#10;OnFjU8CFPXtOXVLWXQFTt/dkik+LL7b1vD8qUuMYgnnMti6CjckuwbjCJVpKMdD+6j/EYZhrhErC&#10;X75zXTEEvj4zLWZjobgudBTeteuIeP2yAEKicRo4FmGcmFlUc8BVNSWh27B+42bJSk/VYSBDBW7K&#10;X4mJMAHAq1e4eH8VoZZiLa2lzqxbzgaQM5OZlli6OTX1b3T3vvpevZ5OGsbHlLFb0B1yZOYmDZMg&#10;H3/xH+Qvw4b6qRccb+gbHG1Ed3LB4+GjOG/+fFUwbpFLwEUL0G7Zkm2QoMpD6p4AtdpEdAkWgEJ8&#10;HenkMYkaPB7AFn0R4VDzR+naMWCNz4VO1JutRy7cRVA2IijFkoPiF15oVZHeSuCQQSAK5cVelbxG&#10;CYD0l20wlgs6IotMwfeTIiXBWLacK1hhc3Puna9ZteOIWmSZWtiUDlYgk0i6ymmjK9Fkc3Nj46Tl&#10;63KTGE8HDj5BVNNt8IaBhkj8gtmbZCQMXOJBic5D/b4P78fUm3yMWAS2D6HoS6p1fsIsE1CancZ8&#10;7jKAegPBoPwMlGtiAQsRIK/CyZibl5OefA3299mGZUuQ8xYXblyFcvQptBBB2caJr8Yhf5KmGRbH&#10;fiNB5OIcARmFzDaaBzy1usf3W7psGTX7tATgKa+dKrfDguuIGNLwAdEyLnupFCXMlYABOFwiusdQ&#10;hOs9JSF6c1nZyH/9vdqwPfVhCzMz/x3qou0ESDoTVe3vcKNHhg4Tn29hbT4gV7IiJkm8/0jx7hUh&#10;Qb7+EhvZsiWUykMh4k8un4gTBfMGzQBDk/5ibh1/LoM3QXj/sRoMOFHIUzcL/WzW8xxhpZMNT3Z1&#10;PkK/mtnCIPALmLb2R6mwDKPIWutiM84Aw5A6iGw/9sMm4O+RnUgTVaa3/DPk29EaHKiL/zmASGYO&#10;3ATuo7E6XIPNuxjotzcIM/6fjdDsgz4KTK+ZVVSBB0E8gg8OMFE30c4s2Pqcp/hc1NWFSXMgplGB&#10;IDdflsCtSfELR2fPym5HwZRTNzoCE92dCJpSzJXdkZLU+YqJMHDFDi3T8kBBUzdsgNdgCT4Hy6fP&#10;UQ4w0E2BVsNlZFUczPKBq9TH8IokwYcBkt2ZDGAzJBCxG8AMg5kGf48nfwyYngzGmzbs1e+mHAy3&#10;ssmqApM9OmPGdGSJWCM4ADgOzA0fi4wxOmK4yRzxsxisFd/+/pLkP0Ee3n0pNy4/lEivQhwqvua5&#10;XWhvsx2ItX4VXbKf9NSe+l6+bm5q6s8wYHSj02xCRvHw4eL7bbDkowY/efC61Ne8xg18IYsrqsT/&#10;m1QZ7uXX6g1ktkBxkhGwQt+OOpHiEcccNRx7YrL25Qm2Cwj+CrjRcJiIjECST3rjNOeCpPUZdQt7&#10;Y+GyBFDXZPw/cYRB+NnKZTt0EfO1cmNm6s9JRhqOfjZbkL5Y/CQu0VCVeAFVkamHyHSZgYX1MAPA&#10;MbeTXMUwcLpXwBiDpyOHmX4FejK7EnzuObwWtRUpscaNRVLUlq0HNUAQ71ApboBrROUZkOi5xzpd&#10;PxvGqGnIuQdZBp/PEoEZU3roNAU7KcrJ9/QlQIex6isA6ComrNHPzM/h/0kJTuUDxtTFBgHNrC5p&#10;r34IRn9pA8egQZ6GnRSkffwoAKoMSJol4b2o+EMXqQtA/Pn5+fcPfi9OswnW/yyveH+ay78R7+H9&#10;3LXvgIwZXarkMcMCNGUjD4dAr0AcHsES5sfZlhCJjYLZjb+fhA3MlMO7LmIYVmTTisPi0yta24ex&#10;LWSWngSGeHoHxETU5GelB3wvN2pPf+j05IQQBIGaeAwZeXJB3Z/DGxkw2B9yYhPk9tUnetOuX74v&#10;B3dcgEV2vWxdc0ICvk3CRvdrsTTga7EuJE6QkZIoq1avVoygJYOTEzjVaHvORVeMGp2kIQYCUo3Z&#10;Cdiz77gODvEUtycZCS6kH9MBmVOIO/YclWAEC24UDsSkBE6R/ggG7H3TBGXzlv367+xC9AP7jZuN&#10;aTHRdKbo7qk863HW5+OLYKONQGE4CbDVQh3N0oF1NtN3fpaP0IXwweaxQYA6B6zBORLNAEHUne1N&#10;9ux1Ag/ZB090Ou4w6NGsk8FgBCjUDEr8XOrUy+dgE5P4w+9IdJ7BREug+ZsNSm/BOQQBZhY7EUyD&#10;memQCoxsgtnVyqVVen1O4D2uPbgpbNeqpyTVofEcOlHbrgN7/tHIAPg7RhbeZGvu14a6k+QAVEKe&#10;PicrTTtDdhBIS0cg/74DhklS4GgpL1glw3rlytCvOJKOzDEqQPwH+kpa2ER5dP+F1ENNaXzuEvHq&#10;zYwBjw5mA0YvMFIykuLHb968+bvhJtzTm7qjrw824d9OjYsZ11HtAYPgBiALCJeNyw9qADh58Ar0&#10;5kpl8MfRUlawSJ49qZXZ49eJXz9iA607xFi7MxI4pk+vgBaAYRgSTbaLSxcaB12cdJN+BpxwIx99&#10;955jeooTQ+CsQB48D7R3jdOSpx5Pv6v3b2hKzvJAT0uk7yNQXw/4aa5uGr5ebtxMZRh6/apQQTEG&#10;AA7BLMJmbm6HrTqJqH+LmYbTMBPPY61MbgLBtitobc5FzWzFMzkerYQZnpr4XZ62dOQhNsFsJvib&#10;0cq7Z0rO99VuCDYgZbeYZp8BplGGnjxpuDzxVXTF0W+cNRUCK8gahn8Fnj9BUnAjJo5crqIq7u05&#10;Xjt2DfJB8DHtU8PxZ6nFTX0AKT1Te45b9/0xQEYNTinmtZiR4HPvQbeEpYbr9HcLAJr+c2gM6f+c&#10;eXMhPxepAaCJFgACQIgfNP39R8ukgjUyInGR9PtZlnh9Cu2Ifhni+zXKSD9f8fo6UOZM3KTr6uaV&#10;R8A8RgBv8tFsoSOHVQotxJLi148ePfpfdnRv/Fo9vyA19Z+jbbKuI/wB1nBM5cOHpsiFkzel+kUd&#10;6seJMrS3jwT6DpXBn4fK7s0n5cYl1HXeWRrlte5rNaVDWgg7KaaNI1Ee0GSSC0rVjJudNNx8PJk4&#10;lcYygTwDPoe166Vb17Bo0QfH5iKzkBt6PboIV4Bwj8tf4hp95cKfjlR+0F/m64biyPKAnwL9RnnA&#10;0zUIOAGDxVAg3+vX7X4DFLT4QEYYsAlHKfcbBACm6aztCUTOBBZAvIIndiCk2DnsRCIN6bQEMfl7&#10;3LCJ/pPwMwzmINtZtbxKA9BXbHni/YN6A68AAn/5zjX1dWDGQfR+GPr2VF1iG9QfpQbFOsmiZKeE&#10;r5uDsofljzvAyNKAAWX16h06as2AodkOrtUQXAdiI/xc7AAwAPD7s1wxop+mncvXUzt5gp9ueMNx&#10;aBsaKbA9Mhbpv9rXIQPUNp89vQn84eAI9Y6SitJ1kgJRmK/+NEFmjF0nl8/CBu3sXVk0ZbuEoBzw&#10;7u8lgf2T5eieSxoItq85jvIyXteIJ2UBLcR4sGUkxp4alZf3v36tNnRnv2xuRsYfIQic9FSEhJuZ&#10;aXykd6pcOnNHDlSdFb9voyQiJEDiY4aJ1zf+snz2dmmoEZywExEYAAjhFAgbBkuzNto+xvvQR11m&#10;Fy5coO0wssvcTzQLGpoF2cg1UB4A/s56mig5Nx83ClFr1u8JfpMch6Rk4eblMAvxgC9wGrK8oBgq&#10;OwUUwqCFOq2wWV7s2nukyfvYzXDgsGk3sgtBSS3W6EzteZoz3Z+JLgM3LAE2brDde4+pBRfl1r78&#10;I9bkqUjhAVwu2q6ZDNP189euqICHGZKCwzMyjDkVGzWTIcBJcg9P8cgB47DpZ2iQ+eQ/m00/AfRo&#10;NfHA5iVXf+8BgoNNgyixDG5iJVhxug8Bg+/F1J8BjAGEv8/SJAZZFkubtnQAbO+fr7ts+QrJSE00&#10;BKCWhEC0hQy+yNBo4BbFqlG4adVBefmsVnGk1690v8vGZUdkWL84Gdx7CJigkzWjlNci00dVivfX&#10;wQgsw9ptG+pcQGzkw8Ls7G86uyd+LX8vKzn5cxiY3PcEKDQecH4yfGAsovVFWTl3p/j1D5RYBICI&#10;ED+kdVGyb+tpvXl5CeVI8Xwk2DtUBn8UL8MGB+Mmtt7/5elBgRIGhDGjSmXLDligozxoiVPgniVY&#10;Ig1nBVjTU0eAm5m8Am5kbk5mB0yzy7DRmNryhOZGYCeBG2zejA3KICTWwA3Bk5B05ubtNm6kXegk&#10;cLyWJYQPeu8ZyCA4SccUf0Z5peogUvOAQSAUwYRpNNNqjjXr58B7Dv+qVOt047Rr6LpURmJNrh0P&#10;NetcoJ0Ldka8flUgn+L0Z/BikIlAMCDnn0BdXvxs8VUOQJJ+HrZKm2MZGsCcdmT5iOUyFK/HkoCB&#10;Ra8D/n/wL/JQ5swFqId5DwqBtMKWJHajp/+evaohwXYf71uT09+9hieXJDJIhg0Ikd5/Fi2Lp25D&#10;Blkr5cAchn+dJZOLV8gLBIT62tcyAWa13v1YFgTJomnb4NvwSpZO3ylDv4jUANMWd4D4FliBtTmp&#10;yVG/lhu5q186PTkuCP3Ul+0SiYgJhAeIT58gWbt4j+zeeBpROlKG+wyRgV94A4WfKk8fvZT7t55J&#10;wvB88Rs0WKJ9cepN3wuBialYCESE23aS5c1WclFSnCwAp+AgFItOUd5cmYYti4VyQvAA9AWXox+e&#10;FgbH2v5jNAjMRt38JaflsNiZ/pM6TLSfJybTbv57IZ2TUWLQONN4J6boKC03jTulmBuJm3kLgESO&#10;yxKg5OYsR+3MqTlmIemhFTqzwPfiyRrWbyy48oZHYMw2zOuHYxMbSzbq9hnwbgtET/xIgsLPuTGz&#10;kebbISm+Pj8vMwB+pwUzN6Gfj8lKAIskAXkj81FBD7RKCUzy91pSWSbxiYGMpdL4wqXKsGQ2wQBa&#10;uQbTfiROtSIJplOIVJdGlrZkyVKc/ghyOP3D0e1prV7XoK/lYKC2/FJCSuXx/ZdYO7tl4GfoEgwY&#10;LIM+DZb5kzdrNrB36xkJGhwvAV5DJconT8rzEfCGZkuoP8BBBJLW3oe8l6RYEIJSEsdWVlb+3a7u&#10;h1/L31egMD6qAHbn7ToZsTvg298PI77z5P7t5zIZJ8vgj+PgOTBOzh2/oTdz3eJ94tcnVIb09kft&#10;t1b/bcOSI+L9ZYwOjRDo4cJoHewBakyhSSwwthLXbdiEDYP6k8BhKyw8ntoqbY5AQRUhBg9Nf7Fx&#10;foXBJC/UvUzXCZxxNPbn/yZaAr4ciZbccVUj4ulIGizTZPLqSfRp8l7aw7+ogCO99BgweHIvmrtF&#10;MtFXZx8/AEAggUeWCQwSEQPGK+GHASQB0mk2CIT1Ha1OvVq7MwgguPCzBaB9yTYegwB79Sxz2Bnh&#10;pKTJUuD8jC4JN3JO7GyjzIRanixHGnwygBDVV9MWN4C1eebEeQErD26twXTikhqMLcwfkOV5EhJg&#10;m7ZuUxFQnvq8P62e/sgE2OPXLpB/IErBYdpRmjxysa6FicWL0SnwkfjYYTLM20difAvk9rVHyhGI&#10;DcjX0jDIO1gGfhwOQDEQ5iOtBwBmByQEQT9j8eTJk//pr+UG7q4vXZqa+vfB7JpGoDA2onVZMkb2&#10;QB8fSQoqRhB4Ji+f12Lz35QHd57pDb56/r4kDh+ptV2sfyFQ3odS/axOStNnS8BADo0Ml8ChwRLs&#10;O/wNUpFpJTXecOUUAGlGcJKpkwGk7Uaqi1SUJUJrwUD9CbigARyS9rtw9mbFAogZ2Jl4imhy08+Z&#10;tkHpsQtmbdSNxDYdS4rFmLlnSu1+mtpBJOuxyO4ACTgMCiwB7GReNCYVCbSRohs9eIKxPUNWYcBE&#10;tgNTNZNge5JBRam9+LycW/BCvcxygBlKAdiBOmAFoI+GnQwOLDE44nsSAZHlxHAEMeUQICsgjsBA&#10;QeNXOxPR2twD39OWUTo7QWOR5px/pXEj9UcA2HPgoFSgg2OYf2j9qQBIG2sE9zACA2T+wIt8Pod3&#10;ADoDDALTx67QNTJv0gbx/hYZIViB4cG+Mqx/tOzbflbu3HiCIJAnwf7AkoAjRCGIxHKoqI0WIfGs&#10;tMTYbePGlfxud+2FX+vXKR858v9JSYhaxRYLe60tXnzWgGD+hQ1OlTNHoJN/5a7cvfFI6uGkc2zf&#10;VckMmyJe3wIfACFkxeydDsp7THy/iZawYB8JHxYEkg9udP88UI5N/5ibn/3gsEDMl6MccEeCFSvg&#10;+6HuzEhJEtCfQZ2FvJiDF7TFz1fdAVUVwrAN6b0OrZd9+G3bDmhpQPCQZJlPcPryBPYGvXgjWmZv&#10;0IXZCkMWQfSf/XoCaqzJOctAxiFHaonuUymJ7UcGiRiw+A6C73/26mUZi/SbJ7WhLmfKLLwOqbk8&#10;tUnKIW2ZbEUd2GE2MhrMQMzn8ztwRkDVexAEQtBWJC7BSct50zfonATBRn4m4hTEO3ZibLizegm8&#10;VuzO8PoexNjvosWLYQKSqqO/YYFtn/6GEIQAgAlB394xMmf8BqlceEiCBgI/6T8UnIcKaah7LacP&#10;X0NrMF2GD/XSUnJYvwQ5c/SGdgWCByXqe5k10fZEIchAkpYQd3zsyMI//rXeuN395bOz43+YHB+p&#10;1OLWAgHTO/9+EbK98qisnrdb/D7PkdTQMdjYmeI/IFCGI8VLCx0LfKAaNeALINoTxXcgugrhfhLQ&#10;J0o2Lj0EAPGCBPcD6w8046iQIAn2ipSwIZm6CEL8kDE0GytlaqnAIbKD/NxMWQJO+oGjoB4jMzh5&#10;tungTJP0l4saG0ln253TjtNu1jabE3lUN2L6/gHKBm6iPfsMaNc8jWZgKCuhoy5QfBpwoBVJUxRO&#10;4hG156nMzciWHjczuf0MOOwCrIIfAoMGn8NWHDczW3zEHRhIwjDrz2yCwKRh7O3R8oafg5JqbCuS&#10;Mu2Fn61ft0dfk9x8qi/ZMoPTk5ytYHmjLb0OTEAaHQCCfld0sGoFPACLYAASGdII2LZ1IiuVHAE8&#10;AoE8PMgXhLEEOVh1QQ+B4uQZMqjXEIn0SUcAMCXjsplV4vNlnAz4KFSmQVCm9uUrgIVLADQzW2xf&#10;bpwZADKTK8U5mR909x54/3q4AhkZcRg9jj6iMwYtZASs5zk0NKFgoZw7dluC+4J888lgpYhy8CNg&#10;QLAsmrpFb3bl4v3i3TtcIsP8AA75ox9fJjXV9eAZ3JaIITma+g0fEizen2TLzNFbpCx3lQT2zUQK&#10;iUykBdzA1YtGUOAiXbZipZ5YnEPgUJLOHnhoyaWeBQgCFDll5yAOdXsRam5uguZ2Wkq6QSApSqFj&#10;Eut2TDcCA9gG/OHi7auw4YI8mkMe0tQcz6EPAg1RDFDXGGyonswOAtH+RDyHw0psKxKP0LofFGl1&#10;+6VeAH53ytiVGjw++I8Y9PmfKVrisKPAoESxECoqj8DnZqlCmXbr59duEHB8/1heMZhS8WfN2rUy&#10;qqRYs0DFZXTqr+0TmZlb+PBhAInDxPsLYCNI/Vnzj8mZA4T/tRxBJymgT4wM6eUjZflLwQhE+wj/&#10;7dlyCgzTo/BebNB1MuiTCIyeY2agDRBQJcKQAcBC/H5xQdbX7zdsD16BAkiTwaX1LEGXN8UaA3XD&#10;B/VLlkM70U7ae0EihyK9By88OtxfAgfGyKFd5+TJw2ooCU9U1ldMJJiG6CTwpr9qEJkGE1Lvb8Av&#10;iKZ3QaD0/XmcylwVoHafNXazRPomazuytbYQT50QnUwLghNSnmYG+w8fNZlBGwDimyO9Bp1nXc5a&#10;mUMxLW0epcsiEKQETVag8Re/G6OzAVQo4qlMDYIQAH7kGXDAiaUFN7gOITlKvuxYhKNjwLSdp75q&#10;+CHFV6ou8AhyD2LRp1eOgoPSUxWYAYY0Z9Kbo+DDsGLZdsd4xTg+WUs3K7jCbkl7AYBBiYAfrxeD&#10;6MpVq2XUiCLU4MF6XYnHtLf57UxAaEAg1kKqzBhdKVtWHUegnyh9P/GRIZ9HyMGd5+Q19vyY7LkA&#10;ir3EH5ngnAmbFVTmf4/uvZSlM3ZI/7/IlKGfpEmYT2yb3oPKBUiIfpifm+HVg8v//UvbK5CTmfoB&#10;Uq5LyTFvTh0yGwgYHCAJw0bL2aN3ZP6k7TgJQnDi42QfGCWHdp+TW6B+RqLFExwwFM/1wRRgudS8&#10;RBZw6o4yxIzXHEaRsTDG5yyR5AAsnr+AS23ATAkdlOFkFm0DQ9pSBHhIEKkgN0sWLFgAgs4BZAXQ&#10;EUQwaE3EpKXZfZ70iti30CPXSTn8+6wplTowxLQ7D5RjmmoSV2ANPgHIPHv83NQf/UG8jv+yO2D5&#10;BswItoDElAItA6buxsEZbUMAehzxpT23ji9TDtyWLkDsiTlwtp9YBVuLDFbun5GBQD8f/70deTQS&#10;fQzafwmf/bAsXrwEvn/5uvkJwrak+Wcm/lq+D9ot6ucv2WBMvgAAzP+4wStGrZJeP4kALjJWnj+p&#10;llOHrsvw/kkYLvMWv29g/RVWLuNyFkPcZax8+7MIKU6Yg1LhOlqWk/EcDB1hSK15EKJWZkp85OPc&#10;zJRAvM1ff79T39IVACj0GUqDSxzIeONkYCAYBBR3SAn64OMlxDdET3ziAjPGrpGaFw0YBJkvX/+l&#10;j3ih/tu3HUQi/Dd99BpwDQIkKsJPhnwRLJMKVyI4NIBB9lgmYrik94/Rg/8CgSc02ONxUi5eo1oz&#10;TLLSkmFmMVU2g4bMzaJCJgC7dC6hDaGP9k5PQ1M2AzQcB+bMAvvmBkw7B0DuqMxGp4BcgfEQ6yAJ&#10;iam5zj4QkVc5LwiYACegXuLIzPlgVs6SUkzmLUFHgs/VeQX3IEQpNrwn03/qHlhJNk8+q0sDQet9&#10;DviYcmlb1U6ZOWuG5ELxSdt9rW5+0+MP8h6uD479NgfrlEUaAFzHJ0eunAdIfOuRrF+yD92ip7Jj&#10;/XGQtQpBF67U+zsR14QBIyrMX/wG+Ik31gABQ59vwmTHuhNy/+ZzDBiNRPeJGWDToKNeAbGRz3Ky&#10;ksOwhH7jLS3/929jr0BuevKXkC+/QZ0290BgEFwAgUMNDsBNq/MFwwIkEOnh3s1n5MG9ZzK/fKNs&#10;XnVIA8C5ozfRWYB6j78XasThMjpzkTx5UC0bVxwEWQT18xEgxwPj0UIkQhysNalSRj2cLWdmwFqW&#10;CDMMJtDXHgFq6zLYlqEbACDtJJRuCICxj95WZ6G1TWaxAQJv1vjEPpeblZuYDyMa0rJNN3+PzzHu&#10;P+D669+pguSB7bonQqiOxp/d+ET79x48gpR/lYyDCnRKAvka/nqd2kr7wwPRDh4YDfGQsWj7jpXA&#10;wWGqI/FmIBiuLb/Z5evl8YMXkhM+UzJDZ8i9W0/kPGZMpo+pBA34pZw/cVMivLJQbvhJXDQDCgML&#10;7pc/NviwsWh/jkb7GMpXzbIAJwBU52Umx7wPAO8wLoEh1hscguvNA4HWhbiZsXg0io6QIRaAOjFb&#10;tq4+Js8e1UpDPSfDHkte7BTx6euLoaMAla5+/rhWTh66jAk/cO9xcuyvOgOVGQQbdBIig4M1I/D5&#10;NgSL9s3F11bNyuARDqSaghacW2B2QDGTNZW0Nz+sGgYsF3g6chCmMwGhpUChxqeO+Wlb/gYqxunI&#10;i2k638UMRbMRfKcTmurTb+GCYiSVGzYI9f1zMtJ0JJcdFgaA9gG/QAX6vD7MBZK/WypGrpfPfhQv&#10;Az81ehLugYCndrCfn0T75CtfhIF8wF+iA9KvQPZgoOzZEwyT4L9nj+skD50Yr2+hQBXprBeHFxLo&#10;BXUhL+IQTTUGE6LD6Bn4Mj8jJRYv8estD/YO97/rrbPSkz9Hx+AyCUVtzngrX3y43lTf3vFoEc0G&#10;aIQJsuBxmgIO+tJP8mIq5N7Np0omChtYKH5fpsl1TB9Wgo7sC1pyTIS/DB8cLqPSFsuYzCUyrG8C&#10;TnecHkCOVbnIQ1VaprumvWhOPta+edkZMnUKLM7XVALQO6Ab0IBk7DAwSyAu4IiMethp6Eh63pXn&#10;ujofGkSIYSDzALhHgI/lDq3i1yLQVUyfJgV5WRIfGaIbn9N9NJBti+XXPKhGBoHUhdatX690GLzm&#10;SE7YXMkBGcmvH7I+0Meb3AP83RfBeumMbbrhZ5dBzekvkfJ/FYNyYA0ywFsyt2yTDOuTAhYhgkhz&#10;EpCjNuT+GYwyUOQTBIDI9wHguxABnM9QlJX+K7RnzmkgaI1QpC0lDBZhw4YjPffpGyBDvgJ1dBB4&#10;AgNDpDBxhty5/lgXy95tp6XPX8Tq7Dgnx+aBROPX3/SaQwAOXr1wH/XkKxmFfrj/wADtWwd6czGD&#10;VNROK6mlTEEdb1gu4BEDZmR2RopMGDcG04sLZeOWbUpEYhBgQNC2ozPa7K5z0JVN3NnfpTU4T3p+&#10;Hsq3c9Ob0/6YjmAT4Js4YYLW+XG68X1d1GtPUP4mwjEEAhFoSe+ODPUV/69jZebYjbgPtXIfJz0F&#10;ZXz6oFxzk5Hjpg709kNNP0qegB/C+xbjnyt+g4cgqIdgWCgbhLEoJYS1NQdgPweVsaGJ+QBGIcOx&#10;TP7ad2gLvP8ovAL52ek/hYLr4bYIRY2lAU5uLKY4TBoOHzoMCjfFcvXsAw0A29ZgZv3AZdm//Yys&#10;WbAbKHKtjM9fIP7oJDBglKbPkVfOqOmCqRsQHPxQl0ZKQO8cCegL+alAAJEeZgRNsAwEKZ6IrIe5&#10;WTiwRJprIjAEdhjop7gAQWH9xo1o1+0Hwn9SgTVtPzotSJ7A3JQWWzDpfGclyo0ysdXr17QeuIVB&#10;8c0pz/encAczl/WbNsuiRYtlEsqbwrwcpfMyOHKgR+t8gKQdOfFd90o1AMH39wsAyGtAQE6CJgbm&#10;6dz/ljWH5RI0AC6cuC2hA/JUXNYl+KFUYfADvo2QdUsO6P2dOxH3DOIy7AAF+7EE8SxwkwkIq7Bb&#10;hTmZQ98HgO9wzEGE/p+I1NvNrEEI6u62CSUKGKKfPLxfkkwbuUYWTNoqvl9iRn5ooezYcByYQQMA&#10;wpfIEiZj+nCIBPSPlF2bTsjNqw9AR4Y/3hwoEH/hK3Hglu/bclEmF64G7wA+Cu4gkpVA76AcFTcB&#10;AUXSk7mRwgBcsYRIiAoHlpAkI4oKFU+gUvLKNWu068DgQLFU2zHgJqXNNglLtgVH3r15cCM7fzr/&#10;Zp+jzz/HTY6gQrASHYgDR48rkLllWxVk2is1IE3B7EQpSDxZ6SAhYZOwJUoaL3v6TPf5+Tu78XXS&#10;jxOiwUFo74ZL4Lc5MvxbdA7w99Bh3hLtnwaK+HWZkLscrcCZyvPYhQlSv16JigXE2YwMAcR/sC/m&#10;NKbItfMPZWrJWojPAkwM49CYI0/fzr0xVODoC8W574lA3+Ht3/jRirJTf5iWELuCY5yxkAlrL+1k&#10;GsjTwPdbAE5fRqM2RFdhiI/49kqWEwcv60BSRuQoGdR7gKRFjAa6/FTWgJY8d8IW2bp2v/T55XB4&#10;FM6X11iEi6dv1ZFmgpLmfVn783Tn3Dn+rRMZgv38JkugpyL48k49zW4DSwkGPGZAmRilLczLltGl&#10;I5A5jNOW5Ny5c5CWLwaLcbmsXL0KtXmlVK5fj4xik2zA6b0BmUXlhvUAJ9dic6+W5StWyOIlaCVi&#10;HqIC9ty0dh8NLYXC/Bzd7MnxMbiuCLAKchLTMLU9gT2z6dtn87VN9R2Oa0Y/QNN98R8wHKl+OXr6&#10;t2RyyUoZNojTgj4SOiReM7b1y/bI1z+JkqUztyIQvFaSz9AvIiQUwZOlmZGfgwz9wERIko+RoEHx&#10;+NxNh8JaHzuGLiAOlPSk2EOlOTm//F5sgPcf0lwB6rhBpmxKUmz4q3b1CDhiSpwgCEYTXw9Hyg+u&#10;OYaKAgckyMXTd3TTxw3HAM4nXlAu3iy1Na+kOHEBGIQbZOfGIzLgF4nIGo5KbfUryYyagBkFINIO&#10;wBSDIODfNwrBJQo9bSw8tCvbC0qe/pxBgRuO2QFLCG5Cmq7aupsZhP4bfmZQd5NKszanhiKvi3mE&#10;6r9xY5NqS3CVr6uvqQM6ZpMrgq+vaQw7FdDTVmnHtPbaDADYsKEBQajTI0H1jUdpFayErsLEaVIH&#10;MH8/pvqG949VolfQ4Gg5CAbogR2n5Ks/ByFs4EgVBqEq0JSS1TANQaByWocMBKH+wRpQNCC3g9sw&#10;g4xzAmt6UvzG0SX5/+P93voeXoFJkyb9vbSkmFxE8hdtKhRRbw4nT5hPHIwmloAiPEP8+4egvk+S&#10;qnWn5OyxmxKMU8T/2zj0lG8BYHohwX2KgTRXSlXlMVXquXLuDk6qq1igCW5y1mhR+QaAfTZOFk/Z&#10;iZ7zeJxinhONPA0GLT3PBAgCaObBzcpAoA8O1LTw4L+7nuNsbvs63bnRWz11ceqH+OPE7genpvJt&#10;MqV4jQQOCceUp5eEDk2S4/sva1uPIiAU+BiGEmHHhmPABW7JxPzliuFcvXBPnj+tkRdP6/Re+nwd&#10;qp4SmoE5/JH2sjF+VwZGOgSlJ8XNH1fyfhz4e7j9Gz8yWzhZqQkhmEC8ZVqIb57EekoAuAoemIIN&#10;f1se3qlRzQFvIM1hgzMlI2SaDPpVLNh281R2evs6nP4fhMusiSugRX9ECmPnYh7hJSjKAJz68sQ1&#10;02YsCXz6DJMFkzdoqVBBRqJ7L1qfYwBKti7ZYvSUfNSVAPFd/V1mY4GY9Iz3L1Lu/pXz93BPoMY8&#10;ZBDYnQFI86sU2KvAOLM3OB0B/YNkzfxdWgI8vP9c1i3aL+EDRyjwd/fmM1CEN8rgT0BACvScy8EM&#10;gDRgrJUXmalxJWVlRf/ke70B3n/4xiuQn5r0GezQjzC6t2R3xjHk4UPYJpyOU2i7RPtl66AQ02Ay&#10;CPv+ZaRMG7FWWYRjc+dK/898ZNLI+bJ3yxlZv3Q/Fi1Gk91KAabUFDoN6Evdwws4meolKwalghdb&#10;gAas5KYPHR4AVtsw1br3/gZdCiDgrfknfic2r0pz9VCwIpIPTcjh/WLk8O7zKK8akD2Ng0JUvOr8&#10;Xb1wV4PAHuhF+vWN1Hbg8jnbFRCkktTAT0JA+PGWoP5poIuXaTlHnQhPOzXqCwD2KdSAbuakpwat&#10;Xr36N9/vof/LrkBxbu5/S0uMWc4bzZq4OdWYDL4AzBd4ATlm/WjdaWJxSoehTg0ZlCzpwdN0iMhv&#10;sBfGdycja3gu1ehT74fCMRcd62crYkGlo4ThxZg9eC4XTmO0GadaGAIL01EGgCDwCoaDpDI2Cxz9&#10;im2YT1imLS6fPqbWt2mr0liJMXTS9abbggc3aSAUen3A2cdDPfzcgc5mCkzskLAm70gpQbquN7Kn&#10;ueXrgL00YOAL7c59V9CmrVPG3/07T0ABfgkFqRIZ8Lm3LJttRsPzE+CTMGAo1KXZSoROIGYBiGm0&#10;Zj3X/JoosEpZ8OT4/SWFuR//X7b0338d9ytQVFT0T9A5KMbg0UsGA3dikaLIkBkjPmCBPU3rnU1L&#10;kM27DzYBdOaCIFueFjZGnj6ABDX+mzWhUnxRCjCjsKe8bz8/1TbgkMqaRbuVnGKprSEBwzDHkCHb&#10;QF/miffyWT1KihrVM8iNrsBr8bTFa4UEg6EIcAyEJKa17rXt28wY+F5hw8DU658Bjf4JcE8eJ6E+&#10;FHgxwYqBit89Eg8taSDIEojMyuvLSJ3GjMZo9RtsvBbaciwJAob4YoCpHLW9ubakb4+CL+KQj1Jl&#10;La6jAPibCe/Db3/pJwumrpUHt6rB9Jwmw4aY+8b3Z+D2JANg+h+PlivWwqvMlLgFo0YV/fD9jvk1&#10;uALz58//W9lpKd4p8VGn8dCswP20am3xGJVaY1rJmQHKT82buFlOo3WVGTFeU32rPBSFHrTvt6EY&#10;UDqsaPVozK37DaS4CU9PtiODULsaV5vTR69CEbhcGYvkH9y6+ljih43EMBPKEejgRQ4ZAVxisgT1&#10;hZwW01ss3KChmIMYQqJLY6vLBitl1elGaKcNZk/uFtqWVkbLmrREIIMJ98KcQ1GllIMLMbV4nQzv&#10;BfNTOPXyfUJ8g5We6907DMHKTPclBoyDovNujOdOwASeKXOan8CKibhhIQafwXsNzYBZzH15Cu2H&#10;OJ8xUI2GDsDXXhApmaHS8aePXhHvz5MkemgpxGTL1D04Mrhj1uE2/Ucr+V5uempKeXn57/waLP/3&#10;X9H9CuRlZf0vMMBWJ8ZEviYfXIdEPCT0GJIRN3M4tAkLtBRgCq+bB5si2N9HwrCQL5+5i/S1GmVB&#10;AQguxhCVf4YNSZdroLBS2z49bLwM+HKo9P/UW8ZkzdNR56Uztiut2R+yVosqtiAdrkfA2QQwDOIa&#10;0ECMGFgExaGxqJ/RRgN5RvvhCFA0VvHtjweyEDP62sJ0nXNyR+NnFM5UN14GDjs8o9fAcABsSh3k&#10;FSz9fpomAZ+Vyjc/i5dvf5wCW7RcGfJZHDogyBJQxkwbWSmTilZLAGp6X4zijs+fp0FuDnwPfPuB&#10;LehGoDKAKMosZFdkYYb4NtbuzCj8+oRhyOuQZkijMmcjgHqj1Ql9Bu9cObHvmqxffEjnOoZ8Cerv&#10;EGZInp38vL8M+Az8qWA0pibEHCzISv/8/c74Nb4CpaWl/zQ9OTYNgOFtqhW11D1oLTBwQyugCNqx&#10;ntDOicoTzw/ahaWZM9USbfemU9L/gzCVsY5DzTocWEFOXJmmu8f2X0TrMUaVj4L9vUGFJYbwQhWQ&#10;eLL69Q1FN+KobiaOvwYOgKEoAMRlM7fLxZMPJM6vBBRazMKj9vb+BvZpg3LQ4qyQIgCc4YPzoLmI&#10;EsTNZYmfkbRmvq5XryBM5AXBYDNIhn6NzAYya6qmi9R9GCYm/XrHwW4rDjMNSNH7xkho7/GSETQD&#10;G325rF6wS7avPQ4wtAyn9FDgIxWQZ0OmjqxnVOZc6fPhEMmMLoXqcwOA0336OQiU2nImAkNAfih5&#10;/NB2TRw2Bl2YLKVI2zaeL+Y0OOfP/6rWH8Pvh6vOQ9AgkLnQng3oA3chZB8MXBq8OkDCIv8f49wv&#10;4WsxtbSw8A9/jZf/+6/ufgWoVgSF2O3ECTrkiuzgBRbxN/LksD6DieV0iFbwv1vX7svojAUy7Jt0&#10;4AIYQ4bq8eicWdoxqMQG8cMGoQMug0NqqDHCOIrg4NM7VEKGJMrJA1chmX4HQeCWpIaNgrdiMBDy&#10;E/IAwSIxOB+/N1RLj9K0BXIOPAaenjUvXsnFU3dlRMoC9MoNjVmzFPw5fFCYKu4sgLnGkhlbob5c&#10;JVNLV0mM9wicqig1fEG59RspW1edhPbeCnw+4CDQUti54aSCoKRR377+RI7tvQJvg3IZiCwmJ34s&#10;SFXPENiq8RluSFCfTBn2bapcu3gPUm/nsXnjDIMPGYAKwvahas9cCLuek0NVV9EFQEqPMW9TLgE0&#10;hW5DSsgoBJE6ObLrKq5dsoKukch6SOZSnwiWER3Y/IZVSS+A6JOF2Zne7w1B3seAN67AmMLCf5OV&#10;EpcPDcNH7fkctM16Q03shYm5AblA/FeA2npVJa6unL2n8wl9fxEOt93J2Kx12l70/gapcQwVbbxx&#10;is6BlXqDbFt7SAZ8EiBJIQVy59pjbNgt+LejEMJYKUM+SZCThzG1B958uHeiDP1mqOTHVaBkqAGR&#10;6aXMHF8JJ+bFsnP9Cbz/SrDvHEEMBT5RYvQLxWj0PgXYLsO78cQBou+1cunkPYxVI8jAm6EgqRwy&#10;3CKbVuLzoYUZiBOYZJ0nD19gBHumBHwDn4Kv4zRjCAAWkhCYrxN6K+bsUtLOhmX7pe/PksGoPK5O&#10;vmy5UqyTwZKfYXj/KCnLWwM7rx3wJCjXsoYZh93UzGyCByWBmbkI4iHj8PxIpV83Yghtz4Q07fwE&#10;qwgo7mtdRmrC9FHFuf/t/fJ/fwVavQJlZWV/szA3/WNMwG1Oig5vIFbQ9mhyy4uRi5nsN/rXceil&#10;NH2uSl1vXHoEWgbwOhiSoaYWVyF9FTQgU/p9NgRIegwGYE5o9jCldKn0/dhLilMmaVCYkLtM5mDu&#10;fdtaOgIVouV4E3TZMzDICNeT/uCOc0pbHp0xV/p9DG5Db28Z+mkU0ngqMzfOyXMDBvQPw+TdIYiq&#10;VMOibYp8+xdhmHkwIOV0KAj3+2SIZMeOQUZSLZtXHkSnAqfvgDAMTp1UVZ7Q/vAM/Im/+HwVD0Au&#10;Rjd3hHeKOj2tWbBHMoIrQNZ5LIUx88DkWwHRjloIuxqOhEXvw4eFYBQ4DuSpMHQDjJiI+6nOjICy&#10;cF690B2hqEczqXdPsRuj/oPef3z08YLMNN/phYXv7cDe73/ProBiBYmxcWglXmVW4Mn8QZOFqak3&#10;RUYgUwWtOwJjrLEDYHYZ6huqo6wVo9YqCEjVoqLE2fDC26sbkeOxFEId0stLpiEY8L+S5Hlog83E&#10;QNMlSfSdjJmG27J9/WEAY8MkblievEAf/exRiGaiY+HTF/V93zioH0WChATOA97P1swMAsMGhENd&#10;+bApJ4aXygf/c5BMGbVcbsJuqyh5sgz+ejAGpUZiwz/XiUlmDv74vDzd6+sadE5iB+r0o7uvwMdh&#10;vPjTrAOZwiEo+JLQM/SDHHWBPn34Kqi7S1Wkpbx4kQKAjdOVHKxCSxEnPiXc30zrTVlgWqqeg372&#10;HnAWgqk/NCYepCfGjRw3bsTve3bn3z/r/RVodgWK8jL/DIuoAqfJYy4qDpV0hPxieQZcyOQfUL1G&#10;R4RR0/r2jkUgqEQr7JE0oCXOB+v43FjyBCB6ic7ACjDi2GLMiSmXkAE5IM5chADqKvAJbsmaxVXS&#10;71MfnNpjVSZt79aTmnmEDE6WdQsOK3A3paQShKRknchjIIgKRRAYGIEgcAhknHpoKB5QR6YrwBxG&#10;py+R/h+GAMAcKimhxfDheyyHd51HKQB2HgLLsllGnYeEnTMIONtWH5c4/1IJxGy/P7Qc+Vp1IPjE&#10;B4wU369S5Ojei3LrOjsgNbJwKjobA0mCapQMb27v5unp3trzDHkJrD+k/njUZyTFrYUOw3vk//2u&#10;7voVOH5c/lZGUtI3qXHR6zDL/5qjpZ0pEdwHWAiQhQ1DudArFIBcCVqDCyFXthCcgEJkDUD5A0F/&#10;xenKLIFAX0poiQwCILh51QEMK2G+Aaf4rLKV0v/zoZIVPRYntKAkOIuTH+kzhpiWzdgJ4LEaoCTk&#10;1b0po452IetxJwhsqzwidTjV94KCu3bhARhxXAARZx/8C8aiU+ArScF5CE4P5RRO85DBccAr/GTh&#10;tI2mZBi9Gpz8aOj3I10HAEoSEwPW/CkbtIc/Nm+W9PlgqGRHTUIpYHT8tqw8Al5FFIA9ynZ7Xs93&#10;JDAYzn8U5v5jDmalJodgFPq9EWjXl//7V3C/AmMKxvxz2qWnJMYcYCBQvMBDXkFLi9l4Gw5XJRx2&#10;DLy+gX4htO05TER24nC0wdYvOiKHd16GgEamDO7lLVNGLtNNVQ8HnVHZs2TIt0Mgq50JL4XHwBge&#10;S4xPsXz1F97S+ydhsnvzCZ2qC/dKNV4JTiYwfACFUY7rvENayHjp9XNvlB9GjPMClHd9voqWKN90&#10;4BX3tCMRhgk+7z4+YEWu1veeCP/CT/+3L4Q5IpCdZICrn4DP7ouSYom2CBdMWY9yxxf1frBiAltW&#10;HJXieMiw9cHrdlFroKXrGI+eP7UUICZzKTM5PmtUUfZ71t/7rduzVyAzM/HfpSfGJyEQnCPoxBOI&#10;QqEdObXsc+2cgdJctefdyPLjGG3oIAwyDQQXYBAAOKrl+JcAgLstt68+RdkwUQKGDgWhKAhae+t0&#10;g1IEhZZqUUOKFTy8fPaOBA9OBNHGzCxEoSQhu24PZNQ595A4rFQ++2lf4BXJsOB+oD6NQf2Tdc6B&#10;uMMNCK5G+mbI0G+9pLxoob7H+ZPXZc3CvXIMgh5nj94GXjFdBiIjyYGr056NF6Q0ZRFwB8iyYzTZ&#10;D7oAfjABDcBoNrUBuisLYCZGwg+DMe7Brey0xNKi3Nwf4eO91/3r2eX//tXtFeBiG5Gf//uQ+coE&#10;cHgBNegrklBamlDsTHAwWAINOJgdYP4/yLTPAlDPRw4pAH+/XKflCK6R2ef/daIsnlYFmm2N8gw4&#10;tPQCZKTV8/dD1IQnsCHqEJegZv8BlA7EGjYs34/sAr6JO8/qjMNaoPtDvwQbEvwEtiAf3asGhTlf&#10;hvYZinZdhTy4/UIeIoNgu/PYvst4/X2gB4+RYYPBP4DYx7CvU1Vnkeg/A5r9fMx4PJkdaO9a0Z6e&#10;QZfBNzku4k5OWmL56IKC/00q+PvV+f4KvLMrUD52xB8gEqQBLziOYNDA06lDhKPWSgrtMBgjlcYT&#10;lFr66PWDMBNCc1SciCTNUBLNp1eUpAZNkNkT1smS6dtkRPIcmKhCZx/MOrsBSdQZBlov7dnOQ5jz&#10;3LFbONkhiHLwGrKJDRpYgnx8VYJrcvFamVe2VUIHpqs4SjAGnlIDJyIbGal2bWQT0tSVI9hR0GlQ&#10;fUFIqPM9XOxJ5zu0t7nb+zmDqzL9WIbFRFzJSE4YNX5UyZ9v3rz5veb/O1v579/4jStQUpL7u5nJ&#10;iVEpcTFVWKgvWKfSpEL56l3ADt4YumkSGEyKTQozT136MHqBAuwNKrBvP5qqNh3cUUMO73BsYKT8&#10;/dON9+KgTFh2w2KtdwgyjwCJg8hJiA+cfHtF4t/CJcSb3wEzCwg6fP1AH+oKUl6M2YUzNWg3ezeB&#10;fvZ62ZQf1/EVlaQzUhJyx40r+qP3y+/9FfhOXwHImv3LtMS4walJMQuRtt6mX2JSN5cKLZ6cOrzE&#10;CUKnt6602haGovBvbBmGDcNmdh4EDk1P3jzf9ujtcJH+m9vEX3e395oz/NTkE0EULL/naPVtyE6J&#10;D504uug/fqdv/PsP9/4KNL8CM2bM+PuZqYn/JzUxNge21QdRIrwm14ClQqdajN2VTbjUgczGttLe&#10;bwSWbjrV20v1TdAJhiuRAfqY9oPhdz4rOWlSblb6lzMmTPgX71fX+yvwvb4CBBFzc1N/Nzs1aUBm&#10;ctwMtBav0TsgMRrDSlj4rHffaVDoruDSwdfh92a6z03Pkz8xKuxhRkr8yjxIexVmp/7n5cuX/53v&#10;9Y1//+HfX4GWrkBZWerfKcnL+E/UsIOWwVJsgBt41OqACzYCNwURcE9Oz+/bc2xbLwF8fv2+AFHx&#10;ne9jpn8TuizJxXlZf1pamvr336+c91fg1+YKnD179jdLS4t+lJmSOAxlwgy0Gk8mg56sKDhwBP7J&#10;mQWbJVAD8fu08YkbMKjZlh7pvPh+z8Hqu4B0f3l2anLMyKKiH1ctrfp7vzY3/f0XfX8F2roCU0aO&#10;/L3CjKRvQHulV8LalISoMwgOTwGOKSOOgYGnaGw4ygcn9e7OrkNnAwxFSGxdb9N7M7yj7bxaZDxX&#10;kuIiq/Dn6NzUpCETx4z57yiR3vf132+H91egrSuwfv38f5Cfn/o/MpLie6clxWWmJcYuSouP3Qc9&#10;vDsJABa5wRgYknG6MjAwY+hxbMFhRfJ94iPD9H3Z9TAb3jAnIdX2CKf8UXzeVfjsxVlJCUPy09N/&#10;8h7ce7/e31+BLl6B1eg05Odn/B46Df8nKyPBCxz5nIyk2Jlp8TGbU+IiT2ND3kcgqGMJQcCR/AQL&#10;uPF0ZkmhDyLxzsOe3kpIcjIL/ZnzXE5Mmo3N1+SfrOO1RGnAvz9Kjom8AKu3qvTkhAVZyYlwh08O&#10;yE5P/kUeMI9ZZWXvTTu6eM/f//r7K9DuFZg3r/i3ilJT/0lqauy/zk6N/68lBZm/xJ/9ctNSIvOz&#10;MuDUnjQFpcUSAG9boI1wAJ4Lp1Lioq/jtL6HrsTjuPCg57FhQS9iw4OeJUSGAIsIe4AhnBv4nXN4&#10;7lFu8LT4qGU5afEVeZnJI/Oz0mJzMlOGIhh9VJSb8UepsbH/trAw9Z+NGTPmt9v9sO+f8J29Av8/&#10;V/SNVGTueu8AAAAASUVORK5CYII="/>
  <p:tag name="ISPRING_PRESENTERDATA_0" val="UGjDuW5nIFRo4buLIExp4buFdQ==|R2nDoW8gdmnDqm4=|cGh1bmd0aGlsaWV1Lm1uZ2lhdGh1b25nQGdtYWlsLmNvbQ==||e0E0NkU1NjZGLTcwRTYtNDJEMC04Q0UwLTQ1RDFENDU4MUU3QX0=||SVNQUklOR19QUkVTRU5URVJfUEhPVE9fMA==|MQ==||SVNQUklOR19QUkVTRU5URVJfUEhPVE9fMQ==|MDM0NTYyNDg0Mw=="/>
  <p:tag name="ISPRING_PLAYERS_CUSTOMIZATION" val="UEsDBBQAAgAIALdKllA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C3SpZQzLC6szcFAAA5FwAAJwAAAHVuaXZlcnNhbC9mbGFzaF9wdWJsaXNoaW5nX3NldHRpbmdzLnhtbNVYXU/jRhR9z68YudrHTQILWxYlQQESiMhXiavuqqrQxB7iKfbYa4+B7FMlnqpVtaXqS7VCXYq2VVtQW+2+NHnog1H/h/tLesdOQkIC2KVBu0IEPL733I+5c3zizNK+oaNdYjvUZFlpJpmWEGGKqVLWykofy8X7CxJyOGYq1k1GshIzJbSUS2Qst6lTR2sQzsHUQQDDnEWLZyWNc2sxldrb20tSx7LFXVN3OeA7ScU0UpZNHMI4sVOWjtvwh7ct4kg9hAgA8GuYrOeWSyQQyoRIFVN1dYKoCpkzKorCelHHjialQrMmVnZatukydcXUTRvZrWZW+mAhL376NiHUKjUIEz1xcrAolvkiVlUqssB6gz4jSCO0pUG6M7NzEtqjKtey0oP0rMAB+9Q4ToAeFo8FzooJXWC8F8AgHKuY4/AyjMjJPnf6C+GS2mbYoIoMd5DoQFZalbca5dJqYatakwuNrXW5Ug5ziOEkFx7LMZzkklwuxLGPCl/fLDQKVbmwubVcqsX0iJ7UhU+hki+VY/p8UlhulOS4kar5SlyX+nqtGs1npVap56tPYqW2/qRe2CyXqhtbcq1Wlkv1Cy8Y3pHZy6RGhzMDQ2y6tkKci2HtH+q6ZnLz0sw6hAOp6NhuEdksUjgz21h3iIQ+t0jrIxfrlLfhHKWBe3YIsfKORRS+Kc5IVuK2S6QLuBAQUoNgFycwPT84gY/mRqpPheGHKpucaAZIxcKsXTZbd579/MNB9rMPF65Pf1KaGcw5VjQgGtiwILdManipb7ZtshE2EdeoaerqoCJiNIlaxQYZItDGDmVFsJyR0DZMkQ611izCUAMzIG3KoX5lAOC4TYdTHpB1sWedtynWEeDBU4WgSmOsH4qGbSjSGV7vtV4QpZL7dE2jSNG8zmdhQ8LVq6wLBqZ6FEPZxqyF9kgzkjH1uwcucvzuWRTzZb9zzJDivUGG63cPGeLU7/xlIe53Xyuo6XdOYMn2TpmGmt6rtlj/Fel+5yeG9okBt0RqinCFyr0/4WJH896y1lL04JYGUSjSTO8VxNLgUwOoH1x0fgiwEOLv3/3uSwWAKbL97hGF//zuC9oLPpwdg49k7Mi7IsAJR09dLGAA2O+cQQtsM4AXQe6Fz4dSdbXw+B7iJsLqLmYKiR+MQ+5nUwwTtj8IcxBuJkO69wuDvex+D7V6p2JXwfD80DvpWw934KlLn4FHR0GOTuEgjOSUvN22Gt5bsd59EVR8l/s6HBkaMam2W22rIka15Xd+A/ypxbpyb2/e1fPD4EKJklz86gMqCDYapuy7CRsojvLBCLfEICfI9suAonqF224b+h2enfFAUH/ITL3xgpU3/60ixTtWJoTgGjGDVH4WlfyBGHi85kGJz5kWKVR6ZvbB3PzDDxceLSZT/3zx4/1rnXqyqK5jyvq6aOVKiRvN65LQvcHpSrkb2S9umtdI38ieE1RmZN/LMjiy45gYvsHzGkl8g+c1wnjMt2jaBkgtoo5NwuTvVT1JN654MimhxiaLs0BEvqvabAOoR1AhnG7EvVMD7QgyMhajHNey3/0KnlOXEbg4+O0oAJVATelRea8vI6PYgrBvC0F2TCOqw1gMfP613/2muoa8oyjWG+vet9W1/x9XHmLf6KUK/j8KHpewZWdcPJqeoxbI45egSgTXvxdMfdX5nCbJT4387oSGbv0dMeSx6dCQfEE9ME1Tm8D3gu+n2ed3qWvh1eAd1chLqcGLntE3reKOQRk1oJdCoA9ez+bm59KZ1ORbiQSgjb7uziX+BVBLAwQUAAIACAC3SpZQaDiXxrcCAABTCgAAIQAAAHVuaXZlcnNhbC9mbGFzaF9za2luX3NldHRpbmdzLnhtbJVWbU/bMBD+vl9Rdd8Jey2TQiUonYTEBhqI705yTaw6dmQ7Zf338zk2sdumyXpCqu+e53y+t5KqLeXLD7NZmgsm5DNoTXmpUON1M1pcz7NWa8EvcsE1cH3BhawJmy8//rSfNLHIMZbYgZzK2ZAc+msW9jOF4u74tkAZIuSibgjfP4hSXGQk35ZStLwYDa3aNyAZ5VuDvPyxWK0HL2BU6XsNdRTT+gplGqWRoBRgSN/XKKMsRjJg/qZL+5nI6a86//oD2o4qqi3t5hPKEK0hJcRJvrpBGcZz4z2uygLlPEHDX22gXz6jDEIZ2YOMnd99RRlkiKZt/qdHGilKTGjMOV/Edw4TpDDjh1FdoowS8EF40WgVXHrsW+8CkPsazn2K4yoFe8K8HiwELHrGYKllC2niT51NVeLtsdVmPmC5IUwZQKjqQU8m6CfSKu8m1vW4P/BGeRH6cpoe8ipYW8OqCzhwF+t7/Gp1a3dF6PRdF0QoYeeUQYi9skf+Nnk9QgbKHvnMaAGPnO2PIzg0dSRf5Fviynk+/8YKnJhj4az+5K140wOOrgpCdQqPqUUBS4XhvNAasG5pYnVdSMlRTCknO1oSTQX/hbhsbx+j0uTA4HrtdGelmmoGpxrOxmjWdBgyHsfbsftR6J/WnWfa7PDrOdGa5FVtfpTUfOZ413NbknlymoJr0uBB3vONmEqqidyCfBGCTb6HCw2TwaIbriF4mgRZSJPTWU6dk1Pp522dgVybqlHwbRPrOlxFy4qZP/1K4Q0Kb3Q9PmDtqLoy/jih7B0eaFwTAJF55VugO3SWumWaMtiBH/5AYZ889LZUmS4dargb/QAbHbScUxy0ZDDBQU+6VdH3SrxCAv0J/KuJKnJ8YBlve00yZd8Vzb1fwn0o0Vr2ywxbL9xj9uw6KXJs7Mf5M0r8Z/IfUEsDBBQAAgAIALdKllAMlo5THgUAAMoWAAAmAAAAdW5pdmVyc2FsL2h0bWxfcHVibGlzaGluZ19zZXR0aW5ncy54bWzVWF1P21YYvudXHHnqZROg0FGUgAIYiMjXiKe1miZ0Yh/iM+xj1z4G0qtJXE3V1DHtZqrQylA3bQNtU3uz5GIXRvsf3i/Ze+x8khDsdYFNiICP3++Px0+cWT40DbRPHJdaLCvNpKYlRJhqaZTVs9KHyvr9BQm5HDMNGxYjWYlZElpemsrYXs2grl4lnIOoi8AMcxdtnpV0zu3FdPrg4CBFXdsRdy3D42DfTamWmbYd4hLGiZO2DdyAP7xhE1dqW4hhAH5Ni7XVlqamEMpEloqW5hkEUQ0iZ1QkhY1NbhpSOpKqYXWv7lge01Ytw3KQU69lpfcWcuKnIxNZWqMmYaIk7hIcimO+iDWNiiCwUaXPCNIJresQ7czsnIQOqMb1rPRgelbYAfn0sJ3QepQ7FnZWLSgC420HJuFYwxxHl5FHTg652zmIjrQGwyZVFbiDRAGy0pqyUy3k1+SdUlmRqzubSrEQxZBASZEfKwmUlLxSkJPIxzVf2ZarckmRt3dW8uWEGvGD6unIxVy+kFDnI3mlmleSeirliklVKpvlUjyd1XKxkis9SRTa5pOKvF3Il7Z2lHK5oOQrPS0Y3oHZy6QHhzMDQ2x5jkrc3rB2drqiW9y6MrMu4YApBnbqRLHWKezMLjZcIqFPbVL/wMMG5Q3Yo2mAnj1C7JxrE5Vvix3JStzxiNQzFxmE0MBZbwOn57sb+GhuIPt05L4vs9GBZgBTbMwaBat+69HPP+xGP/twYXz4o8LMYM6xqgPQQMPC2DLp/qOO2K7FBtBEXKOaZWjdjIhZI1oJmzAhlXUmoV0YGwOSK9uEoSpmANKUQ8JqV8P1ai6nPATn9bZ0zqHYQADA8BQhqFgdKoCqYweycvvP27UWyKgufbyhU6TqfvOTqALR6XXSsompEUdQcTCrowNSiyVMg9aRh9ygdRFHfCVonjKk+m+Q6QWtY4Y4DZp/2IgHrdcqqgXNMzhy/HOmo5r/qiHOf0ZG0PyBoUNiwi0RmipUIXP/d7jY0/23rL4c37mtgxeKdMt/Bb50+NTB1HceujwGs+Diz1+D1ksVDFPkBK0TCv8FrRe07bw/OgYfqcSe94WDM46eeliYAcNB8wJK4FiheeHkXvRAyJfW5Mf3ELcQ1vYxU0lyZxxiv5igm6j8oZujqJkMGf5PDHrZ+hZy9c9FV0Hw8tg/60j3V+CpR5+BRlNFrkFhEQZiSr1bW03/rThvvQgzvs2+9nuGQozK7Z3aqopRrQfNX8D+xHxd29ubu3p5HF6ocYJLnn0IBWGjYcq+GdFAscpHA9iSAJwg2s9DiGon7ngNqHe0O8OOIP8ImdrjBSdv/llGqn+qjnDBdWKFofwoMvkNMdB4zcMUnzM9lqvpmdkHc/MP3194tJhK//XZ9/fHKrV5UMXAlHWI0Oq1nDae1hVme4PStfw2tl7SMMdw3diaI2hlbN2rvDe24hD7vUFzDAe+QXMMEx7SXbccE7gV0YYmYfQXqTaHG2Y8mbSgX6PZWMgar5Cx2t2xsS0AGwF+sM+I++cm2hPwYy7GWdBC0PoCnkxXLXCx6o04BoohfzLiIl2HOMaRBe7eEBTslMbkg4kw9/LLoPVVaQP5J3Gktzb9r0sb/75dpQ9v46cqEP8kfEBCyy64eBg9R3UgxC+Bhwh0/19g83UbOUlYnxjc3QrwjPwaSMciT4RVkwEepQc2MD8Tm7m7w/S7K+1/qVDRVfdd08DLpe4Lm8E3plNwPvj+eWnqb1BLAwQUAAIACAC3SpZQdbWfAIUBAAD+BQAAHwAAAHVuaXZlcnNhbC9odG1sX3NraW5fc2V0dGluZ3MuanONlMtuwjAQRfd8ReRuK0SftN2hQqVKLCq1u6oLJ5gQ4diW7aSkiH8vY162Myn1bPDl+I5nIs+6l2wXyUjylKzdb7d/C/dOY6BZXbHLUOcdegk6MbyYsY+iZLwQjERIfTh6lDcnAjMmwpmmzTvYGs+PSPhnTrnxcYVYaEQz2OEaAb8RbYUd/jmKPa+uXU1eo9PKWin6mRSWCdsXUpfUMeTixS2/xAiWNdNn0DnNWGA6dKuLPDneDSF8LpOloqKZylz2U5otcy0rMevKv2gU09tPvtwBg8fh8ySw44Wxr5aVceLJA0Q3qTQzhu3z3k8gUJjTlHHPd+DWH2hg3C4oouvCFPZAj64gfFrRnLW69DCCCDGx9Wp1cwjR5ixb2R1xcw0REJw2TLesxrcQAShVpf7xAZWWOXSkhbZ7fkS5pLNC5PvUAwiUg8uCbVf3ToW6649J8IRk9IQW2PMru2YH9vAjzeJP10R5p8hRjt0FyysRDRtW4YQ8XMXGUwT2n8nXmeEZmfU2v1BLAwQUAAIACAC3SpZQ3iEkbL4AAADFAQAAGgAAAHVuaXZlcnNhbC9pMThuX3ByZXNldHMueG1snZCxCsIwEIb3PkW43cRupSR1E9wcdJbaphpoLyWXtD6+KRXpIgGHQP7wfT+Xk4fX0LNJOzIWFeR8D0xjY1uDDwXXy3FXACNfY1v3FrUCtMAOVSZNXuDZadKeWKxAUvD0fiyFmOeZGxpdbCDbBx+LiTd2EPEMFsViinFVYXVL85f9eYMqyxiT92B6f8Iq3mNaEUauUbA4t1Zzg50F8QvQmAIoAXQuAbiQACaznVKK75+W1ATycRExSLFZf5W9AVBLAwQUAAIACAC3SpZQhr6GoIgAAACIAAAAHAAAAHVuaXZlcnNhbC9sb2NhbF9zZXR0aW5ncy54bWwNyjsOgkAQANCeU0ymx09nwaeztAEPMIEJbLLMENgQPYGtFvZ6AC/glnKRvYnbveJl5WWwsPA0G5Uc95sdAkujrZEux3N9TA8IsyNpyapwjqIIZZFkVhuyFTsX4wyjpStPNQ8Rjk80xLnefy8FF75vhVZJepCuN8HfRkihCv5DsD6CfxrcFskf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LdKllBAfDeVdgEAAAEDAAApAAAAdW5pdmVyc2FsL3NraW5fY3VzdG9taXphdGlvbl9zZXR0aW5ncy54bWyNUttq3DAQfe9XiPzAShrdDO6Cbg5+ScJ2IY/FWavFNJGLpdBS9PGV0y6bbbc0mqeZc+YMMzpt+jJF+5zy/DT9GPI0xw8h5yl+Ttt3CLWH+XFe7paQQk6bU+V+iuP8rY+f5rVWqykPcRyW0a5o2mLUvTykpFZO1YwZRpFknnqFnOe2Yg24BmzFHCW23fwh8Ut3CYcQ82XVdnOG/t3QxxSW3McxfN/COfs1dL7B9TKMU+WlrWBrlOPU4tgaiBEuuS9UA4BAljvicJGykZogjxnHUIyiQAERzkkjCpGUQ826RlQV5huBmGSMukI9rd1Ia+OoLRIaQnSd5lVjS9cZiTEihABzhQvoDEaVDVVDg1oPCA4MiKKNJgpQZzvTseKdF5YjRb3AuDBjAOPTcU/bvT7XqfrmdY7n/I/gxS+4iK7e2lwwV3t4XpZK3oenr49DDuhhSKEf31/Z293d7U7v/cf9Tvc3/c311W+Hvrj5yF9tW/f/p8t/AlBLAwQUAAIACAC4SpZQujA7TOhGAADydAAAFwAAAHVuaXZlcnNhbC91bml2ZXJzYWwucG5n7L15ONvZ+zde1FKlGKMoEq3pSq0tQSR0MzPa0qFFEVRV1Ra7iFhKSzdpp61oxdJ2itZW1L6LSiskWvsaoRF7kBKR4Il+Zsp8mu9z/f75XddzPU//mMyFnPO+z7287td9zn3evWVx1lRcdJfoli1bxH/79cQfW7YI0LZs4b8lIsT9TU+wzR7u//j8/zA9tiWXqDjO/WGrm8kZky1b8tHbOc6C3J+3wX+19d+yZQdu/T8+vE/m5S1bAmJ/O2FiFQKbHnDIs+9ygM5W7oNt0dhysGRo+0xY7H0TERGh9guPzxFOTl6/bSGemWOcuyx5Xv0P5Wt/bZEplX35cp/oofZXz4vb3dtO3GNYmKoz6PRa0ho1ucptMbtHx+NKi9tfKmxsD7pmQd8jmR7+dP+Fd5MRq7SIC/Rq9sxEXbSwrCO9kkFEVqeEzX/o6O7qyLImnGTViGYau8kkLg+gU9ELMuGLg6uWZ9pj+ITknCK5HyAfAejKuDmQOh0rAYQkyKW8pw/f07eIYRB/wgyci3oiI0kkIZWf6EASb0r9PcTJyVDA9w/w2T/xk3uwa1Nu0CSZ5hetLOHl5hramXT+Q62+ggXQ1m0+XduyMKFatVsExDTXP/6KKg1dOQdCW076+4rQlPYfrkjnt7tgDNLLbFYyPI0X/ftrmppeyrmXIy7NUKdsf6WEEb5c8pMZK+WvLzPpVCb8M5fmm4ookPNqQ3s0OV1UDRuMfTv1VNTTlo8Sxozvdkq/+fe3uB/OTpNwgLkr8/LiYem7H86ntYlejnAy1kr79gXuXElROThEhjzO+1Wk6JQFn9Kct1L+8ivgP3+vjYRXH1fWyhLNrF27UOt0SdM5ku+bKvQE6ssCXvIfeuMvGNBQEdgwkRG+8fB6FjG/gd/KWFBsn5D0P0O4H0E6cG0KZ2agImuyKy9P3aH87e39JxzL/FwD11ZRr34VtBoSOZSmMpijcgG64PLtYaAJOIDC7syxkzUBQwtecZiL032mkmae10UzI+sanOq/Lai21lsoXhtrOlYdNN17VVkDhzg9whWxtZrfYHjA4NKCJfSbLFEvttGYMwN2A6W+LoGseeq9Z5ViY+pePsBmzyhRudNi+zYWIzZ1Jc0dhHZa6fcnnYEVQ4IOIgd9UujvXOm+6UbVNaELE+/kmUl6PjCO2owl8w8+me4IHio5U89KNgwGIEv7rEQ0IgAS1+8I17sOxa+5WaDHHkjcVrC7gL2HHgI8M9oh1LBcxVVdQtb3i9uxkzhSsCCC74MVA9zqVSwkHKXe6MSZOqHNhmkxHOchdCuAsTgPL8u8Y7aC2Z6ccCSPx8qrYhllEsGqx/23LonMS411VWmP0eQXvHAs+LI+po5mchPxgDpr+Q5SVKqtfE22RO501U06ng9zdaTyqfNUZD38qV8P65c1+8Z+VPy4XwqnJEDX3psFO02vxYdsV/hvzTnlUSrBFVUHQTTXSf/jF07EiJjl9yfqwfpSHgO928rhTx78whyfzUeG3nMpGrDCn6H7VEQgJK9cq67MUe47CAFo4Hzf2tlXWVQPR5oRH/JVh0FHb7kXi9PyU/zKcNHG+Q5l/Ym6nq7KpFQfuyT/RJhppZ1pdvgEfsPJu+AAN4jejXmR41oOLfIfQFlPCCQzsou+FFjlqpukXTA0tAzlT8QCXUAaODJWh3buRaJ32+NtZjeaMm3l/WInW6LVqHz3RciWeYmQ634tWeBfNbHQXqjEl89IVmTdEqS4oh/9dIFpgP7OWou7iCpb4wVHwJblJ0DNpOPo1qIZmckms6eM7KnZ2jrs0NuDWFr0hF+P6/u7oQ2LowITw2RORC4yZDHCQUQJwIlzd1mdz16CI7Wxo34uyxS/xlzlOPdGfv+3Pp1Br8Uvpca6NRIuSmCU2vIqbu/u1A9U3nsdWabkrunxE/2MkaNysYsNnXMkqn8wMYIos9NfbeHIvfiQkniblXb0RhznUcD1pqy0YhEHM2jIYeipnMXT8JSiezpL/rDJetasmK9aHpix61kuWEehLl+sMuk6Fc6eH+RwEDNmQh9fTd9CtajKPPd2TWpYi3VD+7NwFop1Rxc1YPm5r+AARo4H0+aU/G2u7CiKfkTMfPfofPgXysvxfCXE3nezpxHNdrAdjrCiB5Nqk2BP+iyWDcYTyk67aGol/humuC4rZumvXpIrro0IgtR3FOeJ+LDkx/1HHWSJeKIkxjlYrtoFlT+jzdlxfMpKrrk8oUTgM3VCnqjnZZ4bEWJmUnbG9cye9oTd5WF/rlqBSF5PDdqShSWbsg7M6/OfuxMC5Q9A3IRAj2kMEtBUVYnchoL5ibsUE4xzJprJyF7FwgHCNqOA909GXmHcvw9tpARNCrKn+bM8ARXzAGxYMwOhvloYdf3sH71SDocEQf31UYOF2Gd+cp34HU53BZfBlkY7nxNcPXtTKHVR2R+tQBr0D0TUB0R6Pas89N3881XcUArXsrqEwvGySu1mWtTteb9VkY/52DMkqfeEQRcH/3pWet+uRQr75wT373QVHcMQ+10q4RqAU3wQ+0jiZt/iwc844Savi13pOjTcfSgWQqq8Iqk2KcUXULqiNdDt2m7Zd+4mY/7PZe0TGAry0FCeYaKU29tYppuPKA1H235akGHjMyjs6H0ccPV9McCwL7XoDnM40qJZh1bni5Bf65amvahqIiwwVjlnzhKnUd9lkVqTegSsFxx0KuCWpKV6xFk5BaEOL/UyR1lirITEnQUxDTOgoSW2T7oPEga/GNOcL3yfCsFwgajY9dfkQqO+m4zuhG5id+589pd0Qi9h2l62GX8twa3EXx739HO4BHRe7XjoYATkSk72x1n5LVors1tMFdV8bdlIVZ66WbKEpO6qvvzm1n1ZwuFUkZoWXHlTxiOS0a/3TTSJ6QmO8lYua9qtVNpljNs9QkYGrWdALBlxAQS02Umwtc6zD0+5gZ6+NU4opCcVu/XBU/pAlTecBgQoNyVy7yw2ZbSjO96AGcnOpeCxPzFdbsmXEPK1scK/+PV6pvYncEDFlOMzTaoK88onEAnhMz1LZSmhT85+B1nwN3AY5DyqDVU7yW+29aWYBQ59zI4pZedCaM5IMjdKDvNM4SguVPqA11q2yK4lSCipRjtALA4zoaNKg5YAih4tlfHA4VzX/E8sm8XZ3b6WfdJsvSCF2nQ7gUtKOEK7S/IkZDBbjIHrFfeQ65MhEFZ2IT8hs1XJGl2GxV5UUhPr0mp+n1r6xFGOTTHs+sJPbOfvFXmDUYkpXayDI6CzmvdpDysI6IanCrqj4aeW+6leT72nlI2nutJJV8lv+11CIqbCp/tzYce85Caf5SxSTn6/4FZ49fSTCZChAsabJt1BcAKY6A32UdXCICfDQ1KZkHozNR1osSrpZ9O0eyi75UIys2hlMiHJ7a+M9FsoWDA9+I7XYFBy/gpOVajY4VRe23dZaCiNUhn2etnKgkCoZzDwsW5NI57BMT3z83NL1fv+ohXQwu/25ta9rrQy1PgwGLCNlTt5pEZU8TmP5Bl9kyGyTb48FiNs+qsSpP8wzh/rEM/OU+nHd7UHaKEgb1TTHWXDGIX5JYg/2LuPxQdm1h7kwZ2EJWhU6U+Mqbl210mp+lhglwwmzXQLMMltKvzLku3pJHMLdOEUS7kYO/iyKUNO2Iuhdd74e7XNwlMkhJNEP0lVliBK7QYJiiZQaKjntR4XKHn0t2n8zzc974gqWvIgYbNwQNQeYjjGRB+KDP2g0+3baES6j5dfeoXspoXZ92jdUO57zo+3+Z4RGj+EV4/rZDPlIU2kg3mIuH5ISUvB+SErVafvXGQfhWMlEDd9gU9GLi/yu7xjDMIUc0lOUO73JCeGkexySzAzUnQsLngyrsN8ZUP0GP+y3wWtnGjfMzRjEFk/wSaSywi/T3GT8BRg1L547oyZxovCQtLR2wQ2xlbISxKpqjIWUROiIrSKwFohzU3M81eBekSgmtYL7rRwb805YcENObW5wrC4wqSV89eztJXy+c4oyW/IyZiwuXRKxoKP0q88LLFtw31cxaxiGZwX4LWq0IXXfz3/WjPcrGFQmQafXQ0uB1qZ/vPVoTBx8Fyjgk82DDld1ONonWtvew+FmnIB2lWxRpOq2yOjzoqfXpnBk0rGj582rKk5r1p06Z+nE/G10hpVXz5N3JCFzb4U2qSnrx9HtJWxeocqBfbsENH691/+4qPYg4Iv3+Xb5C1yTmn5fJRKXwHQH6O/ygv8a7JIuDrW8Fjjv+bQbO2OhA+W8inu9o/5r4mMQbJEpd0b2v36cdXTGOTTvyX+vv5/T6SM3U6Lv/9fIh7R5QrvvcX0veJ/TyRJvOFv+n7z87gfuxQyd9DWdXGoGoagyjheq619IveejDQNUupx3RSRtgJ2sQxZxzDfhVkK7jGGW/GwLgy16JEDLhfNPTgfTSmIfhb6ev/fMrzVfRMIiljosCbpPej257qOqUxc1pWLwU6dPpIbk469q+2k9Nv6j58WtFI+JIky0VB6tqKZqfNtKV+nkTXjRoGVsmpruUBhePSBjUDT4PqXvtlX/6oKiFnEpRE3NNwbCYcpmTVnct2H17C/3fLHsB/DlMyWU+cGq5BZtBSkd+BI472Ojizr/TXDK3Yl3jmXQvMYr40ndzQviz/fCLEqbiSRVM1aevsMg2eycx0qikPnP+wvWb0tCYwanAQfajUzvQoVm9gYkCMuQqM9eHZl2jVmnoDR8FF6jz/GeWmGUSemIxccojqVEhcUTmxgY6iWMpaZnHxlemCFzdRQt83Tt6x2T1G1zs2eGawy9DA8HRAqM/ZS5S1QKHADNzu5kNpGOH7H23cr7SUxwVxwAXRn5g/myaTpqzs7eSiF8eKWfiz5fkik3VbaGbcaTOja4nRfLPk3j34PwdBxkelYk+QNfCvio4TlfaSGyAIwBfi9NP/rwVjbmvCV5YnRliQ663YqyYgBEOa3Hw6v3HetODtQ+MqK0LkN0WBiIrSjt/6KRoxuZYgM+uMCTsu2+YiypVpRny8KR676yPJ6XmUq9gjSfNj/Q9eNMZHWuc+LT6230s/UQQeZEy/4cww1J/XitL8BxZdLxiC6ikrL4B0Qrko90RQebzYYjPIyuDPj0hmUM+vbTOZlEvwD3x3FMpPEaxqoD6zdXYFv+C9+dJG5OhBlW2PyaEMYWYF6lvyNnJCLy+VowyRkBKv/T6/QMXt7GD2w93+wA/GUndfKuh/hEOBbKGBeaTBqgC9qr/ozMj7IbrRS9O1MbTZZuWnDE+9wFQwT0me9GjbxstytDxH1Ss0LZKZCmf3+bPsiV3oZT+etps36qd1BC785c4OBEv4cKCzEdcYgtb0FSjI8l4E4qaz/zrYzuQrS8JJqKRHbx7RlW3pmWfaOwgyOsZ0t3DZyjpcxCPryl7e44rMDPgAotEF1xj3VwD8ibsEOH84zyBgrlxNe2E1YaULapdu6jA5CALtogU//B/00n7DzWbACkbsse2MVSmdeTdezOlsQR3R46YVz9RIxXO8EiOyDIgWO81JD+L5Xv4OgD29CZr2LeU1Q65zeMaHuUH5k2bg45DZ7N2zO18tSWIQbTMi4M2/ijazSMPGt4XLtGxF4UUGSyJS0ifd9kNIZfjfHb7mvndeS20imhYu1NCzp0MNbxdnG36cvZayP/KmzgfOBmMd4PHaaEbi2uvLBrFci0HYFwqRjMQO8ZtX57QJzZiBJ7L3vBzbEcV1WZhLeRCCvLYfnE1K91XtDCXn2ZdryfzIXbEd8O8MmnAOkukdQ6yN4YZe5nqxXFdWXtdwuP8WFI/reA44VQV5+yXre/d2hwGa4PW+rjTQZIMlPRSiWfKhxdk3XAA3QJ4npRSYHCX6f2LlG6e25OpmDJnRl1CM4YGKAhu8rVjm72cVorrpr3Jqnxs2hQK8qYV99VnkkgJneJfQl0WdCp8M/OT8sD8Lb5yDany4gpfhCB3AU7RP4nukyTApe22egvGiR4pPfHwLqH6gILumFSQN9eGIaJ8SfBCtRq/9SzibppJkmxpsNjDj7+f7GmVUNB9DzkHuQiASYJtmjEBBG4QU50BCsforMKYsUhdddDkJQplGqezjYq6Y94csnqV6JaIMNYT24GPLHQeoJjDQfiij/pYwvzLMctEU5MfXAffEknl4A0Wm7gDzKBHx5GjkDYOQ8Hf68b4aXVR7eOc7uGwrZ0v8npgxPS++CLKAikO4fzC6k8YJhs32PdyTIOBtArnlh7gOe9UeTDWo1XXgCcNipLfpdvw2fXu5nf1RpNrQMD/+Dp53DEdemAXjaU/wTRtmzsBBg6M0vS++P5q2q8kyDK7QMW6Sc8/JER1bW09jqMy3SfGTLXrfHa5f3X+MFvB8an7vqgmfEa4Kme58/C5Pr5Dp6QTmKvait4HnQ9HwUT+B6nenffe8WsgkD5iZOW1/J2rY+ib5GNsyOVzQwk2HxcJavI+sT5o2P6Cgr3H5iJvyLyolzZb/xJAzyv58NLC69WzXq7CM1mlE9KsTAqnOxDvbFUubLUlAJDwCqRN894qExfHehX1mJeYtcHuixSHtsOoaurWpZmfS1repy/x/iwVChZXA5RLkP6wRIPQ/AVNHnm9Aud3Q+J3XKA/tGA8t556rx0ec9dgC3Ij1BaullVJcFpD/NZhCrM67umzrwyFTPmReIAB36bYOih8fHkq4j7KurSdYx9DN9Q7t92Z5RK4creHkSm3DYNP9zoLkrujYs06JyfAoF/ouIz1YSfJKj+5zXakpu78k4OldO0kI7AaJY9/NEyHNpZa/YrSM/heS18SZZ5qrbWwZ7A82v+Eg1++P0HK7QVxk9Z8J+ll7kFV/nTmBd9fbwz5aTtH2UIkfurrT3MEDwoflFV6Mpf3de8Ut283N/OxWIKQQSTDHvjo/ZDw6KvL+eNc0rzgSjm7TUDkGqPQ99aVwZxAdcCB3grnbCJBDfeiWjUpwnPFAvHymYnkwhho8J13odmuaizEhBWN5IHk8cB0asPqm6MTlDreYSqymqol996Rpq4nTEJHJEwjbW0sGap4aOytzzZJYTGkb8mC6oM0aV6uo4psGMKE8A8nVL7bErmclm5YO3el9zwxqlDjRz/YHXvGj1mXYvC/tiSCBiSSv1KKkq2QAJYLYilf5nIJ06bMd0KnKp6gor9Z8kpqTW193oudfRE8OTqymr5bCbZy1ZvxYAdmgGGLtPOvBMOTkj7+daJCXOKlT8tdIOyNzJbERP47nEOT5vrHjsOU8aCJ27XzRjAs9YPHd5PcOhGCU+ZMhcwoQ/A8lL8AadtpYkvf0CXvaHwq/lvcracpY6yLLMYub29fFCZYe230ZYGfVTryDUsIG6m40vi5cf8Fb2NtPcQEwU/vjw2bmiGW0UphjoeIcnO1maJ04dnlgYwadDGP0vpwvdFT3reaKazV3b8JNduQ6TwwencU2njYqMjlV0+Z7nifP4x4HFvU+X4vLzM5JMS42o1vbVkIX2xdJH5MkQ3vUJ/qF/ce+fKfSW+Ixm8xsMS3ZIac6uha37vXlBzDahPUnZ/Pg/eMNvwiMXQ6uhrTwrdoa02AldW8H4lzwJbbjaQXxQZu023slrv1ycZ4GoohlvF7T5I37aIko6mzeSaEr2XJYBJfC2Vf5fin3P+Pfb8KzEUp2UCz4cgqvxJkUuv+kXHxc8+4a3L9YZX354fsiGt8a3v8RWBNNzvftLtTzc9XwG7bnc3avzLU33YxWSecE6D+YwUI1i9wet/MIs4aUOHZWPD80hZU+Xb79B0YjJdyzKxmWeMZoeq8pSOMsLk0n7yOMrIuVU1R2AKWSyodfsWgun35/k0H51qTxibfWkghjT41bgxVMOPNVZuefhCRG0Jqx69CZjvRLec7lRdRXo1s9c2JWSjLZA3q3TvaYJfiMlrNXU28DOn8aV07OCEgzzeOohFWMCSLrmAEIby7t9GlGtD5a/qfIIb0sJg64eJqOH5Mmmmi3ul5bnj2Kh6QpnpSdvFX7GaDiGv8XanFKrESvRcjxtWGREDdWRk2BqSBxpeKt1piybE0E07Cd2JyzZhrmCNDCp1r80kLgcPyBff67wlXV7RbadbZ/zwM3d0PTDNCAxSdjSj7XjJ46PKk8HuE6pFMNJDc+z7U9y1NS7iJGymESMW8kITeoPQqQCxtdN8u6sHOFumjz0DkslRoJUbeoU7+7i4KpMoo4uNhQQAt+VZ6i3oKmP+iD9NTZunnaelqcVhOWG2UsRgC1y6oYJUs8MExTYkm3vmPnmZQ75d+3PegZ7MrpVO2UZo2H5udlmN9lhGhL2j4R3NgWeSno0/RPhEBmNuhv4mGGtOXEpgZdfWp/465UODRGkJysfpSXgLkSavzs56+YicZtgIUdovp9IAFYogskKFc3halhMHYQ+DlD9Tc1nYPUdWwpLqN3Fp8fUkwA/IgBWPYlHLCngHadOD5inCoObAtEramRg5+70e1RMHnj2XF1Gli1vDznUUkWrFHsvD4vNUj0+rAnGv6WS9oQl8B0hppkbLaC8QUBvktWSkh2MVVgqFrb0phg0kkyJODsL2N6MKz/j5QgYi2sFV4ZVVy6nVd5+Bn6YihmkHRakhjb2IqfcZB6dDee97oYXFyhgDSUSgcTwm32lM+CCeYBheqIFB3rhKcI/XUq6VDXnw/rox95By1+tDINo3CCxG/VuMEQYiN/CsLuBAElJYkbEbzwxxJgSNuFSOw+Yp9jOz4v5yGd2Cc77We9AjYI7ldySM4if0dx56FS+mHx06J0hxaNNXe110c46CYRdhkkpzEl8mHxzl0MnJGwLVoe2ZpfDS3zgASz+WqO6GXroCdPdpzzbiLgVI2GkAEFV9T8OE7mIMGd1G9HMHDpT2LIUcOdDiRxCYdccauvk/G6vfDrOjOCy5vc004z7czj9FRzCSSydf+bNKhsvO4zrbXhLtV29uh9TRGK/4wlWCPnP+a8aU+4DovLEQrRws25Suioip2bv5FFsZzk2+X6uVNL8tilEp951r5gekIvRYlMg9QmNMo9PaYYsvF08w8bQadITLgP5EXOP8zLNZ5AQNW+bQrBlSps41MDrGlubgyFoQHccvrazbyddwmNnHyQsr5LfKbsKH37BZPyzmzuvXHKr4YXIotTpWCD5aFBx1Tt1as98mduwnedIeuAOUrXP00G2ugfdVfkNcDXz2wlR7zo7/sX5HuqRrdAipe2D3dSnbvw9qltySXfK08B41COHFj+iOyA5hH3WXuGqwLfnSaznrr2vSo8Ypt4EOIPU3wFgOwevBQ8PmZR5laGoRvSc4pZQpjWfgAlQICqoPf4bSCC5A1f97uzNMmbKtN4qoTcURel+M+uypjI2GJg6lSY6lccvdB0ixD+d+e2oI2pxfW+EutPsQtSMapq0D/mWh4DXBjo6c8kQBNJjItPtKCi2FSW2tfec4TfwnBb/yrMTsvkHrI33D1ZLdwn1bhRfuEj4ICqsIPrQmxpROZFlOZG3L4Iub9YQE2OnZitYnhd5thK1P1f8Ld+3VBvLDV/20mXh804RMpqSX7Qkr5pOv/9GRvWUsXSNEpsC0QBHPl4qRDDnPux4Xbt6yEl5zEW5Nb73wbf078Ml1Y7e+Zdlxqr5DeYWk0t1W7+drhgDuZqYGXmoZBW1cr7WuBVvnKZUpPJNpsFIeHVN/6UPh1pRggHD04a+Xmni37wXws13A/j9hpn87KzIqDR0lLHhtW8nQWlV3Go1ouzdn+fT2KJjDX3Bw73GCt9SLYqb/ivQ5kEWgov/dxi22wALDZl1iogYtysQzaz9YDU0XUKGjX+/bu4XI+hIsuGTWafj5425y4/COIbbgiKeoaNqI3M3L6R4B+3j1bUV8lpV6NIsZXV1ouSyjEXUixxjeyOVxBJ6pXjaJvEIxudBsWkaW3stkdr/Onry4q5K3SzQXfvfZ2DGLlyXGRGCB7ye/nhwwTpi85EUSEigvgw+IyLPcwjopsqR4roHx/592Jbz9Qwu5n84gzPoWBx7tJwF3TyhYvT/bogiTmpX39Cvu/99Rtf5vz26S76GDPh9pSN184TxdbWXKJyXGNjFZEJXSfVCThXg/PJyV0116EwZrXxtOSNiOaOqc04uvM4zOj5l88hRuUxRmkb10vDEY2uYbRV7piLLP+KkOAy10HG+/fLZOnz6Lc1VFikifOEjOjxgod3SPJnaBVylAHMhc7fMs7cGKVlP0x+wujdO0EGu68d1Is/Wmz7L3OY/rkSwqJiSHWNSp1QSUzwOAPvo5uHzD+265h5FbPOqMInZLA3XGXwb+z0q+aHsHtIFMnuQeUWYwOWA20alrUVFxgz2C/y8SSe0y+ttlHztHijB6pVpHx+xMe7gnvkFzCyU0ayjMBlytiZ7sWOoYZNxa9YfcZ01KlrJGk1SOE7VJztCmGkNwtClunuB7foLffrudl4bDZ3ws9xAa7GtuHY7xG/l579CfmL3R4bOtJ3MIY7LfqreFbnZncy5fnP+yyDYElyHmsAcmsmAMFuNgtcGkOEpSg/5fqvYKLmxSVzQ8CfmPt0z05Ja/zPGgySeQYM4gD+s9ocfnM6LittQSRRDpzUQVINkzkwQkw2z2Ey6teCUg9supB/buma5o0qQIRGxhJNNlQGszai0R0y5ACtsVtnktdUeAgkR1JMe8rqKOM4x2O+V27LBBYgfamE4Frf2tJ6TYYpLOEo9ZawsrUFg67zfiPX5oSxf1bvJe3qDIeaZHA4NCjXsjhecIqFm/LM0IlgEdHX1l5caRqIjc4yQdzVc+pbBWmXW1CwENdTFh5w0TpVeXW/ddTwNnOzdi43gjABliY6tWqmWeE9HxLdqjUjiioDYOsLZdXNE1ToXHKpxbBkCy8EhptrucL3R5k0/9c/FLhjS6+1pqesqaqRtNC2vmKlAvvBDIT7SxJG7iMrnlj2jp9nt5TWrC3nbx/gNNsdKgMeQE4WzON2Hvu5qfwUmxBRbbyetABGU1kY9ptz8ozmaWLTDaDXdjEww6wtmeTLyUNMeshVKfQpuuSOq14PkC2jcglsdlSpNxKuj8soUw+U+jdwWMJUg0cee6XaNbvLBS050ClhgfmGyC+g6UdpsVM8q8uhSX22BA9YSyHgxFyjB9UptTcD4p6sw4E1Gvs44LvVdXSQBowENmlUuLlw8D+uFMP1mnTXvseZlTILb9k7idKZ8alYWXxR2JfGHxTApnDmC5GQzHLIQrn+mLM//2Eo64bNLBZGK+RT+bw+ECghvo0l5E7YomRjxz2qGcLWmf8Z+J3AN7XrGYaejNNE/pXvUxptjl7KQt23c1x1pn6BkDiD/fAw/CBzcD8DcovUw5vng+g4xc5UaRtEB/UkQ2iem2KeP8g3aw+RKTwj5DvK9P8sWXZkRphanIUV06RtxDjV4xZj8622Z7kYlDhJeF2Tu7TSIkLz78PXlewp6r+sRzQqEp9KJJeK0fBRCN/zD/kr8y+lz0U+dYEIT3dVL1eCHAApIw4sEB2BqaeU33Zq6kvVJ7AaXJy7MW27sd8fH/Vi4oSoSfEaHFNhEaz3YZ0r8lkUYR+D3ueNu06gTUq8Z2yaOuhF1wCQEP7uYAk7QX9hS8VRnVJ80mVdTvTxmCi23AaEL26UKdEQkcKxydmvXDYb2F7TSr4nSlbTTlsj7ewDpGS8MSPG/V3gEbwTioLjiL1jTX+8RWkdUiYm0vTP+9Qj7YthgbAoFgdGhUSsREYitDG2sBmKUQ8HFdtSBr0+1y0/ru72jnX7oXCZGmyRi8ypSwTgETBRIIJpNetDLNHBhYKs8puPvbLehTS1IQxwxRTWs6QGSU7JEbJIoTSpRxRhvDWtMYT6mHf88TBZp02opZmLx8guJeholGtDtVfaOp6Ul8hTY2EUv0l8Y56LRZl9ETfCgT4o53HGiGeFp3Z+XgmnChw7/tFh5F0W0ncPuSz0EZJbTPG7BAYTWc8mOpi9bivQ3cJK+3s1MKPyEGA2VI47MM8Xw8p8ZjFadSJrrHNU0/2Q3ACmu4QEkKkw2UWmu81STGHv8T6k42KAwjBuep4OcFJGH5Yk184/zKt1kyjj63CLv2KM8EfbclrKQw1LEkWehVWt/9EIFJDbDudt6vyu/j1C5iBtiPORmySvSUbSmoqOWjz0MwpliLEEybkUQSCc1oindbokYRmOBv0IToXvkNEIdSsw1PxyRVMgtmj2OseApoDvJ5r+jCz+xHn1J9J7SaY6FJjH0aZaTiWz5Ual6f4WRtGO5/lN/sJ4+BXMzBf8ySaJ97E3HpuaUqHCxqaNYH2kYwV1FzA2U69BYztJO0/AtW9btK5l8OX3UpBiPgKzOoben1+v/C3pchw5wTczvGK67rLs7pO0tQh/VXxL+3lqxY0JLraQ7Y6k/xHQbW//3zMNFezcalsoUQE3w8Pe1YWOBhwPdg+8Yh52eXMdeDazhH02becAAl1JKYIkjkDkX0bKM8sO+QHYZ0LZwLV5dZxNVQK8fPVLAEAbbSmAu36uEBKZnqGhnXjXbWKA/l2oDQVj8xPArGn5ngLkvMmy0bAen3xDOpgdvMC48l3RwOfnyE1qG3F/M/Ja5JzSAWJe522WnjwmbTLfeJyRJHNEhGcnNvDqZC4gjPYPSHJ3Y3ls2NQJ9JfDRcEAWZ8oNWvEraAAvP255cdQUunyO0i9tIL+JHw195hK6e/VlHa9rD37t9bF/d1y8hpvkU8NoNBF/oGli0Tdi+nVHKiPxvmeh6JHc2mhhiQvcDPI8ckbk6Ca9bZeXJCrEKmZZR1nm1HIJiLTS3DElXw1T5HSsjuw3t+eyeY7VwwfTF6JUMiOJJdWM84ZFGws4wJXJVBLueV0Ue01Q7IDQz5uYS8L6dt21QwUDh+BbZVqlNNqksl4YbHDUzQP3CEn9fx84tffrZRa7d6aHWX8ICJ1tq+3v95HUitvcznc36iSOpeBTmR9KfWx9AcqhSFjnVS0+1TjqNHRC/DN9rs+npko3YzIOMx7XcW5TI9zO7bSvd3S4Bvh4iPgU+SpSFBsuOBxssONtDlL+hNieTX6t5uKUD19tS10NWFiezEsN35MvfCiNH31I0q31BsPVwC46YZPQ2TpvuBiLvDPyR5AGl8yHH1LGKhhzpOo2eJUc1xOg+k0pmbXDMlyHbpNSmG1/sqkXzRFMtEkT/WK53qNHkRDccFsc1//ZH84tnhDcmRcJD0+M747MIG6+2zLs28h/fqj00OxEVl5u9doKHbp8O1aPiNpGE9oWcWATMW+MhEN0XobRDMm27zAYUezvgnserU2TV6cnGu8poFGoCcvUi1xW4JhUpFDPcja4JJBisBFiiidBGqSJx2top7mpQhJRVMp/3224Ut3lKRmTfdVNXTUcQk12SsQq645OfP7hPqwvttAo/VwU6rxy9mAlgrHnEZ5uETO3JNrGYhgGz3jaV8G978/G8m/ggbPYEQma1J49S43WMTeXmug1Czk+OdWzNzQq9x/xOf2ztPQJ0BNRtlQv4c1Pz8Dp6IjYZ1VBK6OWUcfPK5MS0cm70eSyWUCd0Q5wDnIbLXY8TjxkonkDHsBYTJ3ydfjW+fmF9S7GYY9b1lsT9N22q1Q+mvyZiMmsdlV8zS9VyrjLajfABZyWrpGuL4uqBW4Kp2lxxfPcLDrqgkmgkYbJpWp69aZbWWI7qUwc3FEI7cfKzwbdAZiAMUltjaQ9DTR5jp/8XKHITNmqTXAYsE+G/q4Gdqi1gN+3GHydme72S8P5g1rJ8MFqFV25awL/ugckBcdfP8YqFFGSOrDHioYamlur1OCimdJ2BalSf1upRkJaCnNkNCy/WaQ3P34pQmh1CaJRgR56GAXOuDd+ScksedxHfjabHaB6nxLGJVeI8Qq4t/IsflNNgBQwlSaqTO3QyL8nqeRcKdZCNRqROrZHjRbdqw1G37gXokF3BKY8Q7uO2jaKdEstEgJHX87O0eEo7sMLV+pZ4zd7YcVg7E1coPWDhupRHUAMY1Epv85CYZOzneEqqxVnVh9rol9/AqGrma4BDJHhQ05E+SA6jQAxR8UO5/eD+5QYpnFoAcE5n60LYmus+6ViOjgBUVZaDuxYygqoRfTz+QPUqL8oKZcjNSRO3JvOEa6X/4XzrHZzVK2vREziuD8rsjSfMKgClsAttwuQ9wTQ9s5S5ZdtvGMSw6h8kflm14P1QfCnWqQLqdcEh2vPY42A7LfRlVNGg7LcYPy4q3VTMDo9XDcDjoBT+flx3aWpAibFaAJBZ9qk3XY9KUlCknTCJEjFeG08hFRZ6WaEgdqTZwcXLMWDiivQopeN0Vkn5yk3WZKl8BRHasdunFHwaL9ygbvkHERlU7du/B4szRQqHl036wyn7p1iGZf6pQSap6iTCcJl7ypxxg4QuDrxM0YiWmFQumZmyHgwFTAZ5wQkKA1WDJpufSuLt48CLT1KdQfARtakGmN3G1UDDQ/sxWpwl/Km/cF/LcUl1Qe2qrbqCBE0qkcgxhGVegtbsilIrskf4Wtw1FHT7JOSaMmHEsikwur5IZOtc5WXQZ2WKa4aZMNRJ7e+5RxjgOYhUhom3J90wz/6fbpJA/vuN1MT5EC34YM+WwvcDsErZeIEzBEXUBOD/pSwJ/GdkS/jNyIoaf2oLCnZ84noVBW/7/kP5aTjskTxPUlCUnSd+g3UNQaRkZx8fhnQgKgIjRDwVkgt8Nt+jFz3ZWMQdKD/MuG8E50Lo7xHV/7/NXo9IcxScB3rFeh5zuRL/kPwZZk40rG1j+jwt0GmuoGag3qbm5g1SbWXKODV6xGTOSUXfNNbMLs04ctCw0593JQdw5AdDUwXUgq8tPGAd7XPKZwvJJleAW4O8Tr0xozmAouW3QRCa+RIePWZn7RyRDNrXWRan+yy2EQhbLj4ru7JTWlW1samladNs+Mn3m/qXrbG/6TzOlJU7r+znDEIk2dlLPhaNU0Flq5ywXTTiiWJWS635M8b88rgBGtuNuzgmfg78hvucv8oJBUtskl2gty3zvax7xLztw716LjN+yNRrtzp5h+LZhoHCgY0EAIaJjI3OdS3ZniTBuXNPfva61fdHMNZ1MfrhCBArL8i2CdLZYfBsKvBpU097ZFR73CsQhKkYrk1FvJ2eYC84rDekH1rV+l6syV5bYWsJxT4nTxqu4ip4cvjHY9VrcNe8Qkkyy2N6tWU6abxIBviNHOjhUcWnb8d8L//ziRdc1Y2Yk62nrVdSDRCbdNlAfL6ThZ0jQEV9K/DRu0QzzajGYyvBH+6lt34bUkIrvIMxSyJoYaTVX9xKRtYSCC6OujKt33KXevt5m4V8jYeXFra95vCLxu7ZSAuBy1z2ofVUcZW5IW5tkLRJo6GHm5/b6N1cX0mcRuNq+b6MjjxX1tvf//+nuEl0zdopkhx8Ufdf2D3AJd23HRa1Itg6GVJhA0JKAhMpa6Op+YOe3wQ9n1MeFqhxL5YQ02hHx/t9/c2NmiPvGyU/Xdc1OorXP2JOFL4MJVLFmxNFtFrS2jrOS0vqjVn6olbStlSr+4R4rZeqrZLlXw5YU2iy67QCOd1S/IRQam6xHugr7P2C03hrUcvDKT3awpD2Z3M+rsMjzouD7oKiph4lXHBcWXC2prMGdXTqF/EpknWhajFmIYM6F7FL7sM+HcmtT16Btoh2qDdOJrHhfldj9wGY+nbaPwLut4Y7AWQnrLSNeMCQOc/vBwrrngEa+oUVzg6R8+lgNUZ8Xk2F7A3SEOpbp8ZW4yzaeMZqdWJ6uGLnXY+DtmGtMMkK1oPKzG3nyjWkj8lMqZFmr0b3mwJOBHn7o/ABb7jaHlVXnraP5r9oR1ZpkQtd6myFBZLELuaEFgtLBzjH/1ZX+LPxeR/Nm5Bj6KiYxnzd79ga/UCRyvBlkZidVrm2Gfo1l1rJGOltVSDA5IEArvcpRysCg20RcYM25gOegCeQXEIzlSHtWOVDWw1YkotAiGPbH/OCV8ahBv6DUhN0Qb3aGYMpuuTJSEdi/VlfOMWAn8uvGn8VtwM/VLP0lT8/IQmhpOyJxR2SsXVsAfo1bQC5hluwcosR1YRIhX7rM4q8OmX7E6QJrvB0cpGQe7h3KwvIO6rrIxRWtuBUXHa3m3G9UzxP2ngX3uDV/8OjSELobN7sGjBPsoTBuXhJ8bdQPnMrhsMER1fFnIrt9RPImIlBObgSO37NBI+5TO3vPav8Ss7yizXkO9Xy1oT4OMhb1ofPOWZFvEIfu/o3Eo6PIXRQB2TymUMLuVnFPkY+Kcws/O25x2lgBf354pK3mZLvMN/aqwvM5nHCv/GJv6zfa3YVPsxhgHySJbwVj3+oR9JJOi0UfeSpf7UwWIwMTTUWFluojrtzvT7jPK8ChqYeBEP1vJBkBBhQL5y+8FuI5qW+SAGUkkLW4KVKeVPdTfaM7sFaPF7u3vi26Bx3Irg/o6jyrYSHv9EEVHo6Q2GcxpWlCZ1Da++jTSkQNEAfk4w0RRAweYdUt7FuzMoPq7w5lQaWH6Q4IpZQ8e2vNPFf5F/RJhWg94xSpffTqMGjaK+uLA1+/E2wWVVXGomPOQCiduNVfiFhLj/ls75m8DXPhM7sp2GVzzlmfSGULumx0uYGEZqKkK2oT0yyl2Ah26+btGD6movCvDQvzFItjnGnzuFrFgMDSy5ydhyXAi5/gROXB+eF+9sXCC+qnnpn4pcVxm7/Uq9/vqxhDpWZ9OtmvVqiv3HiEo12IaA6+AW5cZhYs+QRKU6CE2l+1/RwS0EGaT1XYPtBGNToWqul4rS7qHTANc03wAiQjYdl3CBeyRvyS0F0Sj/Jb7+SeHQClaQnH4YOhslkV3NavHJFR+dS99R6SWcuzpB+nay5OI0B6+ey0NIZ0aKBljyRZtAo6OK279tBBjbcbOQntaH+MxaimqagE9fVFbN8reFrKxvXaS6ZZ8TLH8VWZeWWmdsd81s89FKZVLiZVOroVmZ1qiS6doOxxX5jd0YEVosSaczk3/AqtapleSUtmn3ZP28ZPDM6QKVQ/Al0bHavqChibzVbyJBuWbA0eQ9rKK8Dzlpjrlptib0/vnt0JCbIOj79vVIyYDCBAOGvAzhmw6J0oBcXKcw7h59bawnoyn3RUfuqpnXh29HlUfX+wH+QjJncoY9ZiaJyYaF+5INB7JviO9b73GZmBmoOFr41FRwHy9FcKEZHRky2ZnT0ZKkp1E9vOYPk7ron7IUoZZBVS1xndEFsz4/RO+rCl2Y+OxJDfDHOJyVpbC5demLwlMDnTkVV1Cj53hpX1icVuJDhjnUhKNkTLSq1R2rw+bo5dbN0s+0BXw5fctFZiDHkpW+mwwQ0lFdozpipowGeLz/WrIGpbLoKaQrj6ekwMaH+ruZvUUeD/kgxJ9p2nsaMHng48C10b1jvo1VYizqy3GpawTqY2Hxm4x3PeP59x2IQAKBinlWgdUoLutf9Sv3S3axlmtg+7bukbD//HJRnuhS5jurstoSvZv6hBFYNKlzqjcLxcuwxm1wgLNvG6pVSl0lDT0wokTRIe7AH7HOtUe8zRYpnENxkp4ZXv9NLUOMphUB2wOsA2Fk2uzLA8Y/IucYNjCiQlv8DUaieidGWKixHiE0G6LR+WDy7sVHlEp7t0o9sbH8Aa0zsFuSZIwbvlBortCma7aZZTW9KDWkVkjm5UpchBLJl0qgVQ6fDoz5MK8W2uyYsi2+sLWsUjuANq8jhpkkbAFC7zjZA7bEMeenEDFj88rHhCYoxfhQ/A7dR88M14CUsv41G6ZmKS0qekmv2LntsbDrFuDNuXl2YFFSGyD9XFQ2j9iI2sfNM54tuA97Wq/EEQnFjE8zS3rAm7pB9MVuoy4qdRyHuISQJ8bSzzjEA9kyz8JDDq7agIB2p87KTt7ThM302VTdJCQqELs6zk5Zcbk0L5cMAZGcYOyGBZF2qjQZf/1ETD9lfqQ5ANuj7tgXw/BDJM08Rt9X3G1EX0sRpeH2Z2EoYcS6Ow71LC2wjU+S5NXeEZ6Sr9/JHZW6P/LTl7BfbWFCKWQJlfezMIZIDgKIQLBCWT0jvqOhS5GlNt7cX8RMJ0ZMVc8mFoP9ASaGGAzj3o0+PzvGlmMw7VT2Yz5wgiyhxRomc5+MwXwyR51CeOLapXsY7ktllfPZocXHAfDuRf8+tM6+3tc7eYEIl7rgnwxTXvYiFkFAb10xOdw4AS1KQNsS3OerwmwuroIltny2ZXMQ8kOxbq9dKppYe2bxR1gWZX6GfkmxfU+dq+yDWGsiXVTpLgKy1WXg3MOwiCkGgbC/mMZ3x68cC2W+DPN5HXSYPyUwxVtQTGhFTKj3DzvtDdTlCpDqvTWfyq0HXHijnDbmK73nMfZbJWEwW6xUuumYeX231776Dz6ZzFzesGqQkHhO0MpYeLBYwDpi4ds5zfJG3cIb3f5TIvFC1H+utQlFhwsJeL06/G0JxRu1i1JI3w77TefU61vJ6o5fCzKeEP73LTqeaePvSklObFle7O3L4submf7fRRkv9C4L4xalFg6889Tf1dL3Oe5bCcgzXeTF771ixcfbeH/XZj+M98N4P4z3w3g/jPfDeD+M98N4P4z3w3g/jPfDeD+M98N4P4z3w3g/jPfDeD+M98N4P4z3w3g/jPf/iPGcJuGrQ3UCt05wdSZ44aMsj6d2G2Br5ptUL93iTiCaDQtnuVI4N7hW4bPabE1PJeKLOcGAD6cFiSX8EkDIz803/ISvbLSj7dS1kCGqpEWw+8iwqi+fzNZfR6qjM5vjgzIzrYSbTsUFQ00ri749OOqiQAelMujGaPTjf19RjIzCc72DGKm/vYn3RcTDfg33/w94h6gkUUEvUuXydxOt93CpXP6v96veW79WoFArpf3dRCkhs0N1E8nBg3P/172U9Y0/aI0YXF24vN5d9mL5tpff5w8P9m+eUk4H7smi3u9jRAM5Tg+yA+7qw8mB/cHEbFEaealR70JXnqOj0UK7pemKTJ9c32vLzoObbpvAB4X22CQfu6lv1Ri6xibXLA/L1pSGrix0uVFfiiykcj7vRxusKb0O6mv3Sgp3m4QDnJkWhlXtoVu/MGbiSlg3NKcLLiSAnr8+k+AlvWBl/p9emCNw9uL0Q4KmmeuzM4RbAjuTTp+IRGvWuNvSvoS3e81E3Tuz0MIs2UHLCHn7SzHC2+S0W+0lJz0BdmnBPqHoGnZFjV2lQHtnRVHR3y9Irj0oJ9ms5zhdOX75CvYgJGPIKNgRs2PMLpZRphDq2ZZ8DO+sIA7P8HYiW3dyWKlrZQJe94BWfhOnvGrCE9Z7azQEfCXm86l/uvSngLYVzASrrAoZNk5DbnpdnKdbUirnJQbMUROWWRmp4aFBFnHjqajFHnw6mq7hWM0ZmxwBri1NUeVtRiXUPp51TV7jPoB1Lnn9pgY0lK4XPqJ3Yf01uMjeoVju7w4NElw5dUBO3Qv3zsNIB4V7CJuSFMPgGXCxhNZa97yel3niHdQgJvW4vW0hXdh3Kks3wXAt+EJO++2vPc4HBWKX+j7L8Q/n9r05iK2wjljpEPaVvLqtsJ6VQAHX92mszWs4xhR51X/RWB3WyN0T9vjeTpOD0ZcqmWY1X8xeUOC3bkK6XE84vFiUL1epvFIa32tqd6WigYTfUXrCkAbW8mqWJtiVTJ1ZADA0i1JsLijKvfe6Exj7mGLQ6WVeKcu+Lyyv6+U4za7YIeY/Sj4S0u5dweLs/k/vrbGjkD2xmuW3yOnzaCNbE7F5ea7918saVmj1iJMgNPznOm9vrqYp5Wehxxyxu49qqulpnphWuZ9w9J4Bnil1gaDTeo4tRnGVi1e2LzaDHc337pnshTfh2kPr7WJYfk8QCVDFxuLGmqTi/Xn9ceNMV8+zpYOBT89E46sXW/ww7Cors6KvuNddEhVSUCqcuI1WsTpQ1sIxA9NOg8jaWDfTgjMg0uzbXOmnBgrl9PgsJhXP94hi8kgsw2X6T/rJLaSsXeEU2XBKvmaSVw336RMGVOdrRvK1BNfG8hGa7ynwKjB81BsNn5F4PhhBnwaOfA0SdVwKsFkl0tuARWlmVYZC1jgMw+StHj8RoeuXqKs5VA3o8m06I7OBBmGW4QfvsF1K9C9pHZ3+lPylHw7RCyBtmzWj4/TV8nSxmCJbbWwew0KaGBuFmjA+oT+Qf4OR/6L34/5HK8dYyCr3WZBw1+JHYPJ/ovO0QlyNTMJ7Cdrbu2ciHLfRGPWIxB4q69cz9YitjHkZ8v7VimA6ZHGwHTjWt1qgNhDVIk5zocBLD/seXJh19jXzoZep07vrWQYSNLmv9/nsFe8qrEJodRX5ZAZXr2UXS8irf7+FaSj5cUYhSeJBH5YjSaR1LRwHLlsscE3LStHwIH+5X/Iq9v64PUbeKRYTQxMYeF6NSwMv/MKgnBf3PWoKac4Db3dQR75e6UQkXjRX85DrJwj3UMs7pyfzk/XRhVTy2ipTY0fDYwqYlLidRljqQmeq/KeDVj5O2O+kZu/iL4P5Z1OtFUhGtmUzTbgz7NLxz/hPFI4LkN397vyfONUDBFTcQ5Dv8OLPqUoWyLUyeDUeDuDzXtIsKIi+6wTYrXr80qBp2Nnksd2LR69hmfdNWxgvGuZ/Yoj1ajnA6iTbqEa0ucIQjWr0GoYPea3HhV30AVe+0KBL031X/fn49HCkccxy2DAHO+3ua4v0jECoEjzyqhbHRJ9oYzFtd5PPpfqbt+8+bRsLDfpPNgdBBMzCPC/2X2LXb9ewj6nn3E4tEolDFM21k0/gapMj7L1Eh49a7/NWIOrYYAKb1/DLjF9aMqAr46bClutXsHMGw9nT5znJcmwwM62he3VK2+fMSuPoq7I1e1CeGI3VsBio5B+TE2juqHEcsVrDEfNOXtVODoccOXwNXIlS7t3v4Vh8XtHqYMa9NVoA1XQ4x27xzYouIm48o1OafvIA2utAqiZUjOZf7DY1MpxQoNvx5KSw/kITMXhJTZQSJr9mVpRDvSrxFa5ddN80UKekdnStVBVYXU2qwHrhEJ4RYS0OqxANDxI8ZTf4WLA8UeURfvWxsNEwG/QCAFWoLmmBvCsYKWoBsxOLR0c6YhhN8PDm5IdeOiHF2hYKxFi3ZodOIlwV10kArGeZp0IQxhPSlGLjfFP1kuEvwN+TTTQGVVMfyFB0atA6k1JgFZtG0qVBsVSW3plqjBuVYLFclIeavrRKiX4TSwkb8HOpcl0a0PWcmSxYBJtI913wtrzJzDZrV9mhdrlqeM0Wne2D2DvabhKXuE9C5NGCXPG5zixPvHNSS9UlZ4ccH3J1VUdb3w1/SpiqplB2m+KbHR3e9frA2IIrfzdzPxIqrpoKXdIzi2kIebwbnPHhDcZEO10Vd+XmWOUjg9UWJxuhdzawmLoQ19K7mvpFg84gx5J+m0Uth86UoiRRGktyNtsWViS5QGI+D8rHZh/HojQcXfiMJpLaHlPCuk/Z5nnir8ZiNTRy0NH7+gCf5c7WjKfh3wCluayIgo16x+U7qxbz+L9fgHFYbCq0hmUV16yTLSWq86u3KA1XE9vUinUGR7vd/JSfVjZesOgsB+2Awzp/yTsQ56SYB1L+MzAua8d8U8wrgV2uyMfT3ORBW77msz1xWSGkj028wbjltFhFR/nIMEd31AzTDhsoTh5pTb4e1QsHJM/PPvOd0Xdb/bm579RZrndHjWhKYiTofgn+H+AwiFgOuM0OthMIRdeg9sAbPaai/HHwaveyjF3ELqOkA6m//cy+sOpV6u3IaGbrUsJC9kXImlEroUt1EsVN8fUsZazpUrzjI0d2kaMdVwC6HWo2Ghj2RYaMJ42gdq+ADC4JDPsW4axMdwqcDT9yqp804j6N7/AOR78V/ppzJISC9JGAiKwGVXV3wKrRQ4yhWyQgRZ9k1jHik1wJhqTfqkH4lc2hEOjQmy1LeiQRiS67mwx9gtECHGAt/Zl8h+UDUVRfzKmEhnXBU6b/xBTRVbA+yE5wuPANxh7s2hIeCltZzltbPimHdkx/lQddfgG9uDLqszp6KJ3+TKVQQujzS7FmoybQgj4NpzPmQuhbHEx+yc1HnJS/CVS/0LA/MZj1vlDsqlSCjuIolUg1GpUX838qRmehEB8CERdAa7m3vJrZT116Q2x6uslgVxCJ+tlozoVg1AEHsFOONqMv3NlFNVq1je1mzp9e7mbwNRF6XWwRqsfUVXp1whOErQocGOyCaQIakcTW8z5L8ydGDGZO3tbN0LmnMzJXpJ5IQwJZ703V02Va0RUPU9pm0m1zxUumS5+rKFaEDbT1Yjykqzv+/M8VALGp+QfXpIQYfN5U6piUos6BRrIB4mDoWUuuUoeS6VTTuMduRBd5+WU8sZ1GtnQFpRb2W+6g+UZeWmoawgbKFbe0uz2hfXE1alKVGKblZ89H+Z4jzzcRKR1SfZx77GcSqKsywrevhdOfYrnI70Ldu52KFzpBaWIG6S+f3+lr6ZuCGH3S4bPS6dMiOirfGkFnhvssREmEOS2sE9zqs2lCc3eWMREsjGxyVh6zc6gwdWXqpGnReLDrALsvwJ76cYQShhAaeOIfYTEz/LGS87Vp233ojiNn+Cwz1Q3wQRIGO5sckXQZ9qEVQMaU7SWTatxvmmhDn3t59pTFN592vXCxpD8sb5Sef8Z6XydEHOrjpSbh3bDoei/WNq85CqdDmyvhvJmxZF9Ud7MheWZlepQ5UL0ScYv96elkFjH49VqK90/Ekp6yl+kD7fprRDqHOGG++tkcsJ22/jK+lRXy2sqLvKVqcBbAhG4dTrW+sDYrsfZmuSSCree43yJ6/a14ufZlwx7PhXx/Dm6jN32ihPWR57jpWL3PZ5DBUTn7n1cXpHFJa6c2EebN1muEL897LrS/pPXlqggwZ0d6RtX3H3NJmXOY+OVKNpLLxYooYTPhOUnebZaTJbamnT630L8p2Pm0oEZd11Swa5wURkipHXjMK0QfCV7IFxuYW3FcW3CE6jr0IwGMbbQMX/geAwAlbHnohOLuQarEIy8DfK+7njigwrMGwV4eOY28Zv6ffzijoYfQW3O0iTUPoL2EXMqq/Fy+T3mU2jOpHpvXQ+dSlIWfiIXhlhKUrFcOREtkahkcEnKMnWwYPOj/G1u2evbGx1olt08EyTV2zRpb1q2fC36Vsa01HiDHeZEZK1rppNRvEZnJdOC1Xljfeo1Cc1Xmp6k7ewAZCSXMGRdWEQE8CocEISKmw2c8qpcUShch/twSDtoXvY3LRmv+iuiCVxNME5un1YLL0HigK23B9Mli5+BXUOVWQdDySAjTJ+X42eBmCud+YKaDNTgOfmu10XVaGlOEp06ureOATdw9eiwzuSJ75QgxkfZYvJ4VjmOpm/+a3CbfuPe8WUBYAgV99O/3oOBq/2CmkliG1EcZPQH/a6mPFP0OzMn6a3Y1b/a+tNcFdV28xs9//f9R83nH8iV7Umznxc1ltP0HMnzp/1fr/61iPzT3QPODls+V/Advfz1TWWL3MaetNubev5nna9Imnm7d9lLBF1jw7chMfwva/PslV2HdrtvH76stl1I7vu036MybW8IKH7/H+v/efWXfkfvLvb/JA/tDS+XWbQhxfKaTfi51g7/93y9vzlucb5D7bn/k+Pqd9/+UnJtnXbzPbsnxy/bTXyQ80iid4xr/Kvtyw8YjZtFu9+tnZMa/BR2fM2d744/ZLg71WSYJx93Pn/35t6D7wOOv3dpW03ecr1lefS75WX7NY+nuGpuDcxL2njb5KMi1cW3xhr+govTo8ZV/b87/e3PNeav/q/f/Wn01//+3/Hibl7XnPvkW32Nu+nb9H9KIS+GhdU+Dj5efNP09y7zp550GSXXvK+/rmX+Zld5+9r3utfHz2zp/riz7C4yV9aF3nP9N7K9JyXXoX77ZffGRL8u39W/b/nbBAqRxGhCRzNby+eDk2495fv2+931f9/qHti8+/gWFVvf3JKv9IXUr0UYOpgH73fyHKsVM3zn2tx+J3Vfz82J4jbx9/KIP0x6Kz0Dt0CvwcjwXfnhHvzNeCG2wxVmy4tHd8vulahEO6Q1owwkLGdPPSYv9D3BPWHP8oh2K3IMK3j9fltvH2n788PBw6B93Z9l850zp3MMoQwBfshWKfgqvnr9fac7+n89mM+3a/AJ9iEPmgsOdLLn13QVy67ffq8oGXfnYW3DAreDJ6vvK8bfCbiMft3VAjblwkU18/6HKPw8ONrOvBnXxV1+Pqwbt6EQ11WADO3Ph0yrJM8r9/+2/13vUvbzicIgBCDxd/VzWOSU0AQBQSwMEFAACAAgAuEqWUCRhcGdjAAAAawAAABsAAAB1bml2ZXJzYWwvdW5pdmVyc2FsLnBuZy54bWyzsa/IzVEoSy0qzszPs1Uy1DNQsrfj5bIpKEoty0wtV6iwVTKyMNYzMTUAASWFSlslMwM9Uxi3PDOlJMNWydzAWM/c2MTS2NJCSSEjNTM9o8RWydTIXM/CwNDIwMRCSR9oJgBQSwECAAAUAAIACAC3SpZQCr4S8MkFAAClFAAAHQAAAAAAAAABAAAAAAAAAAAAdW5pdmVyc2FsL2NvbW1vbl9tZXNzYWdlcy5sbmdQSwECAAAUAAIACAC3SpZQzLC6szcFAAA5FwAAJwAAAAAAAAABAAAAAAAEBgAAdW5pdmVyc2FsL2ZsYXNoX3B1Ymxpc2hpbmdfc2V0dGluZ3MueG1sUEsBAgAAFAACAAgAt0qWUGg4l8a3AgAAUwoAACEAAAAAAAAAAQAAAAAAgAsAAHVuaXZlcnNhbC9mbGFzaF9za2luX3NldHRpbmdzLnhtbFBLAQIAABQAAgAIALdKllAMlo5THgUAAMoWAAAmAAAAAAAAAAEAAAAAAHYOAAB1bml2ZXJzYWwvaHRtbF9wdWJsaXNoaW5nX3NldHRpbmdzLnhtbFBLAQIAABQAAgAIALdKllB1tZ8AhQEAAP4FAAAfAAAAAAAAAAEAAAAAANgTAAB1bml2ZXJzYWwvaHRtbF9za2luX3NldHRpbmdzLmpzUEsBAgAAFAACAAgAt0qWUN4hJGy+AAAAxQEAABoAAAAAAAAAAQAAAAAAmhUAAHVuaXZlcnNhbC9pMThuX3ByZXNldHMueG1sUEsBAgAAFAACAAgAt0qWUIa+hqCIAAAAiAAAABwAAAAAAAAAAQAAAAAAkBYAAHVuaXZlcnNhbC9sb2NhbF9zZXR0aW5ncy54bWxQSwECAAAUAAIACAA8gCZLqQHEdvsCAACwCAAAFAAAAAAAAAABAAAAAABSFwAAdW5pdmVyc2FsL3BsYXllci54bWxQSwECAAAUAAIACAC3SpZQQHw3lXYBAAABAwAAKQAAAAAAAAABAAAAAAB/GgAAdW5pdmVyc2FsL3NraW5fY3VzdG9taXphdGlvbl9zZXR0aW5ncy54bWxQSwECAAAUAAIACAC4SpZQujA7TOhGAADydAAAFwAAAAAAAAAAAAAAAAA8HAAAdW5pdmVyc2FsL3VuaXZlcnNhbC5wbmdQSwECAAAUAAIACAC4SpZQJGFwZ2MAAABrAAAAGwAAAAAAAAABAAAAAABZYwAAdW5pdmVyc2FsL3VuaXZlcnNhbC5wbmcueG1sUEsFBgAAAAALAAsASQMAAPVjAAAAAA=="/>
  <p:tag name="ISPRING_ULTRA_SCORM_COURCE_TITLE" val="LQVH"/>
  <p:tag name="ISPRING_ULTRA_SCORM_LESSON_TITLE" val="LQVH"/>
  <p:tag name="ISPRING_PRESENTATION_TITLE" val="LQVH"/>
  <p:tag name="ISPRING_RESOURCE_FOLDER" val="C:\Users\my\Desktop\BGTT\9, VH sự tích mùa xuân\VĂN HỌC sự tịch mùa xuân\"/>
  <p:tag name="ISPRING_PRESENTATION_PATH" val="C:\Users\my\Desktop\BGTT\9, VH sự tích mùa xuân\VĂN HỌC sự tịch mùa xuân.pptx"/>
  <p:tag name="ISPRING_SCREEN_RECS_UPDATED" val="C:\Users\my\Desktop\BGTT\9, VH sự tích mùa xuân\VĂN HỌC sự tịch mùa xuân\"/>
  <p:tag name="ISPRING_PRESENTATION_INFO_2" val="&lt;?xml version=&quot;1.0&quot; encoding=&quot;UTF-8&quot; standalone=&quot;no&quot; ?&gt;&#10;&lt;presentation2&gt;&#10;&#10;  &lt;slides&gt;&#10;    &lt;slide id=&quot;{1706B22E-D5FB-41ED-880E-2CB7618F930D}&quot; pptId=&quot;256&quot;/&gt;&#10;    &lt;slide id=&quot;{95C39439-8CDF-4645-B609-46C8CBD596BD}&quot; pptId=&quot;304&quot;/&gt;&#10;    &lt;slide id=&quot;{5C41F649-63BF-462D-8EBD-6105835EC935}&quot; pptId=&quot;300&quot;/&gt;&#10;    &lt;slide id=&quot;{92471A3D-B597-4B85-BB8C-EF0D6284A97B}&quot; pptId=&quot;301&quot;/&gt;&#10;    &lt;slide id=&quot;{EBA83DD7-ED97-4C57-9403-F2DEED4AA8C4}&quot; pptId=&quot;284&quot;/&gt;&#10;    &lt;slide id=&quot;{F5C1CEEF-1E99-4C73-9463-9C147C056F4A}&quot; pptId=&quot;286&quot;/&gt;&#10;    &lt;slide id=&quot;{51B4713E-4C95-403D-ABA2-586A9014015A}&quot; pptId=&quot;287&quot;/&gt;&#10;    &lt;slide id=&quot;{B33FA38F-6162-48F1-BB4B-0E3AB4C4A228}&quot; pptId=&quot;305&quot;/&gt;&#10;    &lt;slide id=&quot;{08A3347A-3E28-4A60-90BD-DA3081374C6D}&quot; pptId=&quot;261&quot;/&gt;&#10;    &lt;slide id=&quot;{4886ADFE-57FE-4E23-8EA5-571EE2C60570}&quot; pptId=&quot;307&quot;/&gt;&#10;    &lt;slide id=&quot;{62DADE3A-8E48-4DD1-B15C-669E919A59C7}&quot; pptId=&quot;278&quot;/&gt;&#10;    &lt;slide id=&quot;{989C5F3C-AC8F-41C6-928D-1833C23D10F9}&quot; pptId=&quot;308&quot;/&gt;&#10;    &lt;slide id=&quot;{29B92F7A-57B7-46DA-84BA-0C9918EE52BF}&quot; pptId=&quot;306&quot;/&gt;&#10;    &lt;slide id=&quot;{36C9000D-03B1-4202-AA6A-0D598B6D3BEE}&quot; pptId=&quot;291&quot;/&gt;&#10;    &lt;slide id=&quot;{A204B59D-57B6-4BFD-85B9-290D81196D42}&quot; pptId=&quot;292&quot;/&gt;&#10;    &lt;slide id=&quot;{385293CE-B0E6-4C6C-8A49-72091C7693CE}&quot; pptId=&quot;293&quot;/&gt;&#10;    &lt;slide id=&quot;{2AD57C40-78BF-4D6D-9F7C-DFF29510D4A1}&quot; pptId=&quot;294&quot;/&gt;&#10;    &lt;slide id=&quot;{6F2B3313-0C88-46D3-AA90-081951812DE6}&quot; pptId=&quot;295&quot;/&gt;&#10;    &lt;slide id=&quot;{7F2D96BA-E5D5-42CA-A42B-6D246721C311}&quot; pptId=&quot;296&quot;/&gt;&#10;    &lt;slide id=&quot;{0C060938-C7BE-4698-9C42-8FE1B065801B}&quot; pptId=&quot;302&quot;/&gt;&#10;    &lt;slide id=&quot;{B00A31D2-F555-455F-A4F9-F1D277007F22}&quot; pptId=&quot;282&quot;/&gt;&#10;    &lt;slide id=&quot;{75799645-A950-4A9C-AAAB-46D6EBCF5BC8}&quot; pptId=&quot;298&quot;/&gt;&#10;    &lt;slide id=&quot;{5E22FC24-F788-4E88-8656-8AAF9BCD0025}&quot; pptId=&quot;299&quot;/&gt;&#10;  &lt;/slides&gt;&#10;&#10;  &lt;narration&gt;&#10;    &lt;audioTracks&gt;&#10;      &lt;audioTrack muted=&quot;false&quot; name=&quot;Âm thanh 23&quot; resource=&quot;475b9770&quot; slideId=&quot;{1706B22E-D5FB-41ED-880E-2CB7618F930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4&quot; resource=&quot;89b66c92&quot; slideId=&quot;{95C39439-8CDF-4645-B609-46C8CBD596B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5&quot; resource=&quot;d5a51d3f&quot; slideId=&quot;{EBA83DD7-ED97-4C57-9403-F2DEED4AA8C4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6&quot; resource=&quot;b41c39e3&quot; slideId=&quot;{F5C1CEEF-1E99-4C73-9463-9C147C056F4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7&quot; resource=&quot;c0a3f53c&quot; slideId=&quot;{51B4713E-4C95-403D-ABA2-586A9014015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8&quot; resource=&quot;fc1348e1&quot; slideId=&quot;{B33FA38F-6162-48F1-BB4B-0E3AB4C4A228}&quot; startTime=&quot;0&quot; volume=&quot;1&quot;&gt;&#10;        &lt;audio channels=&quot;1&quot; format=&quot;s16&quot; sampleRate=&quot;44100&quot;/&gt;&#10;      &lt;/audioTrack&gt;&#10;      &lt;audioTrack muted=&quot;false&quot; name=&quot;Âm thanh 29&quot; resource=&quot;8a375711&quot; slideId=&quot;{62DADE3A-8E48-4DD1-B15C-669E919A59C7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0&quot; resource=&quot;ceeaf17e&quot; slideId=&quot;{36C9000D-03B1-4202-AA6A-0D598B6D3BE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1&quot; resource=&quot;66e0acac&quot; slideId=&quot;{A204B59D-57B6-4BFD-85B9-290D81196D4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2&quot; resource=&quot;c9f5453a&quot; slideId=&quot;{385293CE-B0E6-4C6C-8A49-72091C7693C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3&quot; resource=&quot;88529557&quot; slideId=&quot;{2AD57C40-78BF-4D6D-9F7C-DFF29510D4A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4&quot; resource=&quot;ad767f49&quot; slideId=&quot;{6F2B3313-0C88-46D3-AA90-081951812DE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5&quot; resource=&quot;fc95ad06&quot; slideId=&quot;{7F2D96BA-E5D5-42CA-A42B-6D246721C31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6&quot; resource=&quot;1269fd25&quot; slideId=&quot;{75799645-A950-4A9C-AAAB-46D6EBCF5BC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7&quot; resource=&quot;1df1df25&quot; slideId=&quot;{989C5F3C-AC8F-41C6-928D-1833C23D10F9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8&quot; resource=&quot;4f7d76c5&quot; slideId=&quot;{29B92F7A-57B7-46DA-84BA-0C9918EE52BF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2.quiz"/>
  <p:tag name="ISPRING_CUSTOM_TIMING_USED" val="1"/>
  <p:tag name="GENSWF_SLIDE_TITLE" val="Câu hỏi 5"/>
  <p:tag name="ISPRING_SLIDE_INDENT_LEVEL" val="0"/>
  <p:tag name="ISPRING_QUIZ_FULL_PATH" val="C:\Users\my\Desktop\BGTT\9, VH sự tích mùa xuân\VĂN HỌC sự tịch mùa xuân\quiz\quiz12.quiz"/>
  <p:tag name="ISPRING_QUIZ_RELATIVE_PATH" val="VĂN HỌC sự tịch mùa xuân\quiz\quiz12.quiz"/>
  <p:tag name="GENSWF_ADVANCE_TIME" val="11.591"/>
  <p:tag name="ISPRING_SLIDE_ID_2" val="{62DADE3A-8E48-4DD1-B15C-669E919A59C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GENSWF_SLIDE_TITLE" val="Câu hỏi 6"/>
  <p:tag name="ISPRING_SLIDE_INDENT_LEVEL" val="0"/>
  <p:tag name="GENSWF_ADVANCE_TIME" val="19.401"/>
  <p:tag name="ISPRING_RESOURCE_QUIZ" val="quiz24.quiz"/>
  <p:tag name="ISPRING_QUIZ_FULL_PATH" val="C:\Users\my\Desktop\BGTT\9, VH sự tích mùa xuân\VĂN HỌC sự tịch mùa xuân\quiz\quiz24.quiz"/>
  <p:tag name="ISPRING_QUIZ_RELATIVE_PATH" val="VĂN HỌC sự tịch mùa xuân\quiz\quiz24.quiz"/>
  <p:tag name="ISPRING_SLIDE_ID_2" val="{989C5F3C-AC8F-41C6-928D-1833C23D10F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PHẦN 2: Tiến hành"/>
  <p:tag name="ISPRING_SLIDE_ID_2" val="{29B92F7A-57B7-46DA-84BA-0C9918EE52BF}"/>
  <p:tag name="GENSWF_ADVANCE_TIME" val="6.401"/>
  <p:tag name="TIMING" val="|6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8.quiz"/>
  <p:tag name="ISPRING_CUSTOM_TIMING_USED" val="1"/>
  <p:tag name="GENSWF_SLIDE_TITLE" val="Câu hỏi 6"/>
  <p:tag name="ISPRING_SLIDE_INDENT_LEVEL" val="0"/>
  <p:tag name="GENSWF_ADVANCE_TIME" val="19.401"/>
  <p:tag name="ISPRING_QUIZ_FULL_PATH" val="C:\Users\my\Desktop\BGTT\9, VH sự tích mùa xuân\VĂN HỌC sự tịch mùa xuân\quiz\quiz18.quiz"/>
  <p:tag name="ISPRING_QUIZ_RELATIVE_PATH" val="VĂN HỌC sự tịch mùa xuân\quiz\quiz18.quiz"/>
  <p:tag name="ISPRING_SLIDE_ID_2" val="{36C9000D-03B1-4202-AA6A-0D598B6D3BE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9.quiz"/>
  <p:tag name="ISPRING_CUSTOM_TIMING_USED" val="1"/>
  <p:tag name="GENSWF_SLIDE_TITLE" val="Câu hỏi 7"/>
  <p:tag name="ISPRING_SLIDE_INDENT_LEVEL" val="0"/>
  <p:tag name="GENSWF_ADVANCE_TIME" val="14.301"/>
  <p:tag name="ISPRING_QUIZ_FULL_PATH" val="C:\Users\my\Desktop\BGTT\9, VH sự tích mùa xuân\VĂN HỌC sự tịch mùa xuân\quiz\quiz19.quiz"/>
  <p:tag name="ISPRING_QUIZ_RELATIVE_PATH" val="VĂN HỌC sự tịch mùa xuân\quiz\quiz19.quiz"/>
  <p:tag name="ISPRING_SLIDE_ID_2" val="{A204B59D-57B6-4BFD-85B9-290D81196D4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0.quiz"/>
  <p:tag name="ISPRING_CUSTOM_TIMING_USED" val="1"/>
  <p:tag name="GENSWF_SLIDE_TITLE" val="Câu hỏi 8"/>
  <p:tag name="ISPRING_SLIDE_INDENT_LEVEL" val="0"/>
  <p:tag name="GENSWF_ADVANCE_TIME" val="19.501"/>
  <p:tag name="ISPRING_QUIZ_FULL_PATH" val="C:\Users\my\Desktop\BGTT\9, VH sự tích mùa xuân\VĂN HỌC sự tịch mùa xuân\quiz\quiz20.quiz"/>
  <p:tag name="ISPRING_QUIZ_RELATIVE_PATH" val="VĂN HỌC sự tịch mùa xuân\quiz\quiz20.quiz"/>
  <p:tag name="ISPRING_SLIDE_ID_2" val="{385293CE-B0E6-4C6C-8A49-72091C7693C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1.quiz"/>
  <p:tag name="ISPRING_CUSTOM_TIMING_USED" val="1"/>
  <p:tag name="GENSWF_SLIDE_TITLE" val="Câu hỏi 9"/>
  <p:tag name="ISPRING_SLIDE_INDENT_LEVEL" val="0"/>
  <p:tag name="GENSWF_ADVANCE_TIME" val="10.801"/>
  <p:tag name="ISPRING_QUIZ_FULL_PATH" val="C:\Users\my\Desktop\BGTT\9, VH sự tích mùa xuân\VĂN HỌC sự tịch mùa xuân\quiz\quiz21.quiz"/>
  <p:tag name="ISPRING_QUIZ_RELATIVE_PATH" val="VĂN HỌC sự tịch mùa xuân\quiz\quiz21.quiz"/>
  <p:tag name="ISPRING_SLIDE_ID_2" val="{2AD57C40-78BF-4D6D-9F7C-DFF29510D4A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2.quiz"/>
  <p:tag name="ISPRING_CUSTOM_TIMING_USED" val="1"/>
  <p:tag name="GENSWF_SLIDE_TITLE" val="Câu hỏi 10"/>
  <p:tag name="ISPRING_SLIDE_INDENT_LEVEL" val="0"/>
  <p:tag name="GENSWF_ADVANCE_TIME" val="19.001"/>
  <p:tag name="ISPRING_QUIZ_FULL_PATH" val="C:\Users\my\Desktop\BGTT\9, VH sự tích mùa xuân\VĂN HỌC sự tịch mùa xuân\quiz\quiz22.quiz"/>
  <p:tag name="ISPRING_QUIZ_RELATIVE_PATH" val="VĂN HỌC sự tịch mùa xuân\quiz\quiz22.quiz"/>
  <p:tag name="ISPRING_SLIDE_ID_2" val="{6F2B3313-0C88-46D3-AA90-081951812DE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23.quiz"/>
  <p:tag name="GENSWF_SLIDE_TITLE" val="Câu hỏi 11"/>
  <p:tag name="ISPRING_SLIDE_INDENT_LEVEL" val="0"/>
  <p:tag name="ISPRING_CUSTOM_TIMING_USED" val="1"/>
  <p:tag name="GENSWF_ADVANCE_TIME" val="16.901"/>
  <p:tag name="ISPRING_QUIZ_FULL_PATH" val="C:\Users\my\Desktop\BGTT\9, VH sự tích mùa xuân\VĂN HỌC sự tịch mùa xuân\quiz\quiz23.quiz"/>
  <p:tag name="ISPRING_QUIZ_RELATIVE_PATH" val="VĂN HỌC sự tịch mùa xuân\quiz\quiz23.quiz"/>
  <p:tag name="ISPRING_SLIDE_ID_2" val="{7F2D96BA-E5D5-42CA-A42B-6D246721C31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áo dục"/>
  <p:tag name="ISPRING_SLIDE_INDENT_LEVEL" val="0"/>
  <p:tag name="GENSWF_ADVANCE_TIME" val="5"/>
  <p:tag name="ISPRING_SLIDE_ID_2" val="{0C060938-C7BE-4698-9C42-8FE1B065801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hào mừng"/>
  <p:tag name="ISPRING_SLIDE_INDENT_LEVEL" val="0"/>
  <p:tag name="GENSWF_ADVANCE_TIME" val="14.799"/>
  <p:tag name="ISPRING_SLIDE_ID_2" val="{1706B22E-D5FB-41ED-880E-2CB7618F930D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Xem phim hoạt hình &quot; Sự tích mùa xuân&quot;"/>
  <p:tag name="GENSWF_ADVANCE_TIME" val="5"/>
  <p:tag name="ISPRING_SLIDE_ID_2" val="{B00A31D2-F555-455F-A4F9-F1D277007F2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hát : Mùa xuân đến rồi"/>
  <p:tag name="ISPRING_SLIDE_INDENT_LEVEL" val="0"/>
  <p:tag name="ISPRING_CUSTOM_TIMING_USED" val="1"/>
  <p:tag name="GENSWF_ADVANCE_TIME" val="10.901"/>
  <p:tag name="ISPRING_SLIDE_ID_2" val="{75799645-A950-4A9C-AAAB-46D6EBCF5BC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PHẦN 1: Ổn định"/>
  <p:tag name="ISPRING_SLIDE_INDENT_LEVEL" val="0"/>
  <p:tag name="GENSWF_ADVANCE_TIME" val="5"/>
  <p:tag name="TIMING" val="|4.75"/>
  <p:tag name="ISPRING_SLIDE_ID_2" val="{95C39439-8CDF-4645-B609-46C8CBD596B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3.quiz"/>
  <p:tag name="ISPRING_CUSTOM_TIMING_USED" val="1"/>
  <p:tag name="GENSWF_SLIDE_TITLE" val="Câu hỏi 1"/>
  <p:tag name="ISPRING_SLIDE_INDENT_LEVEL" val="0"/>
  <p:tag name="GENSWF_ADVANCE_TIME" val="13.4"/>
  <p:tag name="ISPRING_QUIZ_FULL_PATH" val="C:\Users\my\Desktop\BGTT\9, VH sự tích mùa xuân\VĂN HỌC sự tịch mùa xuân\quiz\quiz13.quiz"/>
  <p:tag name="ISPRING_QUIZ_RELATIVE_PATH" val="VĂN HỌC sự tịch mùa xuân\quiz\quiz13.quiz"/>
  <p:tag name="ISPRING_SLIDE_ID_2" val="{EBA83DD7-ED97-4C57-9403-F2DEED4AA8C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4.quiz"/>
  <p:tag name="ISPRING_CUSTOM_TIMING_USED" val="1"/>
  <p:tag name="GENSWF_SLIDE_TITLE" val="Câu hỏi 2"/>
  <p:tag name="ISPRING_SLIDE_INDENT_LEVEL" val="0"/>
  <p:tag name="ISPRING_QUIZ_FULL_PATH" val="C:\Users\my\Desktop\BGTT\9, VH sự tích mùa xuân\VĂN HỌC sự tịch mùa xuân\quiz\quiz14.quiz"/>
  <p:tag name="ISPRING_QUIZ_RELATIVE_PATH" val="VĂN HỌC sự tịch mùa xuân\quiz\quiz14.quiz"/>
  <p:tag name="GENSWF_ADVANCE_TIME" val="10.363"/>
  <p:tag name="ISPRING_SLIDE_ID_2" val="{F5C1CEEF-1E99-4C73-9463-9C147C056F4A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RESOURCE_QUIZ" val="quiz15.quiz"/>
  <p:tag name="ISPRING_CUSTOM_TIMING_USED" val="1"/>
  <p:tag name="GENSWF_SLIDE_TITLE" val="Câu hỏi 3"/>
  <p:tag name="ISPRING_SLIDE_INDENT_LEVEL" val="0"/>
  <p:tag name="GENSWF_ADVANCE_TIME" val="18"/>
  <p:tag name="ISPRING_QUIZ_FULL_PATH" val="C:\Users\my\Desktop\BGTT\9, VH sự tích mùa xuân\VĂN HỌC sự tịch mùa xuân\quiz\quiz15.quiz"/>
  <p:tag name="ISPRING_QUIZ_RELATIVE_PATH" val="VĂN HỌC sự tịch mùa xuân\quiz\quiz15.quiz"/>
  <p:tag name="ISPRING_SLIDE_ID_2" val="{51B4713E-4C95-403D-ABA2-586A9014015A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PHẦN 2: Tiến hành"/>
  <p:tag name="GENSWF_ADVANCE_TIME" val="5"/>
  <p:tag name="TIMING" val="|4.92"/>
  <p:tag name="ISPRING_SLIDE_ID_2" val="{B33FA38F-6162-48F1-BB4B-0E3AB4C4A22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truyện"/>
  <p:tag name="ISPRING_SLIDE_INDENT_LEVEL" val="0"/>
  <p:tag name="GENSWF_ADVANCE_TIME" val="33.701"/>
  <p:tag name="ISPRING_SLIDE_ID_2" val="{08A3347A-3E28-4A60-90BD-DA3081374C6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PHẦN 2: Tiến hành"/>
  <p:tag name="GENSWF_ADVANCE_TIME" val="5"/>
  <p:tag name="TIMING" val="|4.92"/>
  <p:tag name="ISPRING_SLIDE_ID_2" val="{4886ADFE-57FE-4E23-8EA5-571EE2C6057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302</Words>
  <Application>Microsoft Office PowerPoint</Application>
  <PresentationFormat>Widescreen</PresentationFormat>
  <Paragraphs>60</Paragraphs>
  <Slides>20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Segoe UI</vt:lpstr>
      <vt:lpstr>Sitka Small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GhostBTT.Com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LQVH</dc:title>
  <dc:creator>Windows User</dc:creator>
  <cp:lastModifiedBy>ThanhHuong</cp:lastModifiedBy>
  <cp:revision>260</cp:revision>
  <dcterms:created xsi:type="dcterms:W3CDTF">2020-04-03T02:34:05Z</dcterms:created>
  <dcterms:modified xsi:type="dcterms:W3CDTF">2024-12-15T13:40:47Z</dcterms:modified>
</cp:coreProperties>
</file>