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73" r:id="rId3"/>
    <p:sldId id="279" r:id="rId4"/>
    <p:sldId id="257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82" r:id="rId14"/>
    <p:sldId id="283" r:id="rId15"/>
    <p:sldId id="280" r:id="rId16"/>
    <p:sldId id="281" r:id="rId17"/>
    <p:sldId id="284" r:id="rId18"/>
    <p:sldId id="285" r:id="rId19"/>
  </p:sldIdLst>
  <p:sldSz cx="9144000" cy="5143500" type="screen16x9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>
        <p:scale>
          <a:sx n="75" d="100"/>
          <a:sy n="75" d="100"/>
        </p:scale>
        <p:origin x="-1728" y="-6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9AA6-E060-48DB-BDC0-9B6C4597E9A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EBC8-57F2-4863-8B23-5EE24FAD6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1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9AA6-E060-48DB-BDC0-9B6C4597E9A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EBC8-57F2-4863-8B23-5EE24FAD6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7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9AA6-E060-48DB-BDC0-9B6C4597E9A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EBC8-57F2-4863-8B23-5EE24FAD6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4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9AA6-E060-48DB-BDC0-9B6C4597E9A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EBC8-57F2-4863-8B23-5EE24FAD6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0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9AA6-E060-48DB-BDC0-9B6C4597E9A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EBC8-57F2-4863-8B23-5EE24FAD6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6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9AA6-E060-48DB-BDC0-9B6C4597E9A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EBC8-57F2-4863-8B23-5EE24FAD6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94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9AA6-E060-48DB-BDC0-9B6C4597E9A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EBC8-57F2-4863-8B23-5EE24FAD6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2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9AA6-E060-48DB-BDC0-9B6C4597E9A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EBC8-57F2-4863-8B23-5EE24FAD6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4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9AA6-E060-48DB-BDC0-9B6C4597E9A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EBC8-57F2-4863-8B23-5EE24FAD6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0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9AA6-E060-48DB-BDC0-9B6C4597E9A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EBC8-57F2-4863-8B23-5EE24FAD6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69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9AA6-E060-48DB-BDC0-9B6C4597E9A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EBC8-57F2-4863-8B23-5EE24FAD6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42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79AA6-E060-48DB-BDC0-9B6C4597E9A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DEBC8-57F2-4863-8B23-5EE24FAD6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4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KY\Desktop\ĐĂNG CTTĐT\BGĐT\Huệ\t12\KP ĐVSTGĐ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06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19193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 đẻ con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35546"/>
            <a:ext cx="6624736" cy="3240360"/>
          </a:xfrm>
        </p:spPr>
      </p:pic>
    </p:spTree>
    <p:extLst>
      <p:ext uri="{BB962C8B-B14F-4D97-AF65-F5344CB8AC3E}">
        <p14:creationId xmlns:p14="http://schemas.microsoft.com/office/powerpoint/2010/main" val="18437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mèo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73528"/>
            <a:ext cx="6624736" cy="35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7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19193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 đẻ con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89553"/>
            <a:ext cx="6912768" cy="3394472"/>
          </a:xfrm>
        </p:spPr>
      </p:pic>
    </p:spTree>
    <p:extLst>
      <p:ext uri="{BB962C8B-B14F-4D97-AF65-F5344CB8AC3E}">
        <p14:creationId xmlns:p14="http://schemas.microsoft.com/office/powerpoint/2010/main" val="191140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Mởrộng: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74" y="3057804"/>
            <a:ext cx="3333750" cy="15661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9582"/>
            <a:ext cx="3312368" cy="1620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9583"/>
            <a:ext cx="3600400" cy="16741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57804"/>
            <a:ext cx="3600400" cy="156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4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2841780"/>
            <a:ext cx="3829516" cy="203478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92" y="2841780"/>
            <a:ext cx="3829516" cy="2052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92" y="216970"/>
            <a:ext cx="3829516" cy="2120571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1307"/>
            <a:ext cx="3829516" cy="210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01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 sánh đặc điểm của con gà con vịt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167594"/>
            <a:ext cx="3384374" cy="175634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3117282"/>
            <a:ext cx="3384375" cy="1890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67594"/>
            <a:ext cx="3240359" cy="1728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3221832"/>
            <a:ext cx="3384374" cy="156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29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4191930"/>
            <a:ext cx="8229600" cy="85725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sánh đặc điểm của mèo và chó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994" y="958516"/>
            <a:ext cx="4381500" cy="301739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951570"/>
            <a:ext cx="392621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2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trang\MẦM NON\khung\9102010174810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8920" y="-492138"/>
            <a:ext cx="15240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Char char="•"/>
            </a:pPr>
            <a:endParaRPr lang="nl-NL" sz="4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nl-NL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nl-NL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động 4: </a:t>
            </a:r>
            <a:r>
              <a:rPr lang="nl-NL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nl-NL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chơi luyện </a:t>
            </a:r>
            <a:r>
              <a:rPr lang="nl-NL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tập:</a:t>
            </a:r>
            <a:r>
              <a:rPr lang="nl-NL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5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“Dơ nhanh đọc đúng</a:t>
            </a:r>
            <a:r>
              <a:rPr lang="nl-NL" sz="5400" b="1" i="1" dirty="0">
                <a:solidFill>
                  <a:schemeClr val="accent2"/>
                </a:solidFill>
              </a:rPr>
              <a:t>”</a:t>
            </a:r>
            <a:endParaRPr lang="en-US" sz="54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6618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trang\MẦM NON\khung\9102010174810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976" y="-1060444"/>
            <a:ext cx="15240000" cy="857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i="1" dirty="0" smtClean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4800" b="1" i="1" dirty="0" err="1" smtClean="0">
                <a:solidFill>
                  <a:schemeClr val="accent1"/>
                </a:solidFill>
              </a:rPr>
              <a:t>Trò</a:t>
            </a:r>
            <a:r>
              <a:rPr lang="en-US" sz="4800" b="1" i="1" dirty="0" smtClean="0">
                <a:solidFill>
                  <a:schemeClr val="accent1"/>
                </a:solidFill>
              </a:rPr>
              <a:t> </a:t>
            </a:r>
            <a:r>
              <a:rPr lang="en-US" sz="4800" b="1" i="1" dirty="0" err="1">
                <a:solidFill>
                  <a:schemeClr val="accent1"/>
                </a:solidFill>
              </a:rPr>
              <a:t>chơi</a:t>
            </a:r>
            <a:r>
              <a:rPr lang="en-US" sz="4800" b="1" i="1" dirty="0">
                <a:solidFill>
                  <a:schemeClr val="accent1"/>
                </a:solidFill>
              </a:rPr>
              <a:t>: “</a:t>
            </a:r>
            <a:r>
              <a:rPr lang="en-US" sz="4800" b="1" i="1" dirty="0" err="1">
                <a:solidFill>
                  <a:schemeClr val="accent1"/>
                </a:solidFill>
              </a:rPr>
              <a:t>Về</a:t>
            </a:r>
            <a:r>
              <a:rPr lang="en-US" sz="4800" b="1" i="1" dirty="0">
                <a:solidFill>
                  <a:schemeClr val="accent1"/>
                </a:solidFill>
              </a:rPr>
              <a:t> </a:t>
            </a:r>
            <a:r>
              <a:rPr lang="en-US" sz="4800" b="1" i="1" dirty="0" err="1">
                <a:solidFill>
                  <a:schemeClr val="accent1"/>
                </a:solidFill>
              </a:rPr>
              <a:t>đúng</a:t>
            </a:r>
            <a:r>
              <a:rPr lang="en-US" sz="4800" b="1" i="1" dirty="0">
                <a:solidFill>
                  <a:schemeClr val="accent1"/>
                </a:solidFill>
              </a:rPr>
              <a:t> </a:t>
            </a:r>
            <a:r>
              <a:rPr lang="en-US" sz="4800" b="1" i="1" dirty="0" err="1">
                <a:solidFill>
                  <a:schemeClr val="accent1"/>
                </a:solidFill>
              </a:rPr>
              <a:t>chuồng</a:t>
            </a:r>
            <a:r>
              <a:rPr lang="en-US" sz="4800" b="1" i="1" dirty="0">
                <a:solidFill>
                  <a:schemeClr val="accent1"/>
                </a:solidFill>
              </a:rPr>
              <a:t>”</a:t>
            </a:r>
            <a:endParaRPr lang="en-US" sz="4800" dirty="0">
              <a:solidFill>
                <a:schemeClr val="accent1"/>
              </a:solidFill>
            </a:endParaRPr>
          </a:p>
          <a:p>
            <a:endParaRPr lang="en-US" sz="4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51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930"/>
            <a:ext cx="6400800" cy="64807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gà trống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465516"/>
            <a:ext cx="6624735" cy="372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4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8391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 đẻ trứng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27534"/>
            <a:ext cx="6696744" cy="3510390"/>
          </a:xfrm>
        </p:spPr>
      </p:pic>
    </p:spTree>
    <p:extLst>
      <p:ext uri="{BB962C8B-B14F-4D97-AF65-F5344CB8AC3E}">
        <p14:creationId xmlns:p14="http://schemas.microsoft.com/office/powerpoint/2010/main" val="412249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191930"/>
            <a:ext cx="8229600" cy="85725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 gà con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81540"/>
            <a:ext cx="6696744" cy="3348372"/>
          </a:xfrm>
        </p:spPr>
      </p:pic>
    </p:spTree>
    <p:extLst>
      <p:ext uri="{BB962C8B-B14F-4D97-AF65-F5344CB8AC3E}">
        <p14:creationId xmlns:p14="http://schemas.microsoft.com/office/powerpoint/2010/main" val="147195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285793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Vịt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735546"/>
            <a:ext cx="6480719" cy="3564396"/>
          </a:xfrm>
        </p:spPr>
      </p:pic>
    </p:spTree>
    <p:extLst>
      <p:ext uri="{BB962C8B-B14F-4D97-AF65-F5344CB8AC3E}">
        <p14:creationId xmlns:p14="http://schemas.microsoft.com/office/powerpoint/2010/main" val="341177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19193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 vịt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73528"/>
            <a:ext cx="6768752" cy="3564396"/>
          </a:xfrm>
        </p:spPr>
      </p:pic>
    </p:spTree>
    <p:extLst>
      <p:ext uri="{BB962C8B-B14F-4D97-AF65-F5344CB8AC3E}">
        <p14:creationId xmlns:p14="http://schemas.microsoft.com/office/powerpoint/2010/main" val="290939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19193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Vịt đẻ trứng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73528"/>
            <a:ext cx="6912768" cy="3618402"/>
          </a:xfrm>
        </p:spPr>
      </p:pic>
    </p:spTree>
    <p:extLst>
      <p:ext uri="{BB962C8B-B14F-4D97-AF65-F5344CB8AC3E}">
        <p14:creationId xmlns:p14="http://schemas.microsoft.com/office/powerpoint/2010/main" val="203071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Mở rộng: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83618"/>
            <a:ext cx="3600400" cy="30783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4" y="1383618"/>
            <a:ext cx="3427860" cy="30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8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" y="413792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chó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35546"/>
            <a:ext cx="6552728" cy="3402378"/>
          </a:xfrm>
        </p:spPr>
      </p:pic>
    </p:spTree>
    <p:extLst>
      <p:ext uri="{BB962C8B-B14F-4D97-AF65-F5344CB8AC3E}">
        <p14:creationId xmlns:p14="http://schemas.microsoft.com/office/powerpoint/2010/main" val="273721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&quot;/&gt;&lt;property id=&quot;20307&quot; value=&quot;273&quot;/&gt;&lt;/object&gt;&lt;object type=&quot;3&quot; unique_id=&quot;10005&quot;&gt;&lt;property id=&quot;20148&quot; value=&quot;5&quot;/&gt;&lt;property id=&quot;20300&quot; value=&quot;Slide 2 - &amp;quot;Gà đẻ trứng&amp;quot;&quot;/&gt;&lt;property id=&quot;20307&quot; value=&quot;279&quot;/&gt;&lt;/object&gt;&lt;object type=&quot;3&quot; unique_id=&quot;10006&quot;&gt;&lt;property id=&quot;20148&quot; value=&quot;5&quot;/&gt;&lt;property id=&quot;20300&quot; value=&quot;Slide 3 - &amp;quot;Đàn gà con&amp;quot;&quot;/&gt;&lt;property id=&quot;20307&quot; value=&quot;257&quot;/&gt;&lt;/object&gt;&lt;object type=&quot;3&quot; unique_id=&quot;10008&quot;&gt;&lt;property id=&quot;20148&quot; value=&quot;5&quot;/&gt;&lt;property id=&quot;20300&quot; value=&quot;Slide 4 - &amp;quot;Con Vịt&amp;quot;&quot;/&gt;&lt;property id=&quot;20307&quot; value=&quot;259&quot;/&gt;&lt;/object&gt;&lt;object type=&quot;3&quot; unique_id=&quot;10009&quot;&gt;&lt;property id=&quot;20148&quot; value=&quot;5&quot;/&gt;&lt;property id=&quot;20300&quot; value=&quot;Slide 5 - &amp;quot;Đàn vịt&amp;quot;&quot;/&gt;&lt;property id=&quot;20307&quot; value=&quot;260&quot;/&gt;&lt;/object&gt;&lt;object type=&quot;3&quot; unique_id=&quot;10010&quot;&gt;&lt;property id=&quot;20148&quot; value=&quot;5&quot;/&gt;&lt;property id=&quot;20300&quot; value=&quot;Slide 6 - &amp;quot;Vịt đẻ trứng&amp;quot;&quot;/&gt;&lt;property id=&quot;20307&quot; value=&quot;261&quot;/&gt;&lt;/object&gt;&lt;object type=&quot;3&quot; unique_id=&quot;10011&quot;&gt;&lt;property id=&quot;20148&quot; value=&quot;5&quot;/&gt;&lt;property id=&quot;20300&quot; value=&quot;Slide 7 - &amp;quot;Mở rộng: &amp;quot;&quot;/&gt;&lt;property id=&quot;20307&quot; value=&quot;264&quot;/&gt;&lt;/object&gt;&lt;object type=&quot;3&quot; unique_id=&quot;10013&quot;&gt;&lt;property id=&quot;20148&quot; value=&quot;5&quot;/&gt;&lt;property id=&quot;20300&quot; value=&quot;Slide 8 - &amp;quot;Con chó&amp;quot;&quot;/&gt;&lt;property id=&quot;20307&quot; value=&quot;265&quot;/&gt;&lt;/object&gt;&lt;object type=&quot;3&quot; unique_id=&quot;10014&quot;&gt;&lt;property id=&quot;20148&quot; value=&quot;5&quot;/&gt;&lt;property id=&quot;20300&quot; value=&quot;Slide 9 - &amp;quot;Chó đẻ con&amp;quot;&quot;/&gt;&lt;property id=&quot;20307&quot; value=&quot;266&quot;/&gt;&lt;/object&gt;&lt;object type=&quot;3&quot; unique_id=&quot;10016&quot;&gt;&lt;property id=&quot;20148&quot; value=&quot;5&quot;/&gt;&lt;property id=&quot;20300&quot; value=&quot;Slide 10 - &amp;quot;Con mèo&amp;quot;&quot;/&gt;&lt;property id=&quot;20307&quot; value=&quot;267&quot;/&gt;&lt;/object&gt;&lt;object type=&quot;3&quot; unique_id=&quot;10017&quot;&gt;&lt;property id=&quot;20148&quot; value=&quot;5&quot;/&gt;&lt;property id=&quot;20300&quot; value=&quot;Slide 11 - &amp;quot;Mèo đẻ con&amp;quot;&quot;/&gt;&lt;property id=&quot;20307&quot; value=&quot;268&quot;/&gt;&lt;/object&gt;&lt;object type=&quot;3&quot; unique_id=&quot;10018&quot;&gt;&lt;property id=&quot;20148&quot; value=&quot;5&quot;/&gt;&lt;property id=&quot;20300&quot; value=&quot;Slide 12 - &amp;quot;Mởrộng: &amp;quot;&quot;/&gt;&lt;property id=&quot;20307&quot; value=&quot;282&quot;/&gt;&lt;/object&gt;&lt;object type=&quot;3&quot; unique_id=&quot;10019&quot;&gt;&lt;property id=&quot;20148&quot; value=&quot;5&quot;/&gt;&lt;property id=&quot;20300&quot; value=&quot;Slide 13&quot;/&gt;&lt;property id=&quot;20307&quot; value=&quot;283&quot;/&gt;&lt;/object&gt;&lt;object type=&quot;3&quot; unique_id=&quot;10020&quot;&gt;&lt;property id=&quot;20148&quot; value=&quot;5&quot;/&gt;&lt;property id=&quot;20300&quot; value=&quot;Slide 14 - &amp;quot;So sánh đặc điểm của con gà con vịt&amp;quot;&quot;/&gt;&lt;property id=&quot;20307&quot; value=&quot;280&quot;/&gt;&lt;/object&gt;&lt;object type=&quot;3&quot; unique_id=&quot;10021&quot;&gt;&lt;property id=&quot;20148&quot; value=&quot;5&quot;/&gt;&lt;property id=&quot;20300&quot; value=&quot;Slide 15 - &amp;quot;So sánh đặc điểm của mèo và chó&amp;quot;&quot;/&gt;&lt;property id=&quot;20307&quot; value=&quot;281&quot;/&gt;&lt;/object&gt;&lt;object type=&quot;3&quot; unique_id=&quot;10022&quot;&gt;&lt;property id=&quot;20148&quot; value=&quot;5&quot;/&gt;&lt;property id=&quot;20300&quot; value=&quot;Slide 16&quot;/&gt;&lt;property id=&quot;20307&quot; value=&quot;284&quot;/&gt;&lt;/object&gt;&lt;object type=&quot;3&quot; unique_id=&quot;10023&quot;&gt;&lt;property id=&quot;20148&quot; value=&quot;5&quot;/&gt;&lt;property id=&quot;20300&quot; value=&quot;Slide 17&quot;/&gt;&lt;property id=&quot;20307&quot; value=&quot;285&quot;/&gt;&lt;/object&gt;&lt;/object&gt;&lt;object type=&quot;8&quot; unique_id=&quot;1004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72</Words>
  <Application>Microsoft Office PowerPoint</Application>
  <PresentationFormat>On-screen Show (16:9)</PresentationFormat>
  <Paragraphs>18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Gà đẻ trứng</vt:lpstr>
      <vt:lpstr>Đàn gà con</vt:lpstr>
      <vt:lpstr>Con Vịt</vt:lpstr>
      <vt:lpstr>Đàn vịt</vt:lpstr>
      <vt:lpstr>Vịt đẻ trứng</vt:lpstr>
      <vt:lpstr>Mở rộng: </vt:lpstr>
      <vt:lpstr>Con chó</vt:lpstr>
      <vt:lpstr>Chó đẻ con</vt:lpstr>
      <vt:lpstr>Con mèo</vt:lpstr>
      <vt:lpstr>Mèo đẻ con</vt:lpstr>
      <vt:lpstr>Mởrộng: </vt:lpstr>
      <vt:lpstr>PowerPoint Presentation</vt:lpstr>
      <vt:lpstr>So sánh đặc điểm của con gà con vịt</vt:lpstr>
      <vt:lpstr>So sánh đặc điểm của mèo và chó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huyvu</dc:creator>
  <cp:lastModifiedBy>SKY</cp:lastModifiedBy>
  <cp:revision>12</cp:revision>
  <dcterms:created xsi:type="dcterms:W3CDTF">2013-12-23T16:07:50Z</dcterms:created>
  <dcterms:modified xsi:type="dcterms:W3CDTF">2025-02-14T02:50:45Z</dcterms:modified>
</cp:coreProperties>
</file>