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95" r:id="rId4"/>
    <p:sldId id="289" r:id="rId5"/>
    <p:sldId id="284" r:id="rId6"/>
    <p:sldId id="285" r:id="rId7"/>
    <p:sldId id="286" r:id="rId8"/>
    <p:sldId id="287" r:id="rId9"/>
    <p:sldId id="29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0" clrIdx="0">
    <p:extLst>
      <p:ext uri="{19B8F6BF-5375-455C-9EA6-DF929625EA0E}">
        <p15:presenceInfo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291" autoAdjust="0"/>
  </p:normalViewPr>
  <p:slideViewPr>
    <p:cSldViewPr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B6F9-1D9F-4357-B458-7B378E668A6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022131" y="3206569"/>
            <a:ext cx="7467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Đề tài: Dạy trẻ chào hỏi lễ phép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MGB 3-4 tuổi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11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990600" y="1417638"/>
            <a:ext cx="7391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 PHÁT TRIỂN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TÌNH CẢM &amp; KĨ NĂNG XÃ HỘI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535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3639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54467" y="1189831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BD05A-2ED4-49E4-B7B0-570164099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3E2125-EE86-44EF-B572-C6D5B031B3F4}"/>
              </a:ext>
            </a:extLst>
          </p:cNvPr>
          <p:cNvSpPr/>
          <p:nvPr/>
        </p:nvSpPr>
        <p:spPr>
          <a:xfrm>
            <a:off x="937036" y="1097340"/>
            <a:ext cx="72699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thoại:</a:t>
            </a:r>
            <a:endParaRPr lang="en-US" sz="115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54467" y="1189831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6600" kern="10" dirty="0" smtClean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hỏi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-74023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2181224" y="1219200"/>
            <a:ext cx="6962775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Vận động:</a:t>
            </a:r>
          </a:p>
          <a:p>
            <a:pPr algn="ctr"/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“Con chim </a:t>
            </a:r>
          </a:p>
          <a:p>
            <a:pPr algn="ctr"/>
            <a:r>
              <a:rPr lang="vi-VN" sz="66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vành khuyên”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3639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mvanhkhuyen-Dangcapnhat_333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400" y="4447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9887</TotalTime>
  <Words>59</Words>
  <Application>Microsoft Office PowerPoint</Application>
  <PresentationFormat>On-screen Show (4:3)</PresentationFormat>
  <Paragraphs>11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Administrator</cp:lastModifiedBy>
  <cp:revision>29</cp:revision>
  <dcterms:created xsi:type="dcterms:W3CDTF">2019-02-13T14:35:28Z</dcterms:created>
  <dcterms:modified xsi:type="dcterms:W3CDTF">2025-02-11T09:02:01Z</dcterms:modified>
</cp:coreProperties>
</file>