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Noto Sans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0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26" Type="http://schemas.openxmlformats.org/officeDocument/2006/relationships/image" Target="../media/image20.sv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9.png"/><Relationship Id="rId28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37.sv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82896" y="135625"/>
            <a:ext cx="9515176" cy="9122675"/>
          </a:xfrm>
          <a:custGeom>
            <a:avLst/>
            <a:gdLst/>
            <a:ahLst/>
            <a:cxnLst/>
            <a:rect l="l" t="t" r="r" b="b"/>
            <a:pathLst>
              <a:path w="9515176" h="9122675">
                <a:moveTo>
                  <a:pt x="0" y="0"/>
                </a:moveTo>
                <a:lnTo>
                  <a:pt x="9515176" y="0"/>
                </a:lnTo>
                <a:lnTo>
                  <a:pt x="9515176" y="9122675"/>
                </a:lnTo>
                <a:lnTo>
                  <a:pt x="0" y="9122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5296" y="5723312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569841" y="5909522"/>
            <a:ext cx="3641598" cy="4114800"/>
          </a:xfrm>
          <a:custGeom>
            <a:avLst/>
            <a:gdLst/>
            <a:ahLst/>
            <a:cxnLst/>
            <a:rect l="l" t="t" r="r" b="b"/>
            <a:pathLst>
              <a:path w="3641598" h="4114800">
                <a:moveTo>
                  <a:pt x="0" y="0"/>
                </a:moveTo>
                <a:lnTo>
                  <a:pt x="3641598" y="0"/>
                </a:lnTo>
                <a:lnTo>
                  <a:pt x="3641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34450" y="5758128"/>
            <a:ext cx="4412067" cy="4417589"/>
          </a:xfrm>
          <a:custGeom>
            <a:avLst/>
            <a:gdLst/>
            <a:ahLst/>
            <a:cxnLst/>
            <a:rect l="l" t="t" r="r" b="b"/>
            <a:pathLst>
              <a:path w="4412067" h="4417589">
                <a:moveTo>
                  <a:pt x="0" y="0"/>
                </a:moveTo>
                <a:lnTo>
                  <a:pt x="4412067" y="0"/>
                </a:lnTo>
                <a:lnTo>
                  <a:pt x="4412067" y="4417589"/>
                </a:lnTo>
                <a:lnTo>
                  <a:pt x="0" y="4417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366735" y="2414645"/>
            <a:ext cx="854749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3131"/>
                </a:solidFill>
                <a:latin typeface="Noto Sans Bold"/>
              </a:rPr>
              <a:t>Ba </a:t>
            </a:r>
            <a:r>
              <a:rPr lang="en-US" sz="9200" dirty="0" err="1">
                <a:solidFill>
                  <a:srgbClr val="FF3131"/>
                </a:solidFill>
                <a:latin typeface="Noto Sans Bold"/>
              </a:rPr>
              <a:t>chú</a:t>
            </a:r>
            <a:r>
              <a:rPr lang="en-US" sz="9200" dirty="0">
                <a:solidFill>
                  <a:srgbClr val="FF3131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latin typeface="Noto Sans Bold"/>
              </a:rPr>
              <a:t>lợn</a:t>
            </a:r>
            <a:r>
              <a:rPr lang="en-US" sz="9200" dirty="0">
                <a:solidFill>
                  <a:srgbClr val="FF3131"/>
                </a:solidFill>
                <a:latin typeface="Noto Sans Bold"/>
              </a:rPr>
              <a:t> con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40037" y="267847"/>
            <a:ext cx="9709476" cy="9284687"/>
          </a:xfrm>
          <a:custGeom>
            <a:avLst/>
            <a:gdLst/>
            <a:ahLst/>
            <a:cxnLst/>
            <a:rect l="l" t="t" r="r" b="b"/>
            <a:pathLst>
              <a:path w="9709476" h="9284687">
                <a:moveTo>
                  <a:pt x="0" y="0"/>
                </a:moveTo>
                <a:lnTo>
                  <a:pt x="9709477" y="0"/>
                </a:lnTo>
                <a:lnTo>
                  <a:pt x="9709477" y="9284687"/>
                </a:lnTo>
                <a:lnTo>
                  <a:pt x="0" y="92846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71349" y="267847"/>
            <a:ext cx="3878165" cy="3713343"/>
          </a:xfrm>
          <a:custGeom>
            <a:avLst/>
            <a:gdLst/>
            <a:ahLst/>
            <a:cxnLst/>
            <a:rect l="l" t="t" r="r" b="b"/>
            <a:pathLst>
              <a:path w="3878165" h="3713343">
                <a:moveTo>
                  <a:pt x="0" y="0"/>
                </a:moveTo>
                <a:lnTo>
                  <a:pt x="3878165" y="0"/>
                </a:lnTo>
                <a:lnTo>
                  <a:pt x="3878165" y="3713343"/>
                </a:lnTo>
                <a:lnTo>
                  <a:pt x="0" y="37133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49175" y="6343741"/>
            <a:ext cx="4185388" cy="3452945"/>
          </a:xfrm>
          <a:custGeom>
            <a:avLst/>
            <a:gdLst/>
            <a:ahLst/>
            <a:cxnLst/>
            <a:rect l="l" t="t" r="r" b="b"/>
            <a:pathLst>
              <a:path w="4185388" h="3452945">
                <a:moveTo>
                  <a:pt x="0" y="0"/>
                </a:moveTo>
                <a:lnTo>
                  <a:pt x="4185388" y="0"/>
                </a:lnTo>
                <a:lnTo>
                  <a:pt x="4185388" y="3452946"/>
                </a:lnTo>
                <a:lnTo>
                  <a:pt x="0" y="345294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65714" y="345269"/>
            <a:ext cx="7122286" cy="6810686"/>
          </a:xfrm>
          <a:custGeom>
            <a:avLst/>
            <a:gdLst/>
            <a:ahLst/>
            <a:cxnLst/>
            <a:rect l="l" t="t" r="r" b="b"/>
            <a:pathLst>
              <a:path w="7122286" h="6810686">
                <a:moveTo>
                  <a:pt x="0" y="0"/>
                </a:moveTo>
                <a:lnTo>
                  <a:pt x="7122286" y="0"/>
                </a:lnTo>
                <a:lnTo>
                  <a:pt x="7122286" y="6810686"/>
                </a:lnTo>
                <a:lnTo>
                  <a:pt x="0" y="68106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63555" y="5333311"/>
            <a:ext cx="4406499" cy="4219223"/>
          </a:xfrm>
          <a:custGeom>
            <a:avLst/>
            <a:gdLst/>
            <a:ahLst/>
            <a:cxnLst/>
            <a:rect l="l" t="t" r="r" b="b"/>
            <a:pathLst>
              <a:path w="4406499" h="4219223">
                <a:moveTo>
                  <a:pt x="0" y="0"/>
                </a:moveTo>
                <a:lnTo>
                  <a:pt x="4406499" y="0"/>
                </a:lnTo>
                <a:lnTo>
                  <a:pt x="4406499" y="4219223"/>
                </a:lnTo>
                <a:lnTo>
                  <a:pt x="0" y="4219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623943" y="7526743"/>
            <a:ext cx="4085723" cy="720109"/>
          </a:xfrm>
          <a:custGeom>
            <a:avLst/>
            <a:gdLst/>
            <a:ahLst/>
            <a:cxnLst/>
            <a:rect l="l" t="t" r="r" b="b"/>
            <a:pathLst>
              <a:path w="4085723" h="720109">
                <a:moveTo>
                  <a:pt x="0" y="0"/>
                </a:moveTo>
                <a:lnTo>
                  <a:pt x="4085723" y="0"/>
                </a:lnTo>
                <a:lnTo>
                  <a:pt x="4085723" y="720109"/>
                </a:lnTo>
                <a:lnTo>
                  <a:pt x="0" y="7201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63555" y="7755620"/>
            <a:ext cx="3853324" cy="2102345"/>
          </a:xfrm>
          <a:custGeom>
            <a:avLst/>
            <a:gdLst/>
            <a:ahLst/>
            <a:cxnLst/>
            <a:rect l="l" t="t" r="r" b="b"/>
            <a:pathLst>
              <a:path w="3853324" h="2102345">
                <a:moveTo>
                  <a:pt x="0" y="0"/>
                </a:moveTo>
                <a:lnTo>
                  <a:pt x="3853324" y="0"/>
                </a:lnTo>
                <a:lnTo>
                  <a:pt x="3853324" y="2102345"/>
                </a:lnTo>
                <a:lnTo>
                  <a:pt x="0" y="21023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31830" y="7886798"/>
            <a:ext cx="2116774" cy="2617340"/>
          </a:xfrm>
          <a:custGeom>
            <a:avLst/>
            <a:gdLst/>
            <a:ahLst/>
            <a:cxnLst/>
            <a:rect l="l" t="t" r="r" b="b"/>
            <a:pathLst>
              <a:path w="2116774" h="2617340">
                <a:moveTo>
                  <a:pt x="0" y="0"/>
                </a:moveTo>
                <a:lnTo>
                  <a:pt x="2116774" y="0"/>
                </a:lnTo>
                <a:lnTo>
                  <a:pt x="2116774" y="2617340"/>
                </a:lnTo>
                <a:lnTo>
                  <a:pt x="0" y="26173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29816" y="6661397"/>
            <a:ext cx="3155737" cy="3167615"/>
          </a:xfrm>
          <a:custGeom>
            <a:avLst/>
            <a:gdLst/>
            <a:ahLst/>
            <a:cxnLst/>
            <a:rect l="l" t="t" r="r" b="b"/>
            <a:pathLst>
              <a:path w="3155737" h="3167615">
                <a:moveTo>
                  <a:pt x="0" y="0"/>
                </a:moveTo>
                <a:lnTo>
                  <a:pt x="3155736" y="0"/>
                </a:lnTo>
                <a:lnTo>
                  <a:pt x="3155736" y="3167615"/>
                </a:lnTo>
                <a:lnTo>
                  <a:pt x="0" y="316761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02045" y="6232278"/>
            <a:ext cx="2622423" cy="2963190"/>
          </a:xfrm>
          <a:custGeom>
            <a:avLst/>
            <a:gdLst/>
            <a:ahLst/>
            <a:cxnLst/>
            <a:rect l="l" t="t" r="r" b="b"/>
            <a:pathLst>
              <a:path w="2622423" h="2963190">
                <a:moveTo>
                  <a:pt x="0" y="0"/>
                </a:moveTo>
                <a:lnTo>
                  <a:pt x="2622423" y="0"/>
                </a:lnTo>
                <a:lnTo>
                  <a:pt x="2622423" y="2963190"/>
                </a:lnTo>
                <a:lnTo>
                  <a:pt x="0" y="29631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047583" y="6600123"/>
            <a:ext cx="3616147" cy="3620673"/>
          </a:xfrm>
          <a:custGeom>
            <a:avLst/>
            <a:gdLst/>
            <a:ahLst/>
            <a:cxnLst/>
            <a:rect l="l" t="t" r="r" b="b"/>
            <a:pathLst>
              <a:path w="3616147" h="3620673">
                <a:moveTo>
                  <a:pt x="0" y="0"/>
                </a:moveTo>
                <a:lnTo>
                  <a:pt x="3616147" y="0"/>
                </a:lnTo>
                <a:lnTo>
                  <a:pt x="3616147" y="3620673"/>
                </a:lnTo>
                <a:lnTo>
                  <a:pt x="0" y="362067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4836" y="4670577"/>
            <a:ext cx="3525697" cy="3538968"/>
          </a:xfrm>
          <a:custGeom>
            <a:avLst/>
            <a:gdLst/>
            <a:ahLst/>
            <a:cxnLst/>
            <a:rect l="l" t="t" r="r" b="b"/>
            <a:pathLst>
              <a:path w="3525697" h="3538968">
                <a:moveTo>
                  <a:pt x="0" y="0"/>
                </a:moveTo>
                <a:lnTo>
                  <a:pt x="3525696" y="0"/>
                </a:lnTo>
                <a:lnTo>
                  <a:pt x="3525696" y="3538967"/>
                </a:lnTo>
                <a:lnTo>
                  <a:pt x="0" y="35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691356" y="6440060"/>
            <a:ext cx="2821901" cy="3188588"/>
          </a:xfrm>
          <a:custGeom>
            <a:avLst/>
            <a:gdLst/>
            <a:ahLst/>
            <a:cxnLst/>
            <a:rect l="l" t="t" r="r" b="b"/>
            <a:pathLst>
              <a:path w="2821901" h="3188588">
                <a:moveTo>
                  <a:pt x="0" y="0"/>
                </a:moveTo>
                <a:lnTo>
                  <a:pt x="2821900" y="0"/>
                </a:lnTo>
                <a:lnTo>
                  <a:pt x="2821900" y="3188589"/>
                </a:lnTo>
                <a:lnTo>
                  <a:pt x="0" y="31885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60445" y="6132088"/>
            <a:ext cx="4149718" cy="4154912"/>
          </a:xfrm>
          <a:custGeom>
            <a:avLst/>
            <a:gdLst/>
            <a:ahLst/>
            <a:cxnLst/>
            <a:rect l="l" t="t" r="r" b="b"/>
            <a:pathLst>
              <a:path w="4149718" h="4154912">
                <a:moveTo>
                  <a:pt x="0" y="0"/>
                </a:moveTo>
                <a:lnTo>
                  <a:pt x="4149718" y="0"/>
                </a:lnTo>
                <a:lnTo>
                  <a:pt x="4149718" y="4154912"/>
                </a:lnTo>
                <a:lnTo>
                  <a:pt x="0" y="4154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03288" y="308538"/>
            <a:ext cx="5952727" cy="7936969"/>
          </a:xfrm>
          <a:custGeom>
            <a:avLst/>
            <a:gdLst/>
            <a:ahLst/>
            <a:cxnLst/>
            <a:rect l="l" t="t" r="r" b="b"/>
            <a:pathLst>
              <a:path w="5952727" h="7936969">
                <a:moveTo>
                  <a:pt x="0" y="0"/>
                </a:moveTo>
                <a:lnTo>
                  <a:pt x="5952727" y="0"/>
                </a:lnTo>
                <a:lnTo>
                  <a:pt x="5952727" y="7936970"/>
                </a:lnTo>
                <a:lnTo>
                  <a:pt x="0" y="79369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5796" y="5155594"/>
            <a:ext cx="4736371" cy="4742299"/>
          </a:xfrm>
          <a:custGeom>
            <a:avLst/>
            <a:gdLst/>
            <a:ahLst/>
            <a:cxnLst/>
            <a:rect l="l" t="t" r="r" b="b"/>
            <a:pathLst>
              <a:path w="4736371" h="4742299">
                <a:moveTo>
                  <a:pt x="0" y="0"/>
                </a:moveTo>
                <a:lnTo>
                  <a:pt x="4736371" y="0"/>
                </a:lnTo>
                <a:lnTo>
                  <a:pt x="4736371" y="4742299"/>
                </a:lnTo>
                <a:lnTo>
                  <a:pt x="0" y="47422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24303" y="629227"/>
            <a:ext cx="8883280" cy="8405803"/>
          </a:xfrm>
          <a:custGeom>
            <a:avLst/>
            <a:gdLst/>
            <a:ahLst/>
            <a:cxnLst/>
            <a:rect l="l" t="t" r="r" b="b"/>
            <a:pathLst>
              <a:path w="8883280" h="8405803">
                <a:moveTo>
                  <a:pt x="0" y="0"/>
                </a:moveTo>
                <a:lnTo>
                  <a:pt x="8883279" y="0"/>
                </a:lnTo>
                <a:lnTo>
                  <a:pt x="8883279" y="8405803"/>
                </a:lnTo>
                <a:lnTo>
                  <a:pt x="0" y="840580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60038" y="4518199"/>
            <a:ext cx="4668827" cy="5275511"/>
          </a:xfrm>
          <a:custGeom>
            <a:avLst/>
            <a:gdLst/>
            <a:ahLst/>
            <a:cxnLst/>
            <a:rect l="l" t="t" r="r" b="b"/>
            <a:pathLst>
              <a:path w="4668827" h="5275511">
                <a:moveTo>
                  <a:pt x="0" y="0"/>
                </a:moveTo>
                <a:lnTo>
                  <a:pt x="4668827" y="0"/>
                </a:lnTo>
                <a:lnTo>
                  <a:pt x="4668827" y="5275511"/>
                </a:lnTo>
                <a:lnTo>
                  <a:pt x="0" y="52755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07684" y="1102731"/>
            <a:ext cx="8226828" cy="7342444"/>
          </a:xfrm>
          <a:custGeom>
            <a:avLst/>
            <a:gdLst/>
            <a:ahLst/>
            <a:cxnLst/>
            <a:rect l="l" t="t" r="r" b="b"/>
            <a:pathLst>
              <a:path w="8226828" h="7342444">
                <a:moveTo>
                  <a:pt x="0" y="0"/>
                </a:moveTo>
                <a:lnTo>
                  <a:pt x="8226828" y="0"/>
                </a:lnTo>
                <a:lnTo>
                  <a:pt x="8226828" y="7342445"/>
                </a:lnTo>
                <a:lnTo>
                  <a:pt x="0" y="73424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07684" y="4561685"/>
            <a:ext cx="4591857" cy="5188539"/>
          </a:xfrm>
          <a:custGeom>
            <a:avLst/>
            <a:gdLst/>
            <a:ahLst/>
            <a:cxnLst/>
            <a:rect l="l" t="t" r="r" b="b"/>
            <a:pathLst>
              <a:path w="4591857" h="5188539">
                <a:moveTo>
                  <a:pt x="0" y="0"/>
                </a:moveTo>
                <a:lnTo>
                  <a:pt x="4591857" y="0"/>
                </a:lnTo>
                <a:lnTo>
                  <a:pt x="4591857" y="5188539"/>
                </a:lnTo>
                <a:lnTo>
                  <a:pt x="0" y="51885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816894">
            <a:off x="13070022" y="-342588"/>
            <a:ext cx="6886470" cy="6516322"/>
          </a:xfrm>
          <a:custGeom>
            <a:avLst/>
            <a:gdLst/>
            <a:ahLst/>
            <a:cxnLst/>
            <a:rect l="l" t="t" r="r" b="b"/>
            <a:pathLst>
              <a:path w="6886470" h="6516322">
                <a:moveTo>
                  <a:pt x="0" y="0"/>
                </a:moveTo>
                <a:lnTo>
                  <a:pt x="6886469" y="0"/>
                </a:lnTo>
                <a:lnTo>
                  <a:pt x="6886469" y="6516322"/>
                </a:lnTo>
                <a:lnTo>
                  <a:pt x="0" y="65163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0428" y="1942934"/>
            <a:ext cx="13133328" cy="7641209"/>
          </a:xfrm>
          <a:custGeom>
            <a:avLst/>
            <a:gdLst/>
            <a:ahLst/>
            <a:cxnLst/>
            <a:rect l="l" t="t" r="r" b="b"/>
            <a:pathLst>
              <a:path w="13133328" h="7641209">
                <a:moveTo>
                  <a:pt x="0" y="0"/>
                </a:moveTo>
                <a:lnTo>
                  <a:pt x="13133328" y="0"/>
                </a:lnTo>
                <a:lnTo>
                  <a:pt x="13133328" y="7641209"/>
                </a:lnTo>
                <a:lnTo>
                  <a:pt x="0" y="76412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319974">
            <a:off x="1185329" y="1279412"/>
            <a:ext cx="7005131" cy="6252079"/>
          </a:xfrm>
          <a:custGeom>
            <a:avLst/>
            <a:gdLst/>
            <a:ahLst/>
            <a:cxnLst/>
            <a:rect l="l" t="t" r="r" b="b"/>
            <a:pathLst>
              <a:path w="7005131" h="6252079">
                <a:moveTo>
                  <a:pt x="0" y="0"/>
                </a:moveTo>
                <a:lnTo>
                  <a:pt x="7005131" y="0"/>
                </a:lnTo>
                <a:lnTo>
                  <a:pt x="7005131" y="6252080"/>
                </a:lnTo>
                <a:lnTo>
                  <a:pt x="0" y="62520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859624" y="3134023"/>
            <a:ext cx="11992066" cy="6977202"/>
          </a:xfrm>
          <a:custGeom>
            <a:avLst/>
            <a:gdLst/>
            <a:ahLst/>
            <a:cxnLst/>
            <a:rect l="l" t="t" r="r" b="b"/>
            <a:pathLst>
              <a:path w="11992066" h="6977202">
                <a:moveTo>
                  <a:pt x="11992065" y="0"/>
                </a:moveTo>
                <a:lnTo>
                  <a:pt x="0" y="0"/>
                </a:lnTo>
                <a:lnTo>
                  <a:pt x="0" y="6977202"/>
                </a:lnTo>
                <a:lnTo>
                  <a:pt x="11992065" y="6977202"/>
                </a:lnTo>
                <a:lnTo>
                  <a:pt x="11992065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1358" y="3459665"/>
            <a:ext cx="9966403" cy="5798635"/>
          </a:xfrm>
          <a:custGeom>
            <a:avLst/>
            <a:gdLst/>
            <a:ahLst/>
            <a:cxnLst/>
            <a:rect l="l" t="t" r="r" b="b"/>
            <a:pathLst>
              <a:path w="9966403" h="5798635">
                <a:moveTo>
                  <a:pt x="0" y="0"/>
                </a:moveTo>
                <a:lnTo>
                  <a:pt x="9966403" y="0"/>
                </a:lnTo>
                <a:lnTo>
                  <a:pt x="9966403" y="5798635"/>
                </a:lnTo>
                <a:lnTo>
                  <a:pt x="0" y="57986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950874" y="1916977"/>
            <a:ext cx="8007484" cy="7667166"/>
          </a:xfrm>
          <a:custGeom>
            <a:avLst/>
            <a:gdLst/>
            <a:ahLst/>
            <a:cxnLst/>
            <a:rect l="l" t="t" r="r" b="b"/>
            <a:pathLst>
              <a:path w="8007484" h="7667166">
                <a:moveTo>
                  <a:pt x="0" y="0"/>
                </a:moveTo>
                <a:lnTo>
                  <a:pt x="8007484" y="0"/>
                </a:lnTo>
                <a:lnTo>
                  <a:pt x="8007484" y="7667166"/>
                </a:lnTo>
                <a:lnTo>
                  <a:pt x="0" y="76671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chú lợn con</dc:title>
  <dc:creator>MSTTPC</dc:creator>
  <cp:lastModifiedBy>SKY</cp:lastModifiedBy>
  <cp:revision>4</cp:revision>
  <dcterms:created xsi:type="dcterms:W3CDTF">2006-08-16T00:00:00Z</dcterms:created>
  <dcterms:modified xsi:type="dcterms:W3CDTF">2023-12-25T05:23:19Z</dcterms:modified>
  <dc:identifier>DAF38M_Fti4</dc:identifier>
</cp:coreProperties>
</file>