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Noto Serif Bold" panose="02020800060500020200" pitchFamily="18" charset="0"/>
      <p:regular r:id="rId15"/>
      <p:bold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269" y="-6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5.sv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5.svg"/><Relationship Id="rId7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06731">
            <a:off x="-1492129" y="8540967"/>
            <a:ext cx="9773203" cy="9712121"/>
          </a:xfrm>
          <a:custGeom>
            <a:avLst/>
            <a:gdLst/>
            <a:ahLst/>
            <a:cxnLst/>
            <a:rect l="l" t="t" r="r" b="b"/>
            <a:pathLst>
              <a:path w="9773203" h="9712121">
                <a:moveTo>
                  <a:pt x="0" y="0"/>
                </a:moveTo>
                <a:lnTo>
                  <a:pt x="9773204" y="0"/>
                </a:lnTo>
                <a:lnTo>
                  <a:pt x="9773204" y="9712121"/>
                </a:lnTo>
                <a:lnTo>
                  <a:pt x="0" y="971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7473884">
            <a:off x="5279118" y="7467255"/>
            <a:ext cx="9773203" cy="9712121"/>
          </a:xfrm>
          <a:custGeom>
            <a:avLst/>
            <a:gdLst/>
            <a:ahLst/>
            <a:cxnLst/>
            <a:rect l="l" t="t" r="r" b="b"/>
            <a:pathLst>
              <a:path w="9773203" h="9712121">
                <a:moveTo>
                  <a:pt x="0" y="0"/>
                </a:moveTo>
                <a:lnTo>
                  <a:pt x="9773203" y="0"/>
                </a:lnTo>
                <a:lnTo>
                  <a:pt x="9773203" y="9712121"/>
                </a:lnTo>
                <a:lnTo>
                  <a:pt x="0" y="971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6440173">
            <a:off x="9931598" y="8134707"/>
            <a:ext cx="9773203" cy="9712121"/>
          </a:xfrm>
          <a:custGeom>
            <a:avLst/>
            <a:gdLst/>
            <a:ahLst/>
            <a:cxnLst/>
            <a:rect l="l" t="t" r="r" b="b"/>
            <a:pathLst>
              <a:path w="9773203" h="9712121">
                <a:moveTo>
                  <a:pt x="0" y="0"/>
                </a:moveTo>
                <a:lnTo>
                  <a:pt x="9773203" y="0"/>
                </a:lnTo>
                <a:lnTo>
                  <a:pt x="9773203" y="9712121"/>
                </a:lnTo>
                <a:lnTo>
                  <a:pt x="0" y="971212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866458" y="-969055"/>
            <a:ext cx="4444089" cy="2066502"/>
          </a:xfrm>
          <a:custGeom>
            <a:avLst/>
            <a:gdLst/>
            <a:ahLst/>
            <a:cxnLst/>
            <a:rect l="l" t="t" r="r" b="b"/>
            <a:pathLst>
              <a:path w="4444089" h="2066502">
                <a:moveTo>
                  <a:pt x="0" y="0"/>
                </a:moveTo>
                <a:lnTo>
                  <a:pt x="4444089" y="0"/>
                </a:lnTo>
                <a:lnTo>
                  <a:pt x="4444089" y="2066502"/>
                </a:lnTo>
                <a:lnTo>
                  <a:pt x="0" y="20665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651072" y="1247731"/>
            <a:ext cx="9026250" cy="31691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88"/>
              </a:lnSpc>
            </a:pPr>
            <a:r>
              <a:rPr lang="en-US" sz="9612" spc="490">
                <a:solidFill>
                  <a:srgbClr val="0097B2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Thơ</a:t>
            </a:r>
          </a:p>
          <a:p>
            <a:pPr algn="ctr">
              <a:lnSpc>
                <a:spcPts val="12688"/>
              </a:lnSpc>
            </a:pPr>
            <a:r>
              <a:rPr lang="en-US" sz="9612" spc="490">
                <a:solidFill>
                  <a:srgbClr val="0097B2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Giúp mẹ</a:t>
            </a:r>
          </a:p>
        </p:txBody>
      </p:sp>
      <p:sp>
        <p:nvSpPr>
          <p:cNvPr id="7" name="Freeform 7"/>
          <p:cNvSpPr/>
          <p:nvPr/>
        </p:nvSpPr>
        <p:spPr>
          <a:xfrm>
            <a:off x="600165" y="-1135590"/>
            <a:ext cx="3896484" cy="1811865"/>
          </a:xfrm>
          <a:custGeom>
            <a:avLst/>
            <a:gdLst/>
            <a:ahLst/>
            <a:cxnLst/>
            <a:rect l="l" t="t" r="r" b="b"/>
            <a:pathLst>
              <a:path w="3896484" h="1811865">
                <a:moveTo>
                  <a:pt x="0" y="0"/>
                </a:moveTo>
                <a:lnTo>
                  <a:pt x="3896485" y="0"/>
                </a:lnTo>
                <a:lnTo>
                  <a:pt x="3896485" y="1811865"/>
                </a:lnTo>
                <a:lnTo>
                  <a:pt x="0" y="18118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110204" y="1352506"/>
            <a:ext cx="3896484" cy="1811865"/>
          </a:xfrm>
          <a:custGeom>
            <a:avLst/>
            <a:gdLst/>
            <a:ahLst/>
            <a:cxnLst/>
            <a:rect l="l" t="t" r="r" b="b"/>
            <a:pathLst>
              <a:path w="3896484" h="1811865">
                <a:moveTo>
                  <a:pt x="0" y="0"/>
                </a:moveTo>
                <a:lnTo>
                  <a:pt x="3896484" y="0"/>
                </a:lnTo>
                <a:lnTo>
                  <a:pt x="3896484" y="1811866"/>
                </a:lnTo>
                <a:lnTo>
                  <a:pt x="0" y="18118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932411" y="2178760"/>
            <a:ext cx="3896484" cy="1811865"/>
          </a:xfrm>
          <a:custGeom>
            <a:avLst/>
            <a:gdLst/>
            <a:ahLst/>
            <a:cxnLst/>
            <a:rect l="l" t="t" r="r" b="b"/>
            <a:pathLst>
              <a:path w="3896484" h="1811865">
                <a:moveTo>
                  <a:pt x="0" y="0"/>
                </a:moveTo>
                <a:lnTo>
                  <a:pt x="3896484" y="0"/>
                </a:lnTo>
                <a:lnTo>
                  <a:pt x="3896484" y="1811865"/>
                </a:lnTo>
                <a:lnTo>
                  <a:pt x="0" y="18118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50311" y="7326561"/>
            <a:ext cx="10401521" cy="3081451"/>
          </a:xfrm>
          <a:custGeom>
            <a:avLst/>
            <a:gdLst/>
            <a:ahLst/>
            <a:cxnLst/>
            <a:rect l="l" t="t" r="r" b="b"/>
            <a:pathLst>
              <a:path w="10401521" h="3081451">
                <a:moveTo>
                  <a:pt x="0" y="0"/>
                </a:moveTo>
                <a:lnTo>
                  <a:pt x="10401522" y="0"/>
                </a:lnTo>
                <a:lnTo>
                  <a:pt x="10401522" y="3081451"/>
                </a:lnTo>
                <a:lnTo>
                  <a:pt x="0" y="30814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5049639" y="5846296"/>
            <a:ext cx="3658585" cy="2350641"/>
          </a:xfrm>
          <a:custGeom>
            <a:avLst/>
            <a:gdLst/>
            <a:ahLst/>
            <a:cxnLst/>
            <a:rect l="l" t="t" r="r" b="b"/>
            <a:pathLst>
              <a:path w="3658585" h="2350641">
                <a:moveTo>
                  <a:pt x="3658585" y="0"/>
                </a:moveTo>
                <a:lnTo>
                  <a:pt x="0" y="0"/>
                </a:lnTo>
                <a:lnTo>
                  <a:pt x="0" y="2350640"/>
                </a:lnTo>
                <a:lnTo>
                  <a:pt x="3658585" y="2350640"/>
                </a:lnTo>
                <a:lnTo>
                  <a:pt x="3658585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841623" y="1664694"/>
            <a:ext cx="4809449" cy="6957611"/>
          </a:xfrm>
          <a:custGeom>
            <a:avLst/>
            <a:gdLst/>
            <a:ahLst/>
            <a:cxnLst/>
            <a:rect l="l" t="t" r="r" b="b"/>
            <a:pathLst>
              <a:path w="4809449" h="6957611">
                <a:moveTo>
                  <a:pt x="0" y="0"/>
                </a:moveTo>
                <a:lnTo>
                  <a:pt x="4809449" y="0"/>
                </a:lnTo>
                <a:lnTo>
                  <a:pt x="4809449" y="6957612"/>
                </a:lnTo>
                <a:lnTo>
                  <a:pt x="0" y="695761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>
            <a:off x="8182419" y="7320980"/>
            <a:ext cx="6165078" cy="3691341"/>
          </a:xfrm>
          <a:custGeom>
            <a:avLst/>
            <a:gdLst/>
            <a:ahLst/>
            <a:cxnLst/>
            <a:rect l="l" t="t" r="r" b="b"/>
            <a:pathLst>
              <a:path w="6165078" h="3691341">
                <a:moveTo>
                  <a:pt x="6165079" y="0"/>
                </a:moveTo>
                <a:lnTo>
                  <a:pt x="0" y="0"/>
                </a:lnTo>
                <a:lnTo>
                  <a:pt x="0" y="3691340"/>
                </a:lnTo>
                <a:lnTo>
                  <a:pt x="6165079" y="3691340"/>
                </a:lnTo>
                <a:lnTo>
                  <a:pt x="6165079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1130592">
            <a:off x="5255430" y="6618511"/>
            <a:ext cx="2791285" cy="2456330"/>
          </a:xfrm>
          <a:custGeom>
            <a:avLst/>
            <a:gdLst/>
            <a:ahLst/>
            <a:cxnLst/>
            <a:rect l="l" t="t" r="r" b="b"/>
            <a:pathLst>
              <a:path w="2791285" h="2456330">
                <a:moveTo>
                  <a:pt x="0" y="0"/>
                </a:moveTo>
                <a:lnTo>
                  <a:pt x="2791284" y="0"/>
                </a:lnTo>
                <a:lnTo>
                  <a:pt x="2791284" y="2456331"/>
                </a:lnTo>
                <a:lnTo>
                  <a:pt x="0" y="245633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845964" y="2144025"/>
            <a:ext cx="9787433" cy="8229600"/>
          </a:xfrm>
          <a:custGeom>
            <a:avLst/>
            <a:gdLst/>
            <a:ahLst/>
            <a:cxnLst/>
            <a:rect l="l" t="t" r="r" b="b"/>
            <a:pathLst>
              <a:path w="9787433" h="8229600">
                <a:moveTo>
                  <a:pt x="0" y="0"/>
                </a:moveTo>
                <a:lnTo>
                  <a:pt x="9787433" y="0"/>
                </a:lnTo>
                <a:lnTo>
                  <a:pt x="978743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4579966"/>
            <a:ext cx="6627636" cy="5793659"/>
          </a:xfrm>
          <a:custGeom>
            <a:avLst/>
            <a:gdLst/>
            <a:ahLst/>
            <a:cxnLst/>
            <a:rect l="l" t="t" r="r" b="b"/>
            <a:pathLst>
              <a:path w="6627636" h="5793659">
                <a:moveTo>
                  <a:pt x="0" y="0"/>
                </a:moveTo>
                <a:lnTo>
                  <a:pt x="6627636" y="0"/>
                </a:lnTo>
                <a:lnTo>
                  <a:pt x="6627636" y="5793659"/>
                </a:lnTo>
                <a:lnTo>
                  <a:pt x="0" y="579365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114511" y="123825"/>
            <a:ext cx="9026250" cy="501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Thơ:Giúp mẹ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Hôm nay chủ nhật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Được nghỉ ở nhà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 giúp mẹ cha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Nhặt rau quét dọn</a:t>
            </a:r>
          </a:p>
          <a:p>
            <a:pPr algn="ctr">
              <a:lnSpc>
                <a:spcPts val="6600"/>
              </a:lnSpc>
            </a:pPr>
            <a:endParaRPr lang="en-US" sz="5000" spc="255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140761" y="212506"/>
            <a:ext cx="7029739" cy="6716330"/>
          </a:xfrm>
          <a:custGeom>
            <a:avLst/>
            <a:gdLst/>
            <a:ahLst/>
            <a:cxnLst/>
            <a:rect l="l" t="t" r="r" b="b"/>
            <a:pathLst>
              <a:path w="7029739" h="6716330">
                <a:moveTo>
                  <a:pt x="0" y="0"/>
                </a:moveTo>
                <a:lnTo>
                  <a:pt x="7029739" y="0"/>
                </a:lnTo>
                <a:lnTo>
                  <a:pt x="7029739" y="6716329"/>
                </a:lnTo>
                <a:lnTo>
                  <a:pt x="0" y="67163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521302" y="6172200"/>
            <a:ext cx="5541818" cy="4114800"/>
          </a:xfrm>
          <a:custGeom>
            <a:avLst/>
            <a:gdLst/>
            <a:ahLst/>
            <a:cxnLst/>
            <a:rect l="l" t="t" r="r" b="b"/>
            <a:pathLst>
              <a:path w="5541818" h="4114800">
                <a:moveTo>
                  <a:pt x="0" y="0"/>
                </a:moveTo>
                <a:lnTo>
                  <a:pt x="5541819" y="0"/>
                </a:lnTo>
                <a:lnTo>
                  <a:pt x="554181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114511" y="1795765"/>
            <a:ext cx="9026250" cy="418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Áo quần xếp gọn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Dỗ bé cùng chơi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Cha mẹ vui cười</a:t>
            </a:r>
          </a:p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Khen con ngoan quá!</a:t>
            </a:r>
          </a:p>
          <a:p>
            <a:pPr algn="ctr">
              <a:lnSpc>
                <a:spcPts val="6600"/>
              </a:lnSpc>
            </a:pPr>
            <a:endParaRPr lang="en-US" sz="5000" spc="255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5588744"/>
            <a:ext cx="5614715" cy="4908197"/>
          </a:xfrm>
          <a:custGeom>
            <a:avLst/>
            <a:gdLst/>
            <a:ahLst/>
            <a:cxnLst/>
            <a:rect l="l" t="t" r="r" b="b"/>
            <a:pathLst>
              <a:path w="5614715" h="4908197">
                <a:moveTo>
                  <a:pt x="0" y="0"/>
                </a:moveTo>
                <a:lnTo>
                  <a:pt x="5614715" y="0"/>
                </a:lnTo>
                <a:lnTo>
                  <a:pt x="5614715" y="4908197"/>
                </a:lnTo>
                <a:lnTo>
                  <a:pt x="0" y="49081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4484554" y="1749322"/>
            <a:ext cx="9026250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Bài thơ có tên là gì?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15232" y="396503"/>
            <a:ext cx="12764892" cy="115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39"/>
              </a:lnSpc>
            </a:pPr>
            <a:r>
              <a:rPr lang="en-US" sz="6999" spc="356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Đàm thoại - Trích dẫn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5588744"/>
            <a:ext cx="5614715" cy="4908197"/>
          </a:xfrm>
          <a:custGeom>
            <a:avLst/>
            <a:gdLst/>
            <a:ahLst/>
            <a:cxnLst/>
            <a:rect l="l" t="t" r="r" b="b"/>
            <a:pathLst>
              <a:path w="5614715" h="4908197">
                <a:moveTo>
                  <a:pt x="0" y="0"/>
                </a:moveTo>
                <a:lnTo>
                  <a:pt x="5614715" y="0"/>
                </a:lnTo>
                <a:lnTo>
                  <a:pt x="5614715" y="4908197"/>
                </a:lnTo>
                <a:lnTo>
                  <a:pt x="0" y="49081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10339" y="2416896"/>
            <a:ext cx="16712527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 bé trong bài thơ đã giúp mẹ việc gì?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15232" y="396503"/>
            <a:ext cx="12764892" cy="115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39"/>
              </a:lnSpc>
            </a:pPr>
            <a:r>
              <a:rPr lang="en-US" sz="6999" spc="356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Đàm thoại - Trích dẫn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957627" y="9258300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0" y="5403169"/>
            <a:ext cx="5614715" cy="4908197"/>
          </a:xfrm>
          <a:custGeom>
            <a:avLst/>
            <a:gdLst/>
            <a:ahLst/>
            <a:cxnLst/>
            <a:rect l="l" t="t" r="r" b="b"/>
            <a:pathLst>
              <a:path w="5614715" h="4908197">
                <a:moveTo>
                  <a:pt x="0" y="0"/>
                </a:moveTo>
                <a:lnTo>
                  <a:pt x="5614715" y="0"/>
                </a:lnTo>
                <a:lnTo>
                  <a:pt x="5614715" y="4908196"/>
                </a:lnTo>
                <a:lnTo>
                  <a:pt x="0" y="49081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650751" y="5433333"/>
            <a:ext cx="5801426" cy="4878032"/>
          </a:xfrm>
          <a:custGeom>
            <a:avLst/>
            <a:gdLst/>
            <a:ahLst/>
            <a:cxnLst/>
            <a:rect l="l" t="t" r="r" b="b"/>
            <a:pathLst>
              <a:path w="5801426" h="4878032">
                <a:moveTo>
                  <a:pt x="0" y="0"/>
                </a:moveTo>
                <a:lnTo>
                  <a:pt x="5801426" y="0"/>
                </a:lnTo>
                <a:lnTo>
                  <a:pt x="5801426" y="4878032"/>
                </a:lnTo>
                <a:lnTo>
                  <a:pt x="0" y="48780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10339" y="2416896"/>
            <a:ext cx="16712527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 bé trong bài thơ đã giúp mẹ việc gì?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15232" y="396503"/>
            <a:ext cx="12764892" cy="115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39"/>
              </a:lnSpc>
            </a:pPr>
            <a:r>
              <a:rPr lang="en-US" sz="6999" spc="356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Đàm thoại - Trích dẫn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93943" y="4135880"/>
            <a:ext cx="6656808" cy="34642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5"/>
              </a:lnSpc>
            </a:pP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Hôm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nay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chủ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nhật</a:t>
            </a:r>
            <a:endParaRPr lang="en-US" sz="4163" spc="21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495"/>
              </a:lnSpc>
            </a:pP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Được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nghỉ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ở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nhà</a:t>
            </a:r>
            <a:endParaRPr lang="en-US" sz="4163" spc="21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495"/>
              </a:lnSpc>
            </a:pP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giúp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mẹ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cha</a:t>
            </a:r>
          </a:p>
          <a:p>
            <a:pPr algn="ctr">
              <a:lnSpc>
                <a:spcPts val="5495"/>
              </a:lnSpc>
            </a:pP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Nhặt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rau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quét</a:t>
            </a:r>
            <a:r>
              <a:rPr lang="en-US" sz="4163" spc="21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4163" spc="21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dọn</a:t>
            </a:r>
            <a:endParaRPr lang="en-US" sz="4163" spc="21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495"/>
              </a:lnSpc>
            </a:pPr>
            <a:endParaRPr lang="en-US" sz="4163" spc="21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0" y="5588744"/>
            <a:ext cx="5614715" cy="4908197"/>
          </a:xfrm>
          <a:custGeom>
            <a:avLst/>
            <a:gdLst/>
            <a:ahLst/>
            <a:cxnLst/>
            <a:rect l="l" t="t" r="r" b="b"/>
            <a:pathLst>
              <a:path w="5614715" h="4908197">
                <a:moveTo>
                  <a:pt x="0" y="0"/>
                </a:moveTo>
                <a:lnTo>
                  <a:pt x="5614715" y="0"/>
                </a:lnTo>
                <a:lnTo>
                  <a:pt x="5614715" y="4908197"/>
                </a:lnTo>
                <a:lnTo>
                  <a:pt x="0" y="49081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210339" y="2416896"/>
            <a:ext cx="16712527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 bé còn làm giúp mẹ những việc gì nữa?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615232" y="396503"/>
            <a:ext cx="12764892" cy="115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39"/>
              </a:lnSpc>
            </a:pPr>
            <a:r>
              <a:rPr lang="en-US" sz="6999" spc="356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Đàm thoại - Trích dẫn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18548" y="4179021"/>
            <a:ext cx="6393000" cy="6107979"/>
          </a:xfrm>
          <a:custGeom>
            <a:avLst/>
            <a:gdLst/>
            <a:ahLst/>
            <a:cxnLst/>
            <a:rect l="l" t="t" r="r" b="b"/>
            <a:pathLst>
              <a:path w="6393000" h="6107979">
                <a:moveTo>
                  <a:pt x="0" y="0"/>
                </a:moveTo>
                <a:lnTo>
                  <a:pt x="6393001" y="0"/>
                </a:lnTo>
                <a:lnTo>
                  <a:pt x="6393001" y="6107979"/>
                </a:lnTo>
                <a:lnTo>
                  <a:pt x="0" y="61079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2609215" y="3570670"/>
            <a:ext cx="5541818" cy="4114800"/>
          </a:xfrm>
          <a:custGeom>
            <a:avLst/>
            <a:gdLst/>
            <a:ahLst/>
            <a:cxnLst/>
            <a:rect l="l" t="t" r="r" b="b"/>
            <a:pathLst>
              <a:path w="5541818" h="4114800">
                <a:moveTo>
                  <a:pt x="0" y="0"/>
                </a:moveTo>
                <a:lnTo>
                  <a:pt x="5541819" y="0"/>
                </a:lnTo>
                <a:lnTo>
                  <a:pt x="554181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28700" y="2031829"/>
            <a:ext cx="16712527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000" spc="255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Em bé còn làm giúp mẹ những việc gì nữa?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15232" y="396503"/>
            <a:ext cx="12764892" cy="115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39"/>
              </a:lnSpc>
            </a:pPr>
            <a:r>
              <a:rPr lang="en-US" sz="6999" spc="356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Đàm thoại - Trích dẫn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38264" y="3364259"/>
            <a:ext cx="7170952" cy="26507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43"/>
              </a:lnSpc>
            </a:pP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Áo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quần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xếp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gọn</a:t>
            </a:r>
            <a:endParaRPr lang="en-US" sz="3972" spc="20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243"/>
              </a:lnSpc>
            </a:pP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Dỗ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bé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cùng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chơi</a:t>
            </a:r>
            <a:endParaRPr lang="en-US" sz="3972" spc="20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243"/>
              </a:lnSpc>
            </a:pP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Cha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mẹ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vui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cười</a:t>
            </a:r>
            <a:endParaRPr lang="en-US" sz="3972" spc="202" dirty="0">
              <a:solidFill>
                <a:srgbClr val="5B3C2A"/>
              </a:solidFill>
              <a:latin typeface="Noto Serif Bold"/>
              <a:ea typeface="Noto Serif Bold"/>
              <a:cs typeface="Noto Serif Bold"/>
              <a:sym typeface="Noto Serif Bold"/>
            </a:endParaRPr>
          </a:p>
          <a:p>
            <a:pPr algn="ctr">
              <a:lnSpc>
                <a:spcPts val="5243"/>
              </a:lnSpc>
            </a:pP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Khen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con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ngoan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 </a:t>
            </a:r>
            <a:r>
              <a:rPr lang="en-US" sz="3972" spc="202" dirty="0" err="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quá</a:t>
            </a:r>
            <a:r>
              <a:rPr lang="en-US" sz="3972" spc="202" dirty="0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817847" y="-458770"/>
            <a:ext cx="19923693" cy="8058882"/>
            <a:chOff x="0" y="0"/>
            <a:chExt cx="26564925" cy="107451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2" y="0"/>
                  </a:lnTo>
                  <a:lnTo>
                    <a:pt x="13282462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13282462" y="0"/>
              <a:ext cx="13282462" cy="10745176"/>
            </a:xfrm>
            <a:custGeom>
              <a:avLst/>
              <a:gdLst/>
              <a:ahLst/>
              <a:cxnLst/>
              <a:rect l="l" t="t" r="r" b="b"/>
              <a:pathLst>
                <a:path w="13282462" h="10745176">
                  <a:moveTo>
                    <a:pt x="0" y="0"/>
                  </a:moveTo>
                  <a:lnTo>
                    <a:pt x="13282463" y="0"/>
                  </a:lnTo>
                  <a:lnTo>
                    <a:pt x="13282463" y="10745176"/>
                  </a:lnTo>
                  <a:lnTo>
                    <a:pt x="0" y="10745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01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b="-23458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-811305" y="7600111"/>
            <a:ext cx="19910610" cy="3157514"/>
            <a:chOff x="0" y="0"/>
            <a:chExt cx="10214219" cy="161981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214218" cy="1619816"/>
            </a:xfrm>
            <a:custGeom>
              <a:avLst/>
              <a:gdLst/>
              <a:ahLst/>
              <a:cxnLst/>
              <a:rect l="l" t="t" r="r" b="b"/>
              <a:pathLst>
                <a:path w="10214218" h="1619816">
                  <a:moveTo>
                    <a:pt x="0" y="0"/>
                  </a:moveTo>
                  <a:lnTo>
                    <a:pt x="10214218" y="0"/>
                  </a:lnTo>
                  <a:lnTo>
                    <a:pt x="10214218" y="1619816"/>
                  </a:lnTo>
                  <a:lnTo>
                    <a:pt x="0" y="1619816"/>
                  </a:lnTo>
                  <a:close/>
                </a:path>
              </a:pathLst>
            </a:custGeom>
            <a:solidFill>
              <a:srgbClr val="24263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5614715" y="9021984"/>
            <a:ext cx="14989797" cy="8731557"/>
          </a:xfrm>
          <a:custGeom>
            <a:avLst/>
            <a:gdLst/>
            <a:ahLst/>
            <a:cxnLst/>
            <a:rect l="l" t="t" r="r" b="b"/>
            <a:pathLst>
              <a:path w="14989797" h="8731557">
                <a:moveTo>
                  <a:pt x="0" y="0"/>
                </a:moveTo>
                <a:lnTo>
                  <a:pt x="14989797" y="0"/>
                </a:lnTo>
                <a:lnTo>
                  <a:pt x="14989797" y="8731557"/>
                </a:lnTo>
                <a:lnTo>
                  <a:pt x="0" y="873155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1847465" y="3888123"/>
            <a:ext cx="7251840" cy="6717017"/>
          </a:xfrm>
          <a:custGeom>
            <a:avLst/>
            <a:gdLst/>
            <a:ahLst/>
            <a:cxnLst/>
            <a:rect l="l" t="t" r="r" b="b"/>
            <a:pathLst>
              <a:path w="7251840" h="6717017">
                <a:moveTo>
                  <a:pt x="0" y="0"/>
                </a:moveTo>
                <a:lnTo>
                  <a:pt x="7251840" y="0"/>
                </a:lnTo>
                <a:lnTo>
                  <a:pt x="7251840" y="6717017"/>
                </a:lnTo>
                <a:lnTo>
                  <a:pt x="0" y="67170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397743" y="1203488"/>
            <a:ext cx="12079066" cy="2658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42"/>
              </a:lnSpc>
            </a:pPr>
            <a:r>
              <a:rPr lang="en-US" sz="8062" spc="41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Chúc các bé ngoan</a:t>
            </a:r>
          </a:p>
          <a:p>
            <a:pPr algn="ctr">
              <a:lnSpc>
                <a:spcPts val="10642"/>
              </a:lnSpc>
            </a:pPr>
            <a:r>
              <a:rPr lang="en-US" sz="8062" spc="411">
                <a:solidFill>
                  <a:srgbClr val="5B3C2A"/>
                </a:solidFill>
                <a:latin typeface="Noto Serif Bold"/>
                <a:ea typeface="Noto Serif Bold"/>
                <a:cs typeface="Noto Serif Bold"/>
                <a:sym typeface="Noto Serif Bold"/>
              </a:rPr>
              <a:t>chăm chỉ, học giỏi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158</Words>
  <Application>Microsoft Office PowerPoint</Application>
  <PresentationFormat>Custom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Noto Serif Bold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Bài thơ Giúp mẹ</dc:title>
  <cp:lastModifiedBy>Đinh</cp:lastModifiedBy>
  <cp:revision>2</cp:revision>
  <dcterms:created xsi:type="dcterms:W3CDTF">2006-08-16T00:00:00Z</dcterms:created>
  <dcterms:modified xsi:type="dcterms:W3CDTF">2024-08-15T17:26:40Z</dcterms:modified>
  <dc:identifier>DAGN7oDHtcI</dc:identifier>
</cp:coreProperties>
</file>