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Baloo" panose="020B0604020202020204" charset="0"/>
      <p:regular r:id="rId10"/>
    </p:embeddedFont>
    <p:embeddedFont>
      <p:font typeface="Canva Sans" panose="020B0604020202020204" charset="0"/>
      <p:regular r:id="rId11"/>
    </p:embeddedFont>
    <p:embeddedFont>
      <p:font typeface="Francois One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19960" y="1028700"/>
            <a:ext cx="7839340" cy="8229600"/>
            <a:chOff x="0" y="0"/>
            <a:chExt cx="2064682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4682" cy="2167467"/>
            </a:xfrm>
            <a:custGeom>
              <a:avLst/>
              <a:gdLst/>
              <a:ahLst/>
              <a:cxnLst/>
              <a:rect l="l" t="t" r="r" b="b"/>
              <a:pathLst>
                <a:path w="2064682" h="2167467">
                  <a:moveTo>
                    <a:pt x="0" y="0"/>
                  </a:moveTo>
                  <a:lnTo>
                    <a:pt x="2064682" y="0"/>
                  </a:lnTo>
                  <a:lnTo>
                    <a:pt x="206468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4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646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684590" y="3540645"/>
            <a:ext cx="7310080" cy="320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5"/>
              </a:lnSpc>
            </a:pPr>
            <a:r>
              <a:rPr lang="en-US" sz="10546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ĐÀN GÀ CON LÔNG VÀNG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2230592"/>
            <a:ext cx="8115300" cy="6198060"/>
          </a:xfrm>
          <a:custGeom>
            <a:avLst/>
            <a:gdLst/>
            <a:ahLst/>
            <a:cxnLst/>
            <a:rect l="l" t="t" r="r" b="b"/>
            <a:pathLst>
              <a:path w="8115300" h="6198060">
                <a:moveTo>
                  <a:pt x="0" y="0"/>
                </a:moveTo>
                <a:lnTo>
                  <a:pt x="8115300" y="0"/>
                </a:lnTo>
                <a:lnTo>
                  <a:pt x="8115300" y="6198060"/>
                </a:lnTo>
                <a:lnTo>
                  <a:pt x="0" y="6198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2641600"/>
            <a:chOff x="0" y="0"/>
            <a:chExt cx="4274726" cy="6957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695730"/>
            </a:xfrm>
            <a:custGeom>
              <a:avLst/>
              <a:gdLst/>
              <a:ahLst/>
              <a:cxnLst/>
              <a:rect l="l" t="t" r="r" b="b"/>
              <a:pathLst>
                <a:path w="4274726" h="695730">
                  <a:moveTo>
                    <a:pt x="0" y="0"/>
                  </a:moveTo>
                  <a:lnTo>
                    <a:pt x="4274726" y="0"/>
                  </a:lnTo>
                  <a:lnTo>
                    <a:pt x="4274726" y="695730"/>
                  </a:lnTo>
                  <a:lnTo>
                    <a:pt x="0" y="695730"/>
                  </a:lnTo>
                  <a:close/>
                </a:path>
              </a:pathLst>
            </a:custGeom>
            <a:solidFill>
              <a:srgbClr val="FFF4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733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3940470"/>
            <a:ext cx="12222753" cy="5683580"/>
          </a:xfrm>
          <a:custGeom>
            <a:avLst/>
            <a:gdLst/>
            <a:ahLst/>
            <a:cxnLst/>
            <a:rect l="l" t="t" r="r" b="b"/>
            <a:pathLst>
              <a:path w="12222753" h="5683580">
                <a:moveTo>
                  <a:pt x="0" y="0"/>
                </a:moveTo>
                <a:lnTo>
                  <a:pt x="12222753" y="0"/>
                </a:lnTo>
                <a:lnTo>
                  <a:pt x="12222753" y="5683580"/>
                </a:lnTo>
                <a:lnTo>
                  <a:pt x="0" y="5683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302994" y="1534072"/>
            <a:ext cx="10653778" cy="451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2"/>
              </a:lnSpc>
            </a:pPr>
            <a:r>
              <a:rPr lang="en-US" sz="13794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 HÁT:</a:t>
            </a:r>
          </a:p>
          <a:p>
            <a:pPr algn="ctr">
              <a:lnSpc>
                <a:spcPts val="17932"/>
              </a:lnSpc>
            </a:pPr>
            <a:r>
              <a:rPr lang="en-US" sz="13794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ĐÀN GÀ CON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51453" y="3940470"/>
            <a:ext cx="6421005" cy="5683580"/>
          </a:xfrm>
          <a:custGeom>
            <a:avLst/>
            <a:gdLst/>
            <a:ahLst/>
            <a:cxnLst/>
            <a:rect l="l" t="t" r="r" b="b"/>
            <a:pathLst>
              <a:path w="6421005" h="5683580">
                <a:moveTo>
                  <a:pt x="0" y="0"/>
                </a:moveTo>
                <a:lnTo>
                  <a:pt x="6421006" y="0"/>
                </a:lnTo>
                <a:lnTo>
                  <a:pt x="6421006" y="5683580"/>
                </a:lnTo>
                <a:lnTo>
                  <a:pt x="0" y="5683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 Đàn gà con lông vàng">
            <a:hlinkClick r:id="" action="ppaction://media"/>
            <a:extLst>
              <a:ext uri="{FF2B5EF4-FFF2-40B4-BE49-F238E27FC236}">
                <a16:creationId xmlns:a16="http://schemas.microsoft.com/office/drawing/2014/main" id="{5F0E4296-FCC1-ECD6-AEF9-43BE8EA42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2641600"/>
            <a:chOff x="0" y="0"/>
            <a:chExt cx="4274726" cy="6957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695730"/>
            </a:xfrm>
            <a:custGeom>
              <a:avLst/>
              <a:gdLst/>
              <a:ahLst/>
              <a:cxnLst/>
              <a:rect l="l" t="t" r="r" b="b"/>
              <a:pathLst>
                <a:path w="4274726" h="695730">
                  <a:moveTo>
                    <a:pt x="0" y="0"/>
                  </a:moveTo>
                  <a:lnTo>
                    <a:pt x="4274726" y="0"/>
                  </a:lnTo>
                  <a:lnTo>
                    <a:pt x="4274726" y="695730"/>
                  </a:lnTo>
                  <a:lnTo>
                    <a:pt x="0" y="695730"/>
                  </a:lnTo>
                  <a:close/>
                </a:path>
              </a:pathLst>
            </a:custGeom>
            <a:solidFill>
              <a:srgbClr val="FFF4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733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810000" y="3882507"/>
            <a:ext cx="11098263" cy="6079869"/>
          </a:xfrm>
          <a:custGeom>
            <a:avLst/>
            <a:gdLst/>
            <a:ahLst/>
            <a:cxnLst/>
            <a:rect l="l" t="t" r="r" b="b"/>
            <a:pathLst>
              <a:path w="9547325" h="5263812">
                <a:moveTo>
                  <a:pt x="0" y="0"/>
                </a:moveTo>
                <a:lnTo>
                  <a:pt x="9547325" y="0"/>
                </a:lnTo>
                <a:lnTo>
                  <a:pt x="9547325" y="5263811"/>
                </a:lnTo>
                <a:lnTo>
                  <a:pt x="0" y="5263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251" b="-2712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49663" y="1753399"/>
            <a:ext cx="15188674" cy="128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6"/>
              </a:lnSpc>
            </a:pPr>
            <a:r>
              <a:rPr lang="en-US" sz="9124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QUAN SÁT MẪU: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484236"/>
            <a:ext cx="6562632" cy="3945782"/>
          </a:xfrm>
          <a:custGeom>
            <a:avLst/>
            <a:gdLst/>
            <a:ahLst/>
            <a:cxnLst/>
            <a:rect l="l" t="t" r="r" b="b"/>
            <a:pathLst>
              <a:path w="6562632" h="3945782">
                <a:moveTo>
                  <a:pt x="0" y="0"/>
                </a:moveTo>
                <a:lnTo>
                  <a:pt x="6562632" y="0"/>
                </a:lnTo>
                <a:lnTo>
                  <a:pt x="6562632" y="3945782"/>
                </a:lnTo>
                <a:lnTo>
                  <a:pt x="0" y="3945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77425" y="3755039"/>
            <a:ext cx="3967956" cy="3404175"/>
          </a:xfrm>
          <a:custGeom>
            <a:avLst/>
            <a:gdLst/>
            <a:ahLst/>
            <a:cxnLst/>
            <a:rect l="l" t="t" r="r" b="b"/>
            <a:pathLst>
              <a:path w="3967956" h="3404175">
                <a:moveTo>
                  <a:pt x="0" y="0"/>
                </a:moveTo>
                <a:lnTo>
                  <a:pt x="3967956" y="0"/>
                </a:lnTo>
                <a:lnTo>
                  <a:pt x="3967956" y="3404176"/>
                </a:lnTo>
                <a:lnTo>
                  <a:pt x="0" y="340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24979" y="3484236"/>
            <a:ext cx="1978388" cy="3801173"/>
          </a:xfrm>
          <a:custGeom>
            <a:avLst/>
            <a:gdLst/>
            <a:ahLst/>
            <a:cxnLst/>
            <a:rect l="l" t="t" r="r" b="b"/>
            <a:pathLst>
              <a:path w="1978388" h="3801173">
                <a:moveTo>
                  <a:pt x="0" y="0"/>
                </a:moveTo>
                <a:lnTo>
                  <a:pt x="1978388" y="0"/>
                </a:lnTo>
                <a:lnTo>
                  <a:pt x="1978388" y="3801173"/>
                </a:lnTo>
                <a:lnTo>
                  <a:pt x="0" y="3801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75099" y="3944043"/>
            <a:ext cx="2684201" cy="3485975"/>
          </a:xfrm>
          <a:custGeom>
            <a:avLst/>
            <a:gdLst/>
            <a:ahLst/>
            <a:cxnLst/>
            <a:rect l="l" t="t" r="r" b="b"/>
            <a:pathLst>
              <a:path w="2684201" h="3485975">
                <a:moveTo>
                  <a:pt x="0" y="0"/>
                </a:moveTo>
                <a:lnTo>
                  <a:pt x="2684201" y="0"/>
                </a:lnTo>
                <a:lnTo>
                  <a:pt x="2684201" y="3485975"/>
                </a:lnTo>
                <a:lnTo>
                  <a:pt x="0" y="34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63021" y="1212653"/>
            <a:ext cx="7961958" cy="1665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01"/>
              </a:lnSpc>
            </a:pPr>
            <a:r>
              <a:rPr lang="en-US" sz="1030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CHUẨN BỊ: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72325" y="8001518"/>
            <a:ext cx="4275381" cy="8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6"/>
              </a:lnSpc>
            </a:pPr>
            <a:r>
              <a:rPr lang="en-US" sz="553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GIẤU MÀU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23712" y="8001518"/>
            <a:ext cx="4275381" cy="8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6"/>
              </a:lnSpc>
            </a:pPr>
            <a:r>
              <a:rPr lang="en-US" sz="553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BÚT MÀU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83919" y="8001518"/>
            <a:ext cx="4275381" cy="8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6"/>
              </a:lnSpc>
            </a:pPr>
            <a:r>
              <a:rPr lang="en-US" sz="553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KEO, KÉO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92138"/>
            <a:ext cx="8502725" cy="8502725"/>
          </a:xfrm>
          <a:custGeom>
            <a:avLst/>
            <a:gdLst/>
            <a:ahLst/>
            <a:cxnLst/>
            <a:rect l="l" t="t" r="r" b="b"/>
            <a:pathLst>
              <a:path w="8502725" h="8502725">
                <a:moveTo>
                  <a:pt x="0" y="0"/>
                </a:moveTo>
                <a:lnTo>
                  <a:pt x="8502725" y="0"/>
                </a:lnTo>
                <a:lnTo>
                  <a:pt x="8502725" y="8502724"/>
                </a:lnTo>
                <a:lnTo>
                  <a:pt x="0" y="8502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293888" y="1303955"/>
            <a:ext cx="4275381" cy="8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6"/>
              </a:lnSpc>
            </a:pPr>
            <a:r>
              <a:rPr lang="en-US" sz="553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THỰC HIỆN: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31425" y="2962303"/>
            <a:ext cx="7800308" cy="539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3872" lvl="1" indent="-416936" algn="just">
              <a:lnSpc>
                <a:spcPts val="5407"/>
              </a:lnSpc>
              <a:buFont typeface="Arial"/>
              <a:buChar char="•"/>
            </a:pPr>
            <a:r>
              <a:rPr lang="en-US" sz="386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Bước 1: Đầu tiên, dán hình tròn vàng làm thân gà. </a:t>
            </a:r>
          </a:p>
          <a:p>
            <a:pPr marL="833872" lvl="1" indent="-416936" algn="just">
              <a:lnSpc>
                <a:spcPts val="5407"/>
              </a:lnSpc>
              <a:buFont typeface="Arial"/>
              <a:buChar char="•"/>
            </a:pPr>
            <a:r>
              <a:rPr lang="en-US" sz="386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Bước 2: Dán chiếc mỏ hình tam giác màu cam vào đây </a:t>
            </a:r>
          </a:p>
          <a:p>
            <a:pPr marL="833872" lvl="1" indent="-416936" algn="just">
              <a:lnSpc>
                <a:spcPts val="5407"/>
              </a:lnSpc>
              <a:buFont typeface="Arial"/>
              <a:buChar char="•"/>
            </a:pPr>
            <a:r>
              <a:rPr lang="en-US" sz="386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Bước 3: Chấm keo, dán 2 hạt đậu nhỏ làm đôi mắt.</a:t>
            </a:r>
          </a:p>
          <a:p>
            <a:pPr marL="833872" lvl="1" indent="-416936" algn="just">
              <a:lnSpc>
                <a:spcPts val="5407"/>
              </a:lnSpc>
              <a:buFont typeface="Arial"/>
              <a:buChar char="•"/>
            </a:pPr>
            <a:r>
              <a:rPr lang="en-US" sz="386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Bước 4: Dán thêm cánh và chân cho gà con.”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811512" y="1028700"/>
            <a:ext cx="7447788" cy="8229600"/>
          </a:xfrm>
          <a:custGeom>
            <a:avLst/>
            <a:gdLst/>
            <a:ahLst/>
            <a:cxnLst/>
            <a:rect l="l" t="t" r="r" b="b"/>
            <a:pathLst>
              <a:path w="7447788" h="8229600">
                <a:moveTo>
                  <a:pt x="0" y="0"/>
                </a:moveTo>
                <a:lnTo>
                  <a:pt x="7447788" y="0"/>
                </a:lnTo>
                <a:lnTo>
                  <a:pt x="7447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48063" y="3641911"/>
            <a:ext cx="7366000" cy="3003178"/>
            <a:chOff x="0" y="0"/>
            <a:chExt cx="1940016" cy="7909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0016" cy="790960"/>
            </a:xfrm>
            <a:custGeom>
              <a:avLst/>
              <a:gdLst/>
              <a:ahLst/>
              <a:cxnLst/>
              <a:rect l="l" t="t" r="r" b="b"/>
              <a:pathLst>
                <a:path w="1940016" h="790960">
                  <a:moveTo>
                    <a:pt x="0" y="0"/>
                  </a:moveTo>
                  <a:lnTo>
                    <a:pt x="1940016" y="0"/>
                  </a:lnTo>
                  <a:lnTo>
                    <a:pt x="1940016" y="790960"/>
                  </a:lnTo>
                  <a:lnTo>
                    <a:pt x="0" y="790960"/>
                  </a:lnTo>
                  <a:close/>
                </a:path>
              </a:pathLst>
            </a:custGeom>
            <a:solidFill>
              <a:srgbClr val="FFF49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40016" cy="829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57744" y="4723601"/>
            <a:ext cx="6946637" cy="90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4"/>
              </a:lnSpc>
            </a:pPr>
            <a:r>
              <a:rPr lang="en-US" sz="638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TRẺ THỰC HIỆN: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3214757"/>
            <a:chOff x="0" y="0"/>
            <a:chExt cx="4274726" cy="8466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846685"/>
            </a:xfrm>
            <a:custGeom>
              <a:avLst/>
              <a:gdLst/>
              <a:ahLst/>
              <a:cxnLst/>
              <a:rect l="l" t="t" r="r" b="b"/>
              <a:pathLst>
                <a:path w="4274726" h="846685">
                  <a:moveTo>
                    <a:pt x="0" y="0"/>
                  </a:moveTo>
                  <a:lnTo>
                    <a:pt x="4274726" y="0"/>
                  </a:lnTo>
                  <a:lnTo>
                    <a:pt x="4274726" y="846685"/>
                  </a:lnTo>
                  <a:lnTo>
                    <a:pt x="0" y="846685"/>
                  </a:lnTo>
                  <a:close/>
                </a:path>
              </a:pathLst>
            </a:custGeom>
            <a:solidFill>
              <a:srgbClr val="FFF4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884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49663" y="1406565"/>
            <a:ext cx="15188674" cy="255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6"/>
              </a:lnSpc>
            </a:pPr>
            <a:r>
              <a:rPr lang="en-US" sz="9124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HẸN GẶP LẠI CÁC BÉ Ở CÁC HOẠT ĐỘNG TIẾP THEO!</a:t>
            </a:r>
          </a:p>
        </p:txBody>
      </p:sp>
      <p:sp>
        <p:nvSpPr>
          <p:cNvPr id="9" name="Freeform 9"/>
          <p:cNvSpPr/>
          <p:nvPr/>
        </p:nvSpPr>
        <p:spPr>
          <a:xfrm>
            <a:off x="5860960" y="4511605"/>
            <a:ext cx="6566079" cy="5014843"/>
          </a:xfrm>
          <a:custGeom>
            <a:avLst/>
            <a:gdLst/>
            <a:ahLst/>
            <a:cxnLst/>
            <a:rect l="l" t="t" r="r" b="b"/>
            <a:pathLst>
              <a:path w="6566079" h="5014843">
                <a:moveTo>
                  <a:pt x="0" y="0"/>
                </a:moveTo>
                <a:lnTo>
                  <a:pt x="6566080" y="0"/>
                </a:lnTo>
                <a:lnTo>
                  <a:pt x="6566080" y="5014843"/>
                </a:lnTo>
                <a:lnTo>
                  <a:pt x="0" y="5014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98</Words>
  <Application>Microsoft Office PowerPoint</Application>
  <PresentationFormat>Custom</PresentationFormat>
  <Paragraphs>15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Baloo</vt:lpstr>
      <vt:lpstr>Calibri</vt:lpstr>
      <vt:lpstr>Arial</vt:lpstr>
      <vt:lpstr>Francois One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Đàn gà con lông vàng</dc:title>
  <cp:lastModifiedBy>giang nguyễn</cp:lastModifiedBy>
  <cp:revision>2</cp:revision>
  <dcterms:created xsi:type="dcterms:W3CDTF">2006-08-16T00:00:00Z</dcterms:created>
  <dcterms:modified xsi:type="dcterms:W3CDTF">2025-08-13T07:05:11Z</dcterms:modified>
  <dc:identifier>DAGubfSp8MU</dc:identifier>
</cp:coreProperties>
</file>