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8" r:id="rId4"/>
    <p:sldId id="263" r:id="rId5"/>
    <p:sldId id="264" r:id="rId6"/>
    <p:sldId id="265" r:id="rId7"/>
    <p:sldId id="266" r:id="rId8"/>
    <p:sldId id="267" r:id="rId9"/>
    <p:sldId id="270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43" autoAdjust="0"/>
    <p:restoredTop sz="94660"/>
  </p:normalViewPr>
  <p:slideViewPr>
    <p:cSldViewPr snapToGrid="0">
      <p:cViewPr>
        <p:scale>
          <a:sx n="71" d="100"/>
          <a:sy n="71" d="100"/>
        </p:scale>
        <p:origin x="-5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5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7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2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7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5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1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5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1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D4E6-13E7-4B31-9C2E-A67391976FA8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7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9D4E6-13E7-4B31-9C2E-A67391976FA8}" type="datetimeFigureOut">
              <a:rPr lang="en-US" smtClean="0"/>
              <a:t>19-Dec-25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799A-1359-4EB4-960C-FDC82FC0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8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0"/>
            <a:ext cx="1053136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en-US" sz="24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ĐỀ</a:t>
            </a: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altLang="en-US" sz="28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alt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vi-VN" alt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NDKH: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Nhà trẻ (24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tháng tuổi)</a:t>
            </a:r>
            <a:r>
              <a:rPr lang="vi-VN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Thành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86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8469" y="2957513"/>
            <a:ext cx="6215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NDKH: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8975" y="1928813"/>
            <a:ext cx="5986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ạc bắp cải xa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88" y="3143251"/>
            <a:ext cx="9432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ạc kể chuyệ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7737" y="50400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43612" cy="3343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8" y="0"/>
            <a:ext cx="5843587" cy="3343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71863"/>
            <a:ext cx="6043613" cy="306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9" y="3471863"/>
            <a:ext cx="6005512" cy="321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8" y="-114300"/>
            <a:ext cx="12320588" cy="697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3362" y="2286001"/>
            <a:ext cx="4729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14300"/>
            <a:ext cx="5672137" cy="3186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0"/>
            <a:ext cx="6305550" cy="3300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3" y="3443289"/>
            <a:ext cx="5329238" cy="34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6100" y="3075057"/>
            <a:ext cx="5614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89</Words>
  <Application>Microsoft Office PowerPoint</Application>
  <PresentationFormat>Custom</PresentationFormat>
  <Paragraphs>15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MSTTPC1</cp:lastModifiedBy>
  <cp:revision>40</cp:revision>
  <dcterms:created xsi:type="dcterms:W3CDTF">2023-11-06T07:02:18Z</dcterms:created>
  <dcterms:modified xsi:type="dcterms:W3CDTF">2025-12-19T06:36:06Z</dcterms:modified>
</cp:coreProperties>
</file>