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mp4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8" r:id="rId10"/>
    <p:sldId id="267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1" d="100"/>
          <a:sy n="71" d="100"/>
        </p:scale>
        <p:origin x="-396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8F971-67A5-4F7C-A6B7-FE73B8DFA653}" type="datetimeFigureOut">
              <a:rPr lang="en-US" smtClean="0"/>
              <a:t>19-Dec-25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709D-BC92-4C46-809E-B6C973688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912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8F971-67A5-4F7C-A6B7-FE73B8DFA653}" type="datetimeFigureOut">
              <a:rPr lang="en-US" smtClean="0"/>
              <a:t>19-Dec-25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709D-BC92-4C46-809E-B6C973688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048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8F971-67A5-4F7C-A6B7-FE73B8DFA653}" type="datetimeFigureOut">
              <a:rPr lang="en-US" smtClean="0"/>
              <a:t>19-Dec-25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709D-BC92-4C46-809E-B6C973688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793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8F971-67A5-4F7C-A6B7-FE73B8DFA653}" type="datetimeFigureOut">
              <a:rPr lang="en-US" smtClean="0"/>
              <a:t>19-Dec-25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709D-BC92-4C46-809E-B6C973688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280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8F971-67A5-4F7C-A6B7-FE73B8DFA653}" type="datetimeFigureOut">
              <a:rPr lang="en-US" smtClean="0"/>
              <a:t>19-Dec-25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709D-BC92-4C46-809E-B6C973688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94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8F971-67A5-4F7C-A6B7-FE73B8DFA653}" type="datetimeFigureOut">
              <a:rPr lang="en-US" smtClean="0"/>
              <a:t>19-Dec-25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709D-BC92-4C46-809E-B6C973688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359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8F971-67A5-4F7C-A6B7-FE73B8DFA653}" type="datetimeFigureOut">
              <a:rPr lang="en-US" smtClean="0"/>
              <a:t>19-Dec-25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709D-BC92-4C46-809E-B6C973688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968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8F971-67A5-4F7C-A6B7-FE73B8DFA653}" type="datetimeFigureOut">
              <a:rPr lang="en-US" smtClean="0"/>
              <a:t>19-Dec-25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709D-BC92-4C46-809E-B6C973688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214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8F971-67A5-4F7C-A6B7-FE73B8DFA653}" type="datetimeFigureOut">
              <a:rPr lang="en-US" smtClean="0"/>
              <a:t>19-Dec-25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709D-BC92-4C46-809E-B6C973688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004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8F971-67A5-4F7C-A6B7-FE73B8DFA653}" type="datetimeFigureOut">
              <a:rPr lang="en-US" smtClean="0"/>
              <a:t>19-Dec-25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709D-BC92-4C46-809E-B6C973688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396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8F971-67A5-4F7C-A6B7-FE73B8DFA653}" type="datetimeFigureOut">
              <a:rPr lang="en-US" smtClean="0"/>
              <a:t>19-Dec-25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709D-BC92-4C46-809E-B6C973688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707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8F971-67A5-4F7C-A6B7-FE73B8DFA653}" type="datetimeFigureOut">
              <a:rPr lang="en-US" smtClean="0"/>
              <a:t>19-Dec-25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C709D-BC92-4C46-809E-B6C973688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256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081921755411_2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t="5226" b="16640"/>
          <a:stretch>
            <a:fillRect/>
          </a:stretch>
        </p:blipFill>
        <p:spPr>
          <a:xfrm>
            <a:off x="0" y="11331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 Box 5"/>
          <p:cNvSpPr txBox="1"/>
          <p:nvPr/>
        </p:nvSpPr>
        <p:spPr>
          <a:xfrm>
            <a:off x="2962716" y="2496081"/>
            <a:ext cx="626656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vi-VN" altLang="en-US" sz="32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Nhận biết </a:t>
            </a:r>
            <a:r>
              <a:rPr lang="en-US" altLang="en-US" sz="3200" b="1" dirty="0" err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32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altLang="en-US" sz="32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3200" b="1" err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32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smtClean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thìa</a:t>
            </a:r>
          </a:p>
          <a:p>
            <a:pPr algn="ctr">
              <a:lnSpc>
                <a:spcPct val="130000"/>
              </a:lnSpc>
            </a:pPr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Lứa tuổi</a:t>
            </a:r>
            <a:r>
              <a:rPr lang="vi-VN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Nhà trẻ</a:t>
            </a:r>
            <a:r>
              <a:rPr lang="vi-VN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</a:t>
            </a:r>
            <a:r>
              <a:rPr lang="vi-VN" alt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24</a:t>
            </a:r>
            <a:r>
              <a:rPr lang="en-US" alt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</a:t>
            </a:r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36 </a:t>
            </a:r>
            <a:r>
              <a:rPr lang="vi-VN" alt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tháng</a:t>
            </a:r>
            <a:r>
              <a:rPr lang="en-US" alt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tuổi)</a:t>
            </a:r>
          </a:p>
          <a:p>
            <a:pPr algn="ctr">
              <a:lnSpc>
                <a:spcPct val="130000"/>
              </a:lnSpc>
            </a:pPr>
            <a:r>
              <a:rPr lang="vi-VN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</a:t>
            </a:r>
            <a:r>
              <a:rPr lang="vi-VN" alt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viên: </a:t>
            </a:r>
            <a:r>
              <a:rPr lang="en-US" alt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Phan Thị Thu Hương</a:t>
            </a:r>
            <a:r>
              <a:rPr lang="en-US" alt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vi-VN" altLang="en-US" sz="24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altLang="en-US" sz="2400"/>
          </a:p>
          <a:p>
            <a:pPr algn="ctr"/>
            <a:endParaRPr lang="vi-V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5"/>
          <p:cNvSpPr txBox="1"/>
          <p:nvPr/>
        </p:nvSpPr>
        <p:spPr>
          <a:xfrm>
            <a:off x="3505709" y="1898934"/>
            <a:ext cx="5180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NHẬN BIẾT</a:t>
            </a:r>
            <a:endParaRPr lang="vi-VN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4569735-88E9-4816-B747-7E26148FEF72}"/>
              </a:ext>
            </a:extLst>
          </p:cNvPr>
          <p:cNvSpPr txBox="1"/>
          <p:nvPr/>
        </p:nvSpPr>
        <p:spPr>
          <a:xfrm>
            <a:off x="2534194" y="95391"/>
            <a:ext cx="7322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 ĐỀ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en-US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 QUẤT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04"/>
    </mc:Choice>
    <mc:Fallback xmlns="">
      <p:transition spd="slow" advTm="41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037" y="594355"/>
            <a:ext cx="4276548" cy="26125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828" y="326565"/>
            <a:ext cx="4062549" cy="31481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206926"/>
            <a:ext cx="5178878" cy="34525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39" y="2793438"/>
            <a:ext cx="4759800" cy="475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04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74" y="1900640"/>
            <a:ext cx="4062549" cy="34943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142" y="1711234"/>
            <a:ext cx="5580896" cy="340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18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ài hát mời bạn ă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57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377" y="711925"/>
            <a:ext cx="7942217" cy="625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33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377" y="711925"/>
            <a:ext cx="7942217" cy="6250577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8233748">
            <a:off x="9643317" y="1725373"/>
            <a:ext cx="1658720" cy="6072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1476490">
            <a:off x="9095056" y="4411966"/>
            <a:ext cx="1658720" cy="6072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1523290">
            <a:off x="7732481" y="5472181"/>
            <a:ext cx="1658720" cy="6072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14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36914"/>
            <a:ext cx="12192000" cy="106201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" y="-182880"/>
            <a:ext cx="4062549" cy="31481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274" y="-1189050"/>
            <a:ext cx="5823857" cy="44808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403" y="2769325"/>
            <a:ext cx="3901986" cy="38796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087" y="3158174"/>
            <a:ext cx="4733109" cy="349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71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789" y="1102659"/>
            <a:ext cx="9587752" cy="4854387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8338226">
            <a:off x="8296835" y="3193676"/>
            <a:ext cx="1452282" cy="6723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8338226">
            <a:off x="3124200" y="1329018"/>
            <a:ext cx="1452282" cy="6723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59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4780"/>
            <a:ext cx="12192000" cy="106201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69" y="467205"/>
            <a:ext cx="4276548" cy="26125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745" y="-488288"/>
            <a:ext cx="4762500" cy="45235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851" y="3461657"/>
            <a:ext cx="4897788" cy="394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56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037" y="594355"/>
            <a:ext cx="4276548" cy="26125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828" y="326565"/>
            <a:ext cx="4062549" cy="31481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206926"/>
            <a:ext cx="5178878" cy="34525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39" y="2793438"/>
            <a:ext cx="4759800" cy="475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71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0800000" flipV="1">
            <a:off x="3278777" y="3798332"/>
            <a:ext cx="567432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800" b="1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800" b="1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cap="none" spc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4800" b="1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4800" b="1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endParaRPr lang="en-US" sz="4800" b="1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38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48</Words>
  <Application>Microsoft Office PowerPoint</Application>
  <PresentationFormat>Custom</PresentationFormat>
  <Paragraphs>8</Paragraphs>
  <Slides>11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 TINH XYZ</dc:creator>
  <cp:lastModifiedBy>MSTTPC1</cp:lastModifiedBy>
  <cp:revision>15</cp:revision>
  <dcterms:created xsi:type="dcterms:W3CDTF">2022-03-12T08:34:11Z</dcterms:created>
  <dcterms:modified xsi:type="dcterms:W3CDTF">2025-12-19T06:41:24Z</dcterms:modified>
</cp:coreProperties>
</file>