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136C1B-617B-FFAB-2E91-207392A9E1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B8FF57-6EC0-1C05-D53B-C8FCEFE8A7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BDF5AC-4186-F2A0-FC40-00A2BF61E2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DC433-A802-43D0-B764-48CCA028C26D}" type="datetimeFigureOut">
              <a:rPr lang="en-US" smtClean="0"/>
              <a:t>6/12/2025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631537-EF0B-6E3D-7854-F232442AB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AC865F-AC2E-6AB7-BFF4-1A1C51818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8D522-5A97-410A-ACC4-E4C376BA63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8456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DD5E4B-1C3E-BD06-EB98-A416FAB39A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63AD6B-9957-B69E-127B-6F196552EE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E63573-6132-7BFA-C655-5873490321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DC433-A802-43D0-B764-48CCA028C26D}" type="datetimeFigureOut">
              <a:rPr lang="en-US" smtClean="0"/>
              <a:t>6/12/2025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AEB00B-CD33-9B15-7FB1-868C8EDE9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A55D5A-EF03-0288-6A4A-CF39870BC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8D522-5A97-410A-ACC4-E4C376BA63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6092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C630F62-F995-1D25-24C4-483551FF0C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21F6BB-86E9-9957-03DE-784B8BB438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B396A7-6CD5-CFEB-6C74-8A1E26477C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DC433-A802-43D0-B764-48CCA028C26D}" type="datetimeFigureOut">
              <a:rPr lang="en-US" smtClean="0"/>
              <a:t>6/12/2025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C04200-D36D-452B-0880-39798B8F2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749AA1-B9F7-4CBB-E8E0-85669FEC7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8D522-5A97-410A-ACC4-E4C376BA63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2923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946089-3294-9E29-C414-0F5C6B17D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654A2F-612B-57CF-3C93-BEDDA57153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C78261-106A-9847-17C2-A72542B4A7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DC433-A802-43D0-B764-48CCA028C26D}" type="datetimeFigureOut">
              <a:rPr lang="en-US" smtClean="0"/>
              <a:t>6/12/2025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3CBCE2-4ACA-F82E-4E2E-7A9E6296E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910DD8-138E-A8B2-07E3-471B82686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8D522-5A97-410A-ACC4-E4C376BA63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0620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D74765-9825-8486-2BDC-7C07E15AC7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B5EA46-6809-7867-E0F0-726CC10416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7041E1-E012-C034-BC2D-ACE40A3AD9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DC433-A802-43D0-B764-48CCA028C26D}" type="datetimeFigureOut">
              <a:rPr lang="en-US" smtClean="0"/>
              <a:t>6/12/2025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3437BA-4D34-49EE-9023-8D03E7A5A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2AAB68-2E7A-C4C1-5B7C-71C2FC78E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8D522-5A97-410A-ACC4-E4C376BA63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446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D97CA-A515-02DA-5D6F-FFBC3C4B5F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E9B108-7D02-EB32-6849-481344D788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B3168B-E72C-D878-CA6F-3F8D701473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F6C3EF-5A95-0854-CBDE-95FA0A1B19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DC433-A802-43D0-B764-48CCA028C26D}" type="datetimeFigureOut">
              <a:rPr lang="en-US" smtClean="0"/>
              <a:t>6/12/2025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62744C-4DC8-9533-1080-970D59371A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517238-9592-A295-5A17-8B30D0905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8D522-5A97-410A-ACC4-E4C376BA63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2633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AB84E1-02DA-2449-A0A9-316CD0AB1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0EED6D-C18C-6F4C-CA31-BB2704145E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6FDD2E-CDBA-0B4B-9E5B-AC1D310EB3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917246-AD9F-AD51-4E9C-295FDC9313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6A360BF-265B-2F78-5E7B-6414B329BB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9102035-B039-184B-56F8-C623E30DE4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DC433-A802-43D0-B764-48CCA028C26D}" type="datetimeFigureOut">
              <a:rPr lang="en-US" smtClean="0"/>
              <a:t>6/12/2025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377261E-7A65-8E15-7563-14CB4F0D0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3ADA268-5C78-CB2D-7570-D84D759D8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8D522-5A97-410A-ACC4-E4C376BA63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5528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0DE866-AA6D-1E81-DED3-95A5DC186D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E18969-5186-331B-BF4C-A9CA3D1805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DC433-A802-43D0-B764-48CCA028C26D}" type="datetimeFigureOut">
              <a:rPr lang="en-US" smtClean="0"/>
              <a:t>6/12/2025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288853-8BC7-15BB-D852-0DB0503712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B1B897-B458-FBB5-BD51-AF1C92647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8D522-5A97-410A-ACC4-E4C376BA63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7554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4C905FC-CF62-BEA8-4CB5-B5E442D4A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DC433-A802-43D0-B764-48CCA028C26D}" type="datetimeFigureOut">
              <a:rPr lang="en-US" smtClean="0"/>
              <a:t>6/12/2025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395A84C-7E39-8607-5B9D-B27261FBE6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EF80B4-3710-528A-0426-950D9E566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8D522-5A97-410A-ACC4-E4C376BA63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4749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B34402-E0D5-FBBD-1F2E-8CFDD2797F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AA860A-A248-5571-05A1-9B497AF9FF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7E7A1F-C970-FD99-A7EA-0D6BD94912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D41E0B-93A5-DD08-C37E-000FC7A765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DC433-A802-43D0-B764-48CCA028C26D}" type="datetimeFigureOut">
              <a:rPr lang="en-US" smtClean="0"/>
              <a:t>6/12/2025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D2AFFC-858C-1D67-07FB-CCD070A42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E06D34-4B74-E98E-89E5-9625582A6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8D522-5A97-410A-ACC4-E4C376BA63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154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D22864-2001-63EE-BDBB-CFCFE4681B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26FC844-3FF0-3DEB-D005-94B6852CDA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D063CA-52B2-ADAC-D7EE-9E19AB69BB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7E583C-5BB9-2AC1-3801-8FD7C57F0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DC433-A802-43D0-B764-48CCA028C26D}" type="datetimeFigureOut">
              <a:rPr lang="en-US" smtClean="0"/>
              <a:t>6/12/2025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5A423F-CA3E-82E8-C6A4-F72D302F1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BA3B0E-65A0-6816-E0CD-4FC0CC4D1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8D522-5A97-410A-ACC4-E4C376BA63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9772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EA74E51-4F01-60F7-2DE4-F81190F1E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351C32-1903-8F36-BE7C-4FC6493B62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9105C3-1F91-2F5D-202F-78FD335BAA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ECDC433-A802-43D0-B764-48CCA028C26D}" type="datetimeFigureOut">
              <a:rPr lang="en-US" smtClean="0"/>
              <a:t>6/12/2025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0426A9-4E36-1F49-3CAF-4B18765028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915882-B205-DF39-FFFB-2A3F0BCFFB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8D8D522-5A97-410A-ACC4-E4C376BA63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743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yellow and pink border with flowers and birds&#10;&#10;Description automatically generated">
            <a:extLst>
              <a:ext uri="{FF2B5EF4-FFF2-40B4-BE49-F238E27FC236}">
                <a16:creationId xmlns:a16="http://schemas.microsoft.com/office/drawing/2014/main" id="{027995DF-C34B-BD3F-C2D2-3F968B7B32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A1A8566-85C0-1DE3-1B84-433AB492A713}"/>
              </a:ext>
            </a:extLst>
          </p:cNvPr>
          <p:cNvSpPr txBox="1"/>
          <p:nvPr/>
        </p:nvSpPr>
        <p:spPr>
          <a:xfrm>
            <a:off x="4071356" y="283422"/>
            <a:ext cx="42637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b="1">
                <a:latin typeface="+mj-lt"/>
              </a:rPr>
              <a:t>UBND </a:t>
            </a:r>
            <a:r>
              <a:rPr lang="en-US" sz="2000" b="1" smtClean="0">
                <a:latin typeface="+mj-lt"/>
              </a:rPr>
              <a:t>PHƯỜNG BỒ ĐỀ</a:t>
            </a:r>
            <a:endParaRPr lang="vi-VN" sz="2000" b="1" dirty="0">
              <a:latin typeface="+mj-lt"/>
            </a:endParaRPr>
          </a:p>
          <a:p>
            <a:pPr algn="ctr"/>
            <a:r>
              <a:rPr lang="vi-VN" sz="2000" b="1" dirty="0">
                <a:latin typeface="+mj-lt"/>
              </a:rPr>
              <a:t>TRƯỜNG MẦM </a:t>
            </a:r>
            <a:r>
              <a:rPr lang="vi-VN" sz="2000" b="1">
                <a:latin typeface="+mj-lt"/>
              </a:rPr>
              <a:t>NON </a:t>
            </a:r>
            <a:r>
              <a:rPr lang="en-US" sz="2000" b="1" smtClean="0">
                <a:latin typeface="+mj-lt"/>
              </a:rPr>
              <a:t>GIA QUẤT</a:t>
            </a:r>
            <a:endParaRPr lang="en-US" sz="2000" b="1" dirty="0"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E5A815-449E-786E-3C40-127BE3621B3C}"/>
              </a:ext>
            </a:extLst>
          </p:cNvPr>
          <p:cNvSpPr txBox="1"/>
          <p:nvPr/>
        </p:nvSpPr>
        <p:spPr>
          <a:xfrm>
            <a:off x="2661138" y="2971203"/>
            <a:ext cx="68697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LĨNH VỰC PHÁT TRIỀN THẦM MỸ</a:t>
            </a:r>
            <a:endParaRPr lang="en-US" sz="22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F8FB65C-A8E2-517A-E270-B21C382E65D7}"/>
              </a:ext>
            </a:extLst>
          </p:cNvPr>
          <p:cNvSpPr/>
          <p:nvPr/>
        </p:nvSpPr>
        <p:spPr>
          <a:xfrm>
            <a:off x="3470958" y="3413257"/>
            <a:ext cx="5250092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5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+mj-lt"/>
              </a:rPr>
              <a:t>HOẠT ĐỘNG ÂM NHẠC</a:t>
            </a:r>
            <a:endParaRPr lang="en-US" sz="35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118B31D-5AD6-4801-BAC3-41D5D8965782}"/>
              </a:ext>
            </a:extLst>
          </p:cNvPr>
          <p:cNvSpPr txBox="1"/>
          <p:nvPr/>
        </p:nvSpPr>
        <p:spPr>
          <a:xfrm>
            <a:off x="2661137" y="4090933"/>
            <a:ext cx="686972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Dạy hát: Em yêu trường em</a:t>
            </a:r>
          </a:p>
          <a:p>
            <a:pPr algn="ctr"/>
            <a:r>
              <a:rPr lang="vi-V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Nghe hát: Vui đến trường</a:t>
            </a:r>
          </a:p>
          <a:p>
            <a:pPr algn="ctr"/>
            <a:r>
              <a:rPr lang="vi-V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Trò chơi: Nghe âm thanh đoán tên nhạc cụ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B8918A-7C2E-2D7E-3795-C726D8FE8F5F}"/>
              </a:ext>
            </a:extLst>
          </p:cNvPr>
          <p:cNvSpPr txBox="1"/>
          <p:nvPr/>
        </p:nvSpPr>
        <p:spPr>
          <a:xfrm>
            <a:off x="8100646" y="5596934"/>
            <a:ext cx="32004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200" i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Giáo viên</a:t>
            </a:r>
            <a:r>
              <a:rPr lang="vi-VN" sz="2200" i="1">
                <a:solidFill>
                  <a:schemeClr val="accent1">
                    <a:lumMod val="50000"/>
                  </a:schemeClr>
                </a:solidFill>
                <a:latin typeface="+mj-lt"/>
              </a:rPr>
              <a:t>: </a:t>
            </a:r>
            <a:r>
              <a:rPr lang="en-US" sz="2200" i="1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Nguyễn Nhung</a:t>
            </a:r>
            <a:endParaRPr lang="en-US" sz="2200" i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38756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frame of donuts&#10;&#10;Description automatically generated">
            <a:extLst>
              <a:ext uri="{FF2B5EF4-FFF2-40B4-BE49-F238E27FC236}">
                <a16:creationId xmlns:a16="http://schemas.microsoft.com/office/drawing/2014/main" id="{1B6E9221-A817-270E-0A8B-70D9EA8220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60" b="9355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175DAFC-D34C-546B-6E05-D30020369159}"/>
              </a:ext>
            </a:extLst>
          </p:cNvPr>
          <p:cNvSpPr txBox="1"/>
          <p:nvPr/>
        </p:nvSpPr>
        <p:spPr>
          <a:xfrm>
            <a:off x="2927131" y="2583575"/>
            <a:ext cx="633773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accent4">
                    <a:lumMod val="75000"/>
                  </a:schemeClr>
                </a:solidFill>
                <a:latin typeface="+mj-lt"/>
              </a:rPr>
              <a:t>TRÒ CHƠI: </a:t>
            </a:r>
          </a:p>
          <a:p>
            <a:pPr algn="ctr"/>
            <a:r>
              <a:rPr lang="vi-VN" sz="4000" b="1" dirty="0">
                <a:solidFill>
                  <a:schemeClr val="accent4">
                    <a:lumMod val="75000"/>
                  </a:schemeClr>
                </a:solidFill>
                <a:latin typeface="+mj-lt"/>
              </a:rPr>
              <a:t>Nghe âm thanh đoán tên nhạc cụ</a:t>
            </a:r>
            <a:endParaRPr lang="en-US" sz="4000" b="1" dirty="0">
              <a:solidFill>
                <a:schemeClr val="accent4">
                  <a:lumMod val="7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93719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line of cartoon food&#10;&#10;Description automatically generated">
            <a:extLst>
              <a:ext uri="{FF2B5EF4-FFF2-40B4-BE49-F238E27FC236}">
                <a16:creationId xmlns:a16="http://schemas.microsoft.com/office/drawing/2014/main" id="{5CD8716C-EE3D-C988-DB1D-C6213C7CC3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9446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rectangular frame with a yellow border&#10;&#10;Description automatically generated with medium confidence">
            <a:extLst>
              <a:ext uri="{FF2B5EF4-FFF2-40B4-BE49-F238E27FC236}">
                <a16:creationId xmlns:a16="http://schemas.microsoft.com/office/drawing/2014/main" id="{DDAD913C-3072-6163-638B-DD307FE3AE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3" b="379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258816C-D833-37CC-21B2-6065EAE3F4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178" y="625151"/>
            <a:ext cx="10621640" cy="570316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F531B27-BFA0-C0C5-C340-6838F33EC608}"/>
              </a:ext>
            </a:extLst>
          </p:cNvPr>
          <p:cNvSpPr txBox="1"/>
          <p:nvPr/>
        </p:nvSpPr>
        <p:spPr>
          <a:xfrm>
            <a:off x="4788058" y="237299"/>
            <a:ext cx="2615879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latin typeface="+mj-lt"/>
              </a:rPr>
              <a:t>Đây là đâu?</a:t>
            </a:r>
            <a:endParaRPr lang="en-US" sz="3200" b="1" dirty="0"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1B6014E-1B46-52E5-2094-BBF84A577694}"/>
              </a:ext>
            </a:extLst>
          </p:cNvPr>
          <p:cNvSpPr txBox="1"/>
          <p:nvPr/>
        </p:nvSpPr>
        <p:spPr>
          <a:xfrm>
            <a:off x="4520937" y="6097481"/>
            <a:ext cx="2708476" cy="523220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latin typeface="+mj-lt"/>
              </a:rPr>
              <a:t>TRƯỜNG HỌC</a:t>
            </a:r>
            <a:endParaRPr lang="en-US" sz="28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92569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cloud with cartoon objects on it&#10;&#10;Description automatically generated">
            <a:extLst>
              <a:ext uri="{FF2B5EF4-FFF2-40B4-BE49-F238E27FC236}">
                <a16:creationId xmlns:a16="http://schemas.microsoft.com/office/drawing/2014/main" id="{2BA5A15C-62FD-3587-1779-C965CA6746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6B5A87E-9426-65A9-D8A9-25F7E1C9DD40}"/>
              </a:ext>
            </a:extLst>
          </p:cNvPr>
          <p:cNvSpPr txBox="1"/>
          <p:nvPr/>
        </p:nvSpPr>
        <p:spPr>
          <a:xfrm>
            <a:off x="2785242" y="2522483"/>
            <a:ext cx="70629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b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BÀI HÁT:</a:t>
            </a:r>
          </a:p>
          <a:p>
            <a:pPr algn="ctr"/>
            <a:r>
              <a:rPr lang="vi-VN" sz="4800" b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Em yêu trường em</a:t>
            </a:r>
            <a:endParaRPr lang="en-US" sz="4800" b="1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6" name="Chiếc Khăn Tay ♫ Bài Hát Vui Nhộn Cho Trẻ Mầm Non">
            <a:hlinkClick r:id="" action="ppaction://media"/>
            <a:extLst>
              <a:ext uri="{FF2B5EF4-FFF2-40B4-BE49-F238E27FC236}">
                <a16:creationId xmlns:a16="http://schemas.microsoft.com/office/drawing/2014/main" id="{BD3A99B4-2DFD-55D1-6E56-875DF906E63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70682.0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 flipV="1">
            <a:off x="917205" y="6002327"/>
            <a:ext cx="81278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897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389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100000">
                <p:cTn id="1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cartoon frame with clouds and stars&#10;&#10;Description automatically generated">
            <a:extLst>
              <a:ext uri="{FF2B5EF4-FFF2-40B4-BE49-F238E27FC236}">
                <a16:creationId xmlns:a16="http://schemas.microsoft.com/office/drawing/2014/main" id="{6D65538D-D2A7-C829-44B8-A120A5656F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" r="-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53D7184-5011-54EF-C448-69E192084215}"/>
              </a:ext>
            </a:extLst>
          </p:cNvPr>
          <p:cNvSpPr txBox="1"/>
          <p:nvPr/>
        </p:nvSpPr>
        <p:spPr>
          <a:xfrm>
            <a:off x="2569779" y="1983834"/>
            <a:ext cx="70524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+mj-lt"/>
              </a:rPr>
              <a:t>Các con vừa được nghe cô hát bài hát gì?</a:t>
            </a:r>
            <a:endParaRPr lang="en-US" sz="3200" dirty="0">
              <a:latin typeface="+mj-lt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B543D98-CBAB-0131-BFA4-E4E015874519}"/>
              </a:ext>
            </a:extLst>
          </p:cNvPr>
          <p:cNvSpPr/>
          <p:nvPr/>
        </p:nvSpPr>
        <p:spPr>
          <a:xfrm>
            <a:off x="3124144" y="3072867"/>
            <a:ext cx="6087635" cy="123496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Bài hát</a:t>
            </a:r>
            <a:r>
              <a:rPr lang="vi-VN" sz="3600" b="1">
                <a:solidFill>
                  <a:schemeClr val="accent2">
                    <a:lumMod val="75000"/>
                  </a:schemeClr>
                </a:solidFill>
                <a:latin typeface="+mj-lt"/>
              </a:rPr>
              <a:t>: Em yêu trường em</a:t>
            </a:r>
            <a:endParaRPr lang="en-US" sz="3600" b="1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FCB05A6-2700-12AA-7BAC-31C7E296592A}"/>
              </a:ext>
            </a:extLst>
          </p:cNvPr>
          <p:cNvSpPr txBox="1"/>
          <p:nvPr/>
        </p:nvSpPr>
        <p:spPr>
          <a:xfrm>
            <a:off x="4029819" y="1983833"/>
            <a:ext cx="50465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+mj-lt"/>
              </a:rPr>
              <a:t>Bài hát do ai sáng tác?</a:t>
            </a:r>
            <a:endParaRPr lang="en-US" sz="3200" b="1" dirty="0">
              <a:latin typeface="+mj-l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E6302F2-E095-7FAD-0AD5-D2E301C220FC}"/>
              </a:ext>
            </a:extLst>
          </p:cNvPr>
          <p:cNvSpPr/>
          <p:nvPr/>
        </p:nvSpPr>
        <p:spPr>
          <a:xfrm>
            <a:off x="3835662" y="3184911"/>
            <a:ext cx="4664598" cy="101087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latin typeface="+mj-lt"/>
              </a:rPr>
              <a:t>Bài hát do nhạc sĩ Hoàng Vân sáng tác</a:t>
            </a:r>
            <a:endParaRPr lang="en-US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25965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 animBg="1"/>
      <p:bldP spid="7" grpId="1" animBg="1"/>
      <p:bldP spid="8" grpId="0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Picture 5" descr="A pink background with strawberries and flowers&#10;&#10;Description automatically generated">
            <a:extLst>
              <a:ext uri="{FF2B5EF4-FFF2-40B4-BE49-F238E27FC236}">
                <a16:creationId xmlns:a16="http://schemas.microsoft.com/office/drawing/2014/main" id="{B6AA1F0E-4190-BF37-AEC6-5413260088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A4E6FC-E38E-955D-D7FA-6E0480129C74}"/>
              </a:ext>
            </a:extLst>
          </p:cNvPr>
          <p:cNvSpPr txBox="1"/>
          <p:nvPr/>
        </p:nvSpPr>
        <p:spPr>
          <a:xfrm>
            <a:off x="3514845" y="2782669"/>
            <a:ext cx="4853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>
                <a:latin typeface="+mj-lt"/>
              </a:rPr>
              <a:t>Cô hát lần 2 cùng nhạc</a:t>
            </a:r>
            <a:endParaRPr lang="en-US" sz="36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401650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Cartoon of two girls&#10;&#10;Description automatically generated with medium confidence">
            <a:extLst>
              <a:ext uri="{FF2B5EF4-FFF2-40B4-BE49-F238E27FC236}">
                <a16:creationId xmlns:a16="http://schemas.microsoft.com/office/drawing/2014/main" id="{7B9A4B9D-A20B-B62D-E80B-C442BDED5B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7" b="1911"/>
          <a:stretch/>
        </p:blipFill>
        <p:spPr>
          <a:xfrm>
            <a:off x="-1524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EC1A659-943E-124F-B0A5-67F31357DC76}"/>
              </a:ext>
            </a:extLst>
          </p:cNvPr>
          <p:cNvSpPr txBox="1"/>
          <p:nvPr/>
        </p:nvSpPr>
        <p:spPr>
          <a:xfrm>
            <a:off x="4074289" y="1377388"/>
            <a:ext cx="44099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Các con cảm nhận giai điệu bài hát này như thế nào?</a:t>
            </a:r>
            <a:endParaRPr lang="en-US" sz="32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0B9B7D-EF78-F22E-C4BD-C03B40254F1A}"/>
              </a:ext>
            </a:extLst>
          </p:cNvPr>
          <p:cNvSpPr txBox="1"/>
          <p:nvPr/>
        </p:nvSpPr>
        <p:spPr>
          <a:xfrm>
            <a:off x="4074289" y="2833735"/>
            <a:ext cx="4120587" cy="156966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latin typeface="+mj-lt"/>
              </a:rPr>
              <a:t>Bài hát có giai điệu vui nhộn, ý nghĩa cùng lời hát dễ thuộc</a:t>
            </a:r>
            <a:endParaRPr lang="en-US" sz="32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7600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ectangular frame with a person and a hand&#10;&#10;Description automatically generated with medium confidence">
            <a:extLst>
              <a:ext uri="{FF2B5EF4-FFF2-40B4-BE49-F238E27FC236}">
                <a16:creationId xmlns:a16="http://schemas.microsoft.com/office/drawing/2014/main" id="{07F1A712-C108-6BFE-8CBF-85C6B0067A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3123146-9639-519E-B3F8-77EA05C1D289}"/>
              </a:ext>
            </a:extLst>
          </p:cNvPr>
          <p:cNvSpPr txBox="1"/>
          <p:nvPr/>
        </p:nvSpPr>
        <p:spPr>
          <a:xfrm>
            <a:off x="3961435" y="1163785"/>
            <a:ext cx="37820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Bài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hát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nói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về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điều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gì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?</a:t>
            </a:r>
            <a:endParaRPr lang="en-US" sz="28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3C8B4D-BBE9-3093-DE75-72DED5B2E799}"/>
              </a:ext>
            </a:extLst>
          </p:cNvPr>
          <p:cNvSpPr txBox="1"/>
          <p:nvPr/>
        </p:nvSpPr>
        <p:spPr>
          <a:xfrm>
            <a:off x="3516533" y="2225288"/>
            <a:ext cx="5158933" cy="1815882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2800" b="1">
                <a:latin typeface="+mj-lt"/>
              </a:rPr>
              <a:t>Bài hát nói về tình cảm của các bạn nhỏ, về mái trường thân yêu của mình. </a:t>
            </a:r>
            <a:r>
              <a:rPr lang="vi-VN" sz="2800" b="1" dirty="0">
                <a:latin typeface="+mj-lt"/>
              </a:rPr>
              <a:t>Nơi đó có bạn bè, thầy cô yêu quý.</a:t>
            </a:r>
            <a:endParaRPr lang="en-US" sz="28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96099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olorful border with paper planes and stars&#10;&#10;Description automatically generated">
            <a:extLst>
              <a:ext uri="{FF2B5EF4-FFF2-40B4-BE49-F238E27FC236}">
                <a16:creationId xmlns:a16="http://schemas.microsoft.com/office/drawing/2014/main" id="{029289C6-4AA2-CD76-ECC7-CD0CF077B0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8558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B589A58-F808-18CC-5DDA-5F025CDDFE1B}"/>
              </a:ext>
            </a:extLst>
          </p:cNvPr>
          <p:cNvSpPr txBox="1"/>
          <p:nvPr/>
        </p:nvSpPr>
        <p:spPr>
          <a:xfrm>
            <a:off x="4056992" y="2354318"/>
            <a:ext cx="383627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Cô và trẻ cùng</a:t>
            </a:r>
          </a:p>
          <a:p>
            <a:pPr algn="ctr"/>
            <a:r>
              <a:rPr lang="vi-VN" sz="4400" b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 hát </a:t>
            </a:r>
            <a:endParaRPr lang="en-US" sz="4400" b="1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7" name="Chiếc Khăn Tay ♫ Bài Hát Vui Nhộn Cho Trẻ Mầm Non">
            <a:hlinkClick r:id="" action="ppaction://media"/>
            <a:extLst>
              <a:ext uri="{FF2B5EF4-FFF2-40B4-BE49-F238E27FC236}">
                <a16:creationId xmlns:a16="http://schemas.microsoft.com/office/drawing/2014/main" id="{D77A8D25-6CE6-B9D2-5FAC-3B4C8146FBD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70682.0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 flipV="1">
            <a:off x="917205" y="6002327"/>
            <a:ext cx="81278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216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389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100000">
                <p:cTn id="1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frame with pencils and flags&#10;&#10;Description automatically generated">
            <a:extLst>
              <a:ext uri="{FF2B5EF4-FFF2-40B4-BE49-F238E27FC236}">
                <a16:creationId xmlns:a16="http://schemas.microsoft.com/office/drawing/2014/main" id="{6EFFFC6B-6E2E-FA91-0F26-588726B802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6878825-3584-6003-D395-FCF40AFA4FB8}"/>
              </a:ext>
            </a:extLst>
          </p:cNvPr>
          <p:cNvSpPr txBox="1"/>
          <p:nvPr/>
        </p:nvSpPr>
        <p:spPr>
          <a:xfrm>
            <a:off x="2927131" y="2386805"/>
            <a:ext cx="63377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accent4">
                    <a:lumMod val="75000"/>
                  </a:schemeClr>
                </a:solidFill>
                <a:latin typeface="+mj-lt"/>
              </a:rPr>
              <a:t>NGHE HÁT: </a:t>
            </a:r>
          </a:p>
          <a:p>
            <a:pPr algn="ctr"/>
            <a:r>
              <a:rPr lang="vi-VN" sz="4000" b="1" dirty="0">
                <a:solidFill>
                  <a:schemeClr val="accent4">
                    <a:lumMod val="75000"/>
                  </a:schemeClr>
                </a:solidFill>
                <a:latin typeface="+mj-lt"/>
              </a:rPr>
              <a:t>VUI ĐẾN TRƯỜNG</a:t>
            </a:r>
            <a:endParaRPr lang="en-US" sz="4000" b="1" dirty="0">
              <a:solidFill>
                <a:schemeClr val="accent4">
                  <a:lumMod val="7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70127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180</Words>
  <Application>Microsoft Office PowerPoint</Application>
  <PresentationFormat>Widescreen</PresentationFormat>
  <Paragraphs>27</Paragraphs>
  <Slides>11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Aptos</vt:lpstr>
      <vt:lpstr>Aptos Display</vt:lpstr>
      <vt:lpstr>Arial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Vu Danh Tu</dc:creator>
  <cp:lastModifiedBy>Administrator</cp:lastModifiedBy>
  <cp:revision>3</cp:revision>
  <dcterms:created xsi:type="dcterms:W3CDTF">2024-03-21T13:54:01Z</dcterms:created>
  <dcterms:modified xsi:type="dcterms:W3CDTF">2025-12-06T14:28:43Z</dcterms:modified>
</cp:coreProperties>
</file>