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39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3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4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3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1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3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C7C20-8A75-408B-B89F-9EF010850629}" type="datetimeFigureOut">
              <a:rPr lang="en-US" smtClean="0"/>
              <a:t>21-Nov-25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99+ Hình nền PowerPoint về giao thông đẹp, chất lượng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12" y="0"/>
            <a:ext cx="12329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1271" y="114649"/>
            <a:ext cx="54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</a:t>
            </a:r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BỒ ĐỀ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234" y="1893259"/>
            <a:ext cx="8373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189" y="2532418"/>
            <a:ext cx="67796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</a:t>
            </a:r>
          </a:p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Máy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(24-36 tháng tuổi)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 Thị Thu Hương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2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0435" y="726141"/>
            <a:ext cx="625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8864" y="5453162"/>
            <a:ext cx="5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pic>
        <p:nvPicPr>
          <p:cNvPr id="2050" name="Picture 2" descr="Vietnam Airlines lấy tiền ở đâu để mua 50 máy bay Boeing 737 Max với gi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19" y="0"/>
            <a:ext cx="12192000" cy="65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8864" y="5612131"/>
            <a:ext cx="4814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8322469">
            <a:off x="1995466" y="1044966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322469">
            <a:off x="6827999" y="794155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806897">
            <a:off x="498260" y="4522182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105038">
            <a:off x="6165973" y="5177342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4871" y="615935"/>
            <a:ext cx="209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34826" y="520853"/>
            <a:ext cx="206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Đuôi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87757" y="5822494"/>
            <a:ext cx="168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quạt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199" y="5637828"/>
            <a:ext cx="165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8322469">
            <a:off x="3727429" y="1917907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3203" y="1254442"/>
            <a:ext cx="195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99+ Hình nền PowerPoint về giao thông đẹp, chất lượng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01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ừng dịch vụ tour trực thăng ngắm cảnh sau vụ rơi máy bay trên biể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592" y1="23333" x2="32592" y2="23333"/>
                        <a14:foregroundMark x1="30590" y1="17000" x2="29811" y2="18333"/>
                        <a14:foregroundMark x1="29811" y1="18333" x2="29811" y2="18333"/>
                        <a14:backgroundMark x1="38821" y1="61167" x2="38821" y2="61167"/>
                        <a14:backgroundMark x1="37709" y1="59500" x2="37709" y2="59500"/>
                        <a14:backgroundMark x1="32592" y1="57500" x2="32592" y2="57500"/>
                        <a14:backgroundMark x1="32592" y1="57500" x2="32592" y2="57500"/>
                        <a14:backgroundMark x1="62069" y1="36833" x2="62069" y2="36833"/>
                        <a14:backgroundMark x1="67186" y1="35167" x2="67186" y2="35167"/>
                        <a14:backgroundMark x1="30701" y1="37667" x2="30701" y2="3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11341" r="24400" b="41568"/>
          <a:stretch/>
        </p:blipFill>
        <p:spPr bwMode="auto">
          <a:xfrm>
            <a:off x="1854926" y="914400"/>
            <a:ext cx="8198235" cy="45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7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u vụ trực thăng VN-8650 gặp nạn, dịch vụ bay Thủy phi cơ ngắm vịnh Hạ  Long vẫn hoạt động bình thườ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r="12727" b="50262"/>
          <a:stretch/>
        </p:blipFill>
        <p:spPr bwMode="auto">
          <a:xfrm>
            <a:off x="1123405" y="918754"/>
            <a:ext cx="9442310" cy="47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1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ài thơ Máy Bay | Thơ chủ đề Phương tiện giao thông | Chích Bông LALA Kids 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7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ách chào tạm biệt bằng tiếng Anh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8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MSTTPC1</cp:lastModifiedBy>
  <cp:revision>3</cp:revision>
  <dcterms:created xsi:type="dcterms:W3CDTF">2025-04-18T06:53:30Z</dcterms:created>
  <dcterms:modified xsi:type="dcterms:W3CDTF">2025-11-21T06:01:44Z</dcterms:modified>
</cp:coreProperties>
</file>