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media/media1.wav" ContentType="audio/wav"/>
  <Override PartName="/ppt/comments/comment1.xml" ContentType="application/vnd.openxmlformats-officedocument.presentationml.comments+xml"/>
  <Override PartName="/ppt/media/media2.wav" ContentType="audio/wav"/>
  <Override PartName="/ppt/media/media3.wav" ContentType="audio/wav"/>
  <Override PartName="/ppt/tags/tag3.xml" ContentType="application/vnd.openxmlformats-officedocument.presentationml.tags+xml"/>
  <Override PartName="/ppt/media/media4.wav" ContentType="audio/wav"/>
  <Override PartName="/ppt/tags/tag4.xml" ContentType="application/vnd.openxmlformats-officedocument.presentationml.tags+xml"/>
  <Override PartName="/ppt/media/media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7"/>
  </p:notesMasterIdLst>
  <p:sldIdLst>
    <p:sldId id="388" r:id="rId2"/>
    <p:sldId id="434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433" r:id="rId26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>
        <p:scale>
          <a:sx n="65" d="100"/>
          <a:sy n="65" d="100"/>
        </p:scale>
        <p:origin x="-1242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21-Nov-25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6.wma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5" Type="http://schemas.openxmlformats.org/officeDocument/2006/relationships/audio" Target="../media/media7.wma"/><Relationship Id="rId10" Type="http://schemas.openxmlformats.org/officeDocument/2006/relationships/slide" Target="slide9.xml"/><Relationship Id="rId4" Type="http://schemas.microsoft.com/office/2007/relationships/media" Target="../media/media7.wma"/><Relationship Id="rId9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0.png"/><Relationship Id="rId5" Type="http://schemas.openxmlformats.org/officeDocument/2006/relationships/slide" Target="slide9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5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wma"/><Relationship Id="rId7" Type="http://schemas.microsoft.com/office/2007/relationships/hdphoto" Target="../media/hdphoto2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1.wav"/><Relationship Id="rId7" Type="http://schemas.openxmlformats.org/officeDocument/2006/relationships/image" Target="../media/image6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4.wav"/><Relationship Id="rId7" Type="http://schemas.openxmlformats.org/officeDocument/2006/relationships/image" Target="../media/image6.gi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8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2.wdp"/><Relationship Id="rId7" Type="http://schemas.openxmlformats.org/officeDocument/2006/relationships/slide" Target="slide1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1EF2AE-1104-4475-8813-33FB7EC34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093" name="TextBox 23">
            <a:extLst>
              <a:ext uri="{FF2B5EF4-FFF2-40B4-BE49-F238E27FC236}">
                <a16:creationId xmlns:a16="http://schemas.microsoft.com/office/drawing/2014/main" xmlns="" id="{5C65532C-2F3A-C9AE-AEA7-429B2A55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172" y="2003936"/>
            <a:ext cx="6457657" cy="257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GÔN NGỮ</a:t>
            </a:r>
            <a:endParaRPr lang="vi-VN" sz="28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Truyện “Vì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đuôi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</a:rPr>
              <a:t>Lứa tuổi</a:t>
            </a:r>
            <a:r>
              <a:rPr lang="vi-VN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</a:rPr>
              <a:t>MGL (5-6</a:t>
            </a:r>
            <a:r>
              <a:rPr lang="vi-VN" smtClean="0">
                <a:solidFill>
                  <a:srgbClr val="002060"/>
                </a:solidFill>
                <a:latin typeface="Times New Roman" panose="02020603050405020304" pitchFamily="18" charset="0"/>
              </a:rPr>
              <a:t> tuổi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Giáo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</a:rPr>
              <a:t>Nguyễn Thị Hồng Hạnh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5" name="WordArt 26">
            <a:extLst>
              <a:ext uri="{FF2B5EF4-FFF2-40B4-BE49-F238E27FC236}">
                <a16:creationId xmlns:a16="http://schemas.microsoft.com/office/drawing/2014/main" xmlns="" id="{1081C564-FC1C-3179-A897-B2C2EF55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54" y="2865439"/>
            <a:ext cx="7219950" cy="1238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1524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  <a:endParaRPr lang="en-US" altLang="en-US" sz="1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altLang="en-US" sz="1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j0214098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5111"/>
            <a:ext cx="2800350" cy="302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79600"/>
            <a:ext cx="28003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rId4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0231E1-158B-43F6-9402-A9804A65F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914399" y="1882914"/>
            <a:ext cx="67056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8" imgW="1999793" imgH="1831543" progId="">
                  <p:embed/>
                </p:oleObj>
              </mc:Choice>
              <mc:Fallback>
                <p:oleObj r:id="rId8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0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5257800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4800" y="4117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E00A6F-6151-48D5-B46E-86EAFBD05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854200" y="2405331"/>
            <a:ext cx="6019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9300" y="4591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23C8DF-8D20-4392-B3E8-57FA459BD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799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914400" y="2362200"/>
            <a:ext cx="60198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4300" y="49004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28600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D660F-EDF1-4AED-AB4D-C1C9496F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676400" y="3200400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62000" y="2209800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700" y="3048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" y="897009"/>
            <a:ext cx="7848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Kiến thức:</a:t>
            </a:r>
          </a:p>
          <a:p>
            <a:pPr algn="just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được tên truyện, tên tác giả câu truyện</a:t>
            </a:r>
          </a:p>
          <a:p>
            <a:pPr algn="just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được tính cách từng nhân vật, hiểu nội dung câu truyện</a:t>
            </a:r>
          </a:p>
          <a:p>
            <a:pPr algn="just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Thông qua câu truyện trẻ hiểu luật giao thong, biết cách sang đường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Kỹ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năng: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nghe hiểu, chú ý trong giờ học, trả lời cô to, rõ ràng mạch lạc, đủ câu, kỹ năng làm việc theo nhóm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kể chuyện và kỹ năng phát triển ngôn ngữ cho trẻ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độ: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cách tham gia giao thông và chấp hành nghiêm chỉnh luật lệ an toàn giao thông.</a:t>
            </a:r>
          </a:p>
          <a:p>
            <a:pPr algn="just"/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97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1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2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3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4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00144F-DB00-4F75-8584-4D2CEA77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9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A9165A-E83B-448C-B9AB-A8AE49F1C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399"/>
          </a:xfrm>
          <a:prstGeom prst="rect">
            <a:avLst/>
          </a:prstGeom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SAO THỎ CỤT ĐUÔI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" y="36492"/>
            <a:ext cx="9110546" cy="6821507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8819" y="1448494"/>
            <a:ext cx="8054181" cy="358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</a:p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Ngắn ngủn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Ngắn quá nh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bị cắt.</a:t>
            </a:r>
          </a:p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 hận: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 có lỗi vì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xảy ra việc gì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Bẽn lẽn: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Rụt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rè, thẹn thùng và có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 ngừng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267</Words>
  <Application>Microsoft Office PowerPoint</Application>
  <PresentationFormat>On-screen Show (4:3)</PresentationFormat>
  <Paragraphs>47</Paragraphs>
  <Slides>25</Slides>
  <Notes>0</Notes>
  <HiddenSlides>0</HiddenSlides>
  <MMClips>13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MSTTPC1</cp:lastModifiedBy>
  <cp:revision>127</cp:revision>
  <dcterms:created xsi:type="dcterms:W3CDTF">2012-11-01T04:43:27Z</dcterms:created>
  <dcterms:modified xsi:type="dcterms:W3CDTF">2025-11-21T06:55:54Z</dcterms:modified>
  <cp:category>vi sao tho cut duoi</cp:category>
</cp:coreProperties>
</file>