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68" r:id="rId2"/>
    <p:sldId id="266" r:id="rId3"/>
    <p:sldId id="265" r:id="rId4"/>
    <p:sldId id="264" r:id="rId5"/>
    <p:sldId id="263" r:id="rId6"/>
    <p:sldId id="269" r:id="rId7"/>
    <p:sldId id="270" r:id="rId8"/>
    <p:sldId id="271" r:id="rId9"/>
    <p:sldId id="272" r:id="rId10"/>
    <p:sldId id="262" r:id="rId11"/>
    <p:sldId id="261" r:id="rId12"/>
    <p:sldId id="260" r:id="rId13"/>
    <p:sldId id="267" r:id="rId14"/>
    <p:sldId id="280" r:id="rId15"/>
    <p:sldId id="281" r:id="rId16"/>
    <p:sldId id="282" r:id="rId17"/>
    <p:sldId id="283" r:id="rId18"/>
    <p:sldId id="284" r:id="rId19"/>
    <p:sldId id="286" r:id="rId20"/>
    <p:sldId id="287" r:id="rId21"/>
    <p:sldId id="293" r:id="rId22"/>
    <p:sldId id="294" r:id="rId23"/>
    <p:sldId id="288" r:id="rId24"/>
    <p:sldId id="289" r:id="rId25"/>
    <p:sldId id="290" r:id="rId26"/>
    <p:sldId id="291" r:id="rId27"/>
    <p:sldId id="292"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3935" autoAdjust="0"/>
  </p:normalViewPr>
  <p:slideViewPr>
    <p:cSldViewPr>
      <p:cViewPr>
        <p:scale>
          <a:sx n="71" d="100"/>
          <a:sy n="71" d="100"/>
        </p:scale>
        <p:origin x="-396" y="-1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xfrm>
            <a:off x="381000" y="685800"/>
            <a:ext cx="6096000" cy="3429000"/>
          </a:xfrm>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10</a:t>
            </a:fld>
            <a:endParaRPr lang="en-US"/>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11</a:t>
            </a:fld>
            <a:endParaRPr lang="en-US"/>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12</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13</a:t>
            </a:fld>
            <a:endParaRPr lang="en-US"/>
          </a:p>
        </p:txBody>
      </p:sp>
      <p:sp>
        <p:nvSpPr>
          <p:cNvPr id="26626" name="Rectangle 2"/>
          <p:cNvSpPr>
            <a:spLocks noGrp="1" noRot="1" noChangeAspect="1" noChangeArrowheads="1" noTextEdit="1"/>
          </p:cNvSpPr>
          <p:nvPr>
            <p:ph type="sldImg"/>
          </p:nvPr>
        </p:nvSpPr>
        <p:spPr>
          <a:xfrm>
            <a:off x="381000" y="685800"/>
            <a:ext cx="6096000" cy="3429000"/>
          </a:xfrm>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2</a:t>
            </a:fld>
            <a:endParaRPr lang="en-US"/>
          </a:p>
        </p:txBody>
      </p:sp>
      <p:sp>
        <p:nvSpPr>
          <p:cNvPr id="24578" name="Rectangle 2"/>
          <p:cNvSpPr>
            <a:spLocks noGrp="1" noRot="1" noChangeAspect="1" noChangeArrowheads="1" noTextEdit="1"/>
          </p:cNvSpPr>
          <p:nvPr>
            <p:ph type="sldImg"/>
          </p:nvPr>
        </p:nvSpPr>
        <p:spPr>
          <a:xfrm>
            <a:off x="381000" y="685800"/>
            <a:ext cx="6096000" cy="3429000"/>
          </a:xfrm>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3</a:t>
            </a:fld>
            <a:endParaRPr lang="en-US"/>
          </a:p>
        </p:txBody>
      </p:sp>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4</a:t>
            </a:fld>
            <a:endParaRPr lang="en-US"/>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5</a:t>
            </a:fld>
            <a:endParaRPr lang="en-US"/>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6</a:t>
            </a:fld>
            <a:endParaRPr lang="en-US"/>
          </a:p>
        </p:txBody>
      </p:sp>
      <p:sp>
        <p:nvSpPr>
          <p:cNvPr id="30722" name="Rectangle 2"/>
          <p:cNvSpPr>
            <a:spLocks noGrp="1" noRot="1" noChangeAspect="1" noChangeArrowheads="1" noTextEdit="1"/>
          </p:cNvSpPr>
          <p:nvPr>
            <p:ph type="sldImg"/>
          </p:nvPr>
        </p:nvSpPr>
        <p:spPr>
          <a:xfrm>
            <a:off x="381000" y="685800"/>
            <a:ext cx="6096000" cy="3429000"/>
          </a:xfrm>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7</a:t>
            </a:fld>
            <a:endParaRPr lang="en-US"/>
          </a:p>
        </p:txBody>
      </p:sp>
      <p:sp>
        <p:nvSpPr>
          <p:cNvPr id="32770" name="Rectangle 2"/>
          <p:cNvSpPr>
            <a:spLocks noGrp="1" noRot="1" noChangeAspect="1" noChangeArrowheads="1" noTextEdit="1"/>
          </p:cNvSpPr>
          <p:nvPr>
            <p:ph type="sldImg"/>
          </p:nvPr>
        </p:nvSpPr>
        <p:spPr>
          <a:xfrm>
            <a:off x="381000" y="685800"/>
            <a:ext cx="6096000" cy="3429000"/>
          </a:xfrm>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8</a:t>
            </a:fld>
            <a:endParaRPr lang="en-US"/>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9</a:t>
            </a:fld>
            <a:endParaRPr lang="en-US"/>
          </a:p>
        </p:txBody>
      </p:sp>
      <p:sp>
        <p:nvSpPr>
          <p:cNvPr id="36866" name="Rectangle 2"/>
          <p:cNvSpPr>
            <a:spLocks noGrp="1" noRot="1" noChangeAspect="1" noChangeArrowheads="1" noTextEdit="1"/>
          </p:cNvSpPr>
          <p:nvPr>
            <p:ph type="sldImg"/>
          </p:nvPr>
        </p:nvSpPr>
        <p:spPr>
          <a:xfrm>
            <a:off x="381000" y="685800"/>
            <a:ext cx="6096000" cy="3429000"/>
          </a:xfrm>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228595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219483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98195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102874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17484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39802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87518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427938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37536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263335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125999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3670526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2667000"/>
            <a:ext cx="7543800" cy="2387600"/>
          </a:xfrm>
        </p:spPr>
        <p:txBody>
          <a:bodyPr>
            <a:normAutofit fontScale="90000"/>
          </a:bodyPr>
          <a:lstStyle/>
          <a:p>
            <a:pPr>
              <a:lnSpc>
                <a:spcPct val="120000"/>
              </a:lnSpc>
            </a:pPr>
            <a:r>
              <a:rPr lang="en-US" sz="1800"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UBND PHƯỜNG BỒ ĐỀ</a:t>
            </a: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MẦM </a:t>
            </a:r>
            <a: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NON </a:t>
            </a:r>
            <a: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GIA QUẤT</a:t>
            </a:r>
            <a: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Lĩnh</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vực</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PTNN</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tài</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Truyện“Món</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quà</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en-US" sz="3200" b="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Lứa tuổi: MGL (5-6 tuổi)</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viên</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Nguyễn </a:t>
            </a:r>
            <a:r>
              <a:rPr lang="en-US" sz="3200" b="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Thị </a:t>
            </a:r>
            <a:r>
              <a:rPr lang="en-US" sz="3200" b="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Hồng Hạnh</a:t>
            </a:r>
            <a:endPar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981200" y="5334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1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152400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1"/>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5029200" y="2811464"/>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1871664"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52650" y="2209801"/>
            <a:ext cx="7886700" cy="1325563"/>
          </a:xfrm>
        </p:spPr>
        <p:txBody>
          <a:bodyPr>
            <a:normAutofit/>
          </a:bodyPr>
          <a:lstStyle/>
          <a:p>
            <a:pPr algn="ctr"/>
            <a:r>
              <a:rPr lang="en-US" sz="8800" dirty="0" err="1">
                <a:solidFill>
                  <a:srgbClr val="FF00FF"/>
                </a:solidFill>
              </a:rPr>
              <a:t>Đàm</a:t>
            </a:r>
            <a:r>
              <a:rPr lang="en-US" sz="8800" dirty="0">
                <a:solidFill>
                  <a:srgbClr val="FF00FF"/>
                </a:solidFill>
              </a:rPr>
              <a:t> </a:t>
            </a:r>
            <a:r>
              <a:rPr lang="en-US" sz="8800" dirty="0" err="1">
                <a:solidFill>
                  <a:srgbClr val="FF00FF"/>
                </a:solidFill>
              </a:rPr>
              <a:t>thoại</a:t>
            </a:r>
            <a:endParaRPr lang="en-US" sz="8800" dirty="0">
              <a:solidFill>
                <a:srgbClr val="FF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14300"/>
            <a:ext cx="12344400" cy="7200900"/>
          </a:xfrm>
        </p:spPr>
      </p:pic>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vừa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kể</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cho</a:t>
            </a:r>
            <a:r>
              <a:rPr lang="en-US" sz="5400" b="1" dirty="0">
                <a:latin typeface="Times New Roman" pitchFamily="18" charset="0"/>
                <a:cs typeface="Times New Roman" pitchFamily="18" charset="0"/>
              </a:rPr>
              <a:t> </a:t>
            </a:r>
          </a:p>
          <a:p>
            <a:pPr algn="ctr"/>
            <a:r>
              <a:rPr lang="en-US" sz="5400" b="1" dirty="0" err="1">
                <a:latin typeface="Times New Roman" pitchFamily="18" charset="0"/>
                <a:cs typeface="Times New Roman" pitchFamily="18" charset="0"/>
              </a:rPr>
              <a:t>các</a:t>
            </a:r>
            <a:r>
              <a:rPr lang="en-US" sz="5400" b="1" dirty="0">
                <a:latin typeface="Times New Roman" pitchFamily="18" charset="0"/>
                <a:cs typeface="Times New Roman" pitchFamily="18" charset="0"/>
              </a:rPr>
              <a:t> con </a:t>
            </a:r>
            <a:r>
              <a:rPr lang="en-US" sz="5400" b="1" dirty="0" err="1">
                <a:latin typeface="Times New Roman" pitchFamily="18" charset="0"/>
                <a:cs typeface="Times New Roman" pitchFamily="18" charset="0"/>
              </a:rPr>
              <a:t>nghe</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gì</a:t>
            </a:r>
            <a:r>
              <a:rPr lang="en-US" sz="5400" b="1" dirty="0">
                <a:latin typeface="Times New Roman" pitchFamily="18" charset="0"/>
                <a:cs typeface="Times New Roman" pitchFamily="18" charset="0"/>
              </a:rPr>
              <a:t>? </a:t>
            </a:r>
          </a:p>
          <a:p>
            <a:pPr algn="ctr"/>
            <a:r>
              <a:rPr lang="en-US" sz="5400" b="1" dirty="0">
                <a:latin typeface="Times New Roman" pitchFamily="18" charset="0"/>
                <a:cs typeface="Times New Roman" pitchFamily="18" charset="0"/>
              </a:rPr>
              <a:t>Trong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mấy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là</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nào</a:t>
            </a:r>
            <a:r>
              <a:rPr lang="en-US" sz="5400" b="1" dirty="0">
                <a:latin typeface="Times New Roman" pitchFamily="18" charset="0"/>
                <a:cs typeface="Times New Roman" pitchFamily="18" charset="0"/>
              </a:rPr>
              <a:t>?</a:t>
            </a:r>
          </a:p>
        </p:txBody>
      </p:sp>
    </p:spTree>
    <p:extLst>
      <p:ext uri="{BB962C8B-B14F-4D97-AF65-F5344CB8AC3E}">
        <p14:creationId xmlns:p14="http://schemas.microsoft.com/office/powerpoint/2010/main" val="427910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8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7351"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6326189"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8697913" y="2341564"/>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743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5943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3581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lúc xếp hàng đã xảy ra chuyện gì </a:t>
            </a:r>
          </a:p>
        </p:txBody>
      </p:sp>
    </p:spTree>
    <p:extLst>
      <p:ext uri="{BB962C8B-B14F-4D97-AF65-F5344CB8AC3E}">
        <p14:creationId xmlns:p14="http://schemas.microsoft.com/office/powerpoint/2010/main" val="107073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6250451" y="2024808"/>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140" y="2639236"/>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7176294" y="1420650"/>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7785101" y="2301683"/>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1"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85156" y="546100"/>
            <a:ext cx="6629400"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2514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7912101" y="788536"/>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8164"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251" y="4489451"/>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3697289" y="4291014"/>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1803401"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676401" y="530271"/>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1600">
                <a:solidFill>
                  <a:srgbClr val="000000"/>
                </a:solidFill>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lang="en-US" sz="1200">
                <a:solidFill>
                  <a:srgbClr val="000000"/>
                </a:solidFill>
                <a:ea typeface="Times New Roman" pitchFamily="18" charset="0"/>
                <a:cs typeface="Arial" pitchFamily="34" charset="0"/>
              </a:rPr>
              <a:t>…</a:t>
            </a:r>
            <a:endParaRPr lang="en-US">
              <a:cs typeface="Arial" pitchFamily="34" charset="0"/>
            </a:endParaRPr>
          </a:p>
        </p:txBody>
      </p:sp>
      <p:sp>
        <p:nvSpPr>
          <p:cNvPr id="10"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962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a:latin typeface="Times New Roman" pitchFamily="18" charset="0"/>
                <a:cs typeface="Times New Roman" pitchFamily="18" charset="0"/>
              </a:rPr>
              <a:t>giờ sinh hoạt cuối tuần ai đã không dám nhận phiếu bé ngoan ? Vì sao ? cô giáo đã nói như thế nào ?</a:t>
            </a:r>
          </a:p>
        </p:txBody>
      </p:sp>
    </p:spTree>
    <p:extLst>
      <p:ext uri="{BB962C8B-B14F-4D97-AF65-F5344CB8AC3E}">
        <p14:creationId xmlns:p14="http://schemas.microsoft.com/office/powerpoint/2010/main" val="300514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38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38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cuối cùng gấu xù có nhận được quà không ? vì sao ?</a:t>
            </a:r>
          </a:p>
        </p:txBody>
      </p:sp>
    </p:spTree>
    <p:extLst>
      <p:ext uri="{BB962C8B-B14F-4D97-AF65-F5344CB8AC3E}">
        <p14:creationId xmlns:p14="http://schemas.microsoft.com/office/powerpoint/2010/main" val="1828070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67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dirty="0">
                <a:latin typeface="Times New Roman" pitchFamily="18" charset="0"/>
                <a:cs typeface="Times New Roman" pitchFamily="18" charset="0"/>
              </a:rPr>
              <a:t>Các con </a:t>
            </a:r>
            <a:r>
              <a:rPr lang="en-US" sz="6600" b="1" dirty="0" err="1">
                <a:latin typeface="Times New Roman" pitchFamily="18" charset="0"/>
                <a:cs typeface="Times New Roman" pitchFamily="18" charset="0"/>
              </a:rPr>
              <a:t>thấy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Gấu</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xù</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là</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người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như</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thế</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nào</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136499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127"/>
            <a:ext cx="12115800" cy="6858000"/>
          </a:xfrm>
          <a:prstGeom prst="rect">
            <a:avLst/>
          </a:prstGeom>
        </p:spPr>
      </p:pic>
      <p:sp>
        <p:nvSpPr>
          <p:cNvPr id="8" name="WordArt 4"/>
          <p:cNvSpPr>
            <a:spLocks noChangeArrowheads="1" noChangeShapeType="1" noTextEdit="1"/>
          </p:cNvSpPr>
          <p:nvPr/>
        </p:nvSpPr>
        <p:spPr bwMode="auto">
          <a:xfrm>
            <a:off x="3886200" y="2057400"/>
            <a:ext cx="4343400" cy="10668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65"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272415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7391401" y="2320926"/>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
            <a:ext cx="124206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6"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3708978" y="2368550"/>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4"/>
            <a:ext cx="122682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6096000" y="4572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dirty="0"/>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0" y="-17463"/>
            <a:ext cx="12168909" cy="68754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4547755"/>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731" y="3848100"/>
            <a:ext cx="2667000" cy="200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1136</TotalTime>
  <Words>286</Words>
  <Application>Microsoft Office PowerPoint</Application>
  <PresentationFormat>Custom</PresentationFormat>
  <Paragraphs>34</Paragraphs>
  <Slides>28</Slides>
  <Notes>13</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UBND PHƯỜNG BỒ ĐỀ TRƯỜNG MẦM NON GIA QUẤT      Lĩnh vực PTNN Đề tài: Truyện“Món quà của cô giáo” Lứa tuổi: MGL (5-6 tuổi) Giáo viên: Nguyễn Thị Hồng Hạnh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MSTTPC1</cp:lastModifiedBy>
  <cp:revision>70</cp:revision>
  <dcterms:created xsi:type="dcterms:W3CDTF">2009-06-14T10:18:10Z</dcterms:created>
  <dcterms:modified xsi:type="dcterms:W3CDTF">2025-11-21T06:59:03Z</dcterms:modified>
</cp:coreProperties>
</file>