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57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5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4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8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67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8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21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9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9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C72B-09BC-4A44-AEC4-A8A68978D03A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B8153-464F-49D0-88C3-1C2EFFD84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21" y="263048"/>
            <a:ext cx="10584493" cy="659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707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65" y="526093"/>
            <a:ext cx="10446707" cy="613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95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57" y="538619"/>
            <a:ext cx="10772383" cy="59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927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75" y="538619"/>
            <a:ext cx="11035429" cy="591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37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29" y="388308"/>
            <a:ext cx="11148163" cy="6162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1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2022-11-30T01:37:16Z</dcterms:created>
  <dcterms:modified xsi:type="dcterms:W3CDTF">2022-11-30T01:37:29Z</dcterms:modified>
</cp:coreProperties>
</file>