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2" r:id="rId3"/>
    <p:sldId id="311" r:id="rId4"/>
    <p:sldId id="312" r:id="rId5"/>
    <p:sldId id="294" r:id="rId6"/>
    <p:sldId id="267" r:id="rId7"/>
    <p:sldId id="268" r:id="rId8"/>
    <p:sldId id="270" r:id="rId9"/>
    <p:sldId id="266" r:id="rId10"/>
    <p:sldId id="296" r:id="rId11"/>
    <p:sldId id="272" r:id="rId12"/>
    <p:sldId id="288" r:id="rId13"/>
    <p:sldId id="274" r:id="rId14"/>
    <p:sldId id="298" r:id="rId15"/>
    <p:sldId id="262" r:id="rId16"/>
    <p:sldId id="300" r:id="rId17"/>
    <p:sldId id="282" r:id="rId18"/>
    <p:sldId id="302" r:id="rId19"/>
    <p:sldId id="314" r:id="rId20"/>
    <p:sldId id="313" r:id="rId21"/>
    <p:sldId id="285" r:id="rId22"/>
    <p:sldId id="309" r:id="rId23"/>
    <p:sldId id="306" r:id="rId24"/>
    <p:sldId id="310" r:id="rId25"/>
    <p:sldId id="286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1993" y="1132514"/>
            <a:ext cx="612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183" y="2512705"/>
            <a:ext cx="392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PTNN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3447" y="3171671"/>
            <a:ext cx="55702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8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2826" y="4708753"/>
            <a:ext cx="391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15-20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3447" y="4212604"/>
            <a:ext cx="5905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3447" y="5202555"/>
            <a:ext cx="5479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3231" y="238125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153" y="1666973"/>
            <a:ext cx="672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385</Words>
  <Application>Microsoft Office PowerPoint</Application>
  <PresentationFormat>Custom</PresentationFormat>
  <Paragraphs>59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SKY</cp:lastModifiedBy>
  <cp:revision>66</cp:revision>
  <dcterms:created xsi:type="dcterms:W3CDTF">2023-03-31T05:48:13Z</dcterms:created>
  <dcterms:modified xsi:type="dcterms:W3CDTF">2025-10-10T21:39:39Z</dcterms:modified>
</cp:coreProperties>
</file>