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8" r:id="rId2"/>
    <p:sldId id="291" r:id="rId3"/>
    <p:sldId id="292" r:id="rId4"/>
    <p:sldId id="294" r:id="rId5"/>
    <p:sldId id="293" r:id="rId6"/>
    <p:sldId id="289" r:id="rId7"/>
    <p:sldId id="290" r:id="rId8"/>
    <p:sldId id="280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624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701F7-9C70-42F9-92D7-A687CB710DEE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7854A-528F-44DB-8145-CC23D7EA6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8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0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1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1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1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0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8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9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7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1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DC9B2-E399-465C-8D57-216EA9AE7BC2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0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20955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UBND PHƯỜNG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BỒ ĐỀ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TRƯỜNG MẦM NON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 QUẤT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3009811"/>
            <a:ext cx="4163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2971800"/>
            <a:ext cx="9372600" cy="3474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“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Ấm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chảo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"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      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                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Lứa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D2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                              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                     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                     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00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1333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1. Ổn định tổ chức:</a:t>
            </a: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- Cô cho trẻ xem hình ảnh về cái ấm, cái chảo và cùng trò chuyện về hình ảnh đó.</a:t>
            </a:r>
            <a:endParaRPr lang="en-US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028" name="Picture 4" descr="Ấm Tử Sa - Tự hào hồn Việt - Tiêu dùng - bán tại Ấm Tử Sa Đất Việt Phú Quý  - ấm, ấm trà, uống trà, nghệ thuật trà, trà đạo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15291"/>
            <a:ext cx="67056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266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ảnh Chảo PNG Miễn Phí Tải Về - Lov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054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ơ ấm và ch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56388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10200" y="1465213"/>
            <a:ext cx="373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>
                <a:solidFill>
                  <a:srgbClr val="000000"/>
                </a:solidFill>
                <a:latin typeface="Times New Roman" panose="02020603050405020304" pitchFamily="18" charset="0"/>
              </a:rPr>
              <a:t>HĐ1: Cô đọc thơ cho trẻ nghe</a:t>
            </a: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</a:rPr>
              <a:t>- Cô giới thiệu tác giả bài thơ “Ấm và chảo” sưu tầm</a:t>
            </a:r>
          </a:p>
          <a:p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</a:rPr>
              <a:t>+ Cô đọc mẫu lần 1: Kết hợp cử chỉ minh </a:t>
            </a:r>
            <a:r>
              <a:rPr lang="vi-VN" smtClean="0">
                <a:solidFill>
                  <a:srgbClr val="000000"/>
                </a:solidFill>
                <a:latin typeface="Times New Roman" panose="02020603050405020304" pitchFamily="18" charset="0"/>
              </a:rPr>
              <a:t>hoạ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>
                <a:latin typeface="+mj-lt"/>
              </a:rPr>
              <a:t>- Cô vừa đọc bài thơ gì?</a:t>
            </a:r>
          </a:p>
          <a:p>
            <a:r>
              <a:rPr lang="vi-VN">
                <a:latin typeface="+mj-lt"/>
              </a:rPr>
              <a:t>- Cô nhắc lại tên bài thơ.</a:t>
            </a:r>
          </a:p>
          <a:p>
            <a:endParaRPr lang="vi-VN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80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Thơ Ấm và Chảo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8600" y="285750"/>
            <a:ext cx="4078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+ Cô đọc mẫu lần 2: Cùng tranh minh hoạ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16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43200" y="150495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>
                <a:solidFill>
                  <a:srgbClr val="000000"/>
                </a:solidFill>
                <a:latin typeface="Times New Roman" panose="02020603050405020304" pitchFamily="18" charset="0"/>
              </a:rPr>
              <a:t>HĐ2: Đàm thoại trích dẫn</a:t>
            </a: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</a:rPr>
              <a:t>+ Bài thơ nói về gì?</a:t>
            </a:r>
          </a:p>
          <a:p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</a:rPr>
              <a:t>+ Ấm reo như thế nào?</a:t>
            </a:r>
          </a:p>
          <a:p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</a:rPr>
              <a:t>+ Chảo thì kêu như thế nào?</a:t>
            </a:r>
          </a:p>
          <a:p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</a:rPr>
              <a:t>=&gt;GD: Trẻ biết giữ gìn vệ sinh đồ dùng sạch sẽ</a:t>
            </a:r>
            <a:endParaRPr lang="vi-VN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28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43200" y="150495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>
                <a:solidFill>
                  <a:srgbClr val="000000"/>
                </a:solidFill>
                <a:latin typeface="Times New Roman" panose="02020603050405020304" pitchFamily="18" charset="0"/>
              </a:rPr>
              <a:t>HĐ3: Trẻ đọc thơ</a:t>
            </a: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</a:rPr>
              <a:t>- Cô khuyến khích trẻ đọc toàn bộ bài thơ nhiều lần, trẻ đọc theo hình thức: Tổ, bạn trai, bạn gái, cá nhân trẻ đọc. Trong khi trẻ đọc cô chú ý lắng nghe và sửa sai cho trẻ.</a:t>
            </a:r>
          </a:p>
          <a:p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</a:rPr>
              <a:t>- Cô cho cả lớp đọc lại 1 lần</a:t>
            </a:r>
            <a:endParaRPr lang="vi-VN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36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Ngày Của Mẹ Mẹ Nền, Ngày Của Mẹ, Mẹ, Con Gái Background Vector để 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165735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3.Kết thúc: Cô khen ngợi tuyên dương rồi chuyển hoạt động</a:t>
            </a:r>
          </a:p>
          <a:p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30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243</Words>
  <Application>Microsoft Office PowerPoint</Application>
  <PresentationFormat>On-screen Show (16:9)</PresentationFormat>
  <Paragraphs>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SKY</cp:lastModifiedBy>
  <cp:revision>40</cp:revision>
  <dcterms:created xsi:type="dcterms:W3CDTF">2023-03-18T02:01:00Z</dcterms:created>
  <dcterms:modified xsi:type="dcterms:W3CDTF">2025-10-10T02:21:54Z</dcterms:modified>
</cp:coreProperties>
</file>