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2" r:id="rId3"/>
    <p:sldId id="263" r:id="rId4"/>
    <p:sldId id="264" r:id="rId5"/>
    <p:sldId id="265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624" y="-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DFFF1-7C9C-4F86-9BC7-09792ABAB6B2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399E07-0794-4F2D-9B33-B6A1A7BF30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629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173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76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07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64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03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6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321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8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87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553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582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673A2-D4CB-499C-AAE1-5AF7D0601D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3941BE-D174-450C-BEBD-195021AD5B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108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3500" y="134593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PHƯỜNG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BỒ ĐỀ</a:t>
            </a:r>
            <a:endParaRPr lang="en-US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NON </a:t>
            </a:r>
            <a:r>
              <a:rPr lang="en-US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 QUẤT</a:t>
            </a:r>
            <a:endParaRPr lang="en-US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7300" y="2800350"/>
            <a:ext cx="69342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HOẠT ĐỘNG: NHẬN BIẾT TẬP NÓI</a:t>
            </a:r>
          </a:p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ĐỀ TÀI: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24-36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Ngô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Vân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200" y="1934349"/>
            <a:ext cx="777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LĨNH VỰC PHÁT TRIỂN NHẬN THỨC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18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1352550"/>
            <a:ext cx="6172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Ổn định tổ chức</a:t>
            </a:r>
          </a:p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- Cô và trẻ hát bài hát “Mời bạn ăn”</a:t>
            </a:r>
          </a:p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Trò chuyện với trẻ về nội dung bài hát</a:t>
            </a:r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44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38200" y="1352550"/>
            <a:ext cx="655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Nhận biết và gọi tên đồ dùng: “Cái bát, cái thìa”</a:t>
            </a:r>
          </a:p>
          <a:p>
            <a:pPr algn="ctr"/>
            <a:endParaRPr lang="en-US" sz="24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72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135255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Chơi trò chơi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272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1352550"/>
            <a:ext cx="617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Kết thúc: Động viên khen ngợi trẻ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7863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101</Words>
  <Application>Microsoft Office PowerPoint</Application>
  <PresentationFormat>On-screen Show (16:9)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Techsi.vn</dc:creator>
  <cp:lastModifiedBy>SKY</cp:lastModifiedBy>
  <cp:revision>20</cp:revision>
  <dcterms:created xsi:type="dcterms:W3CDTF">2022-09-30T00:54:41Z</dcterms:created>
  <dcterms:modified xsi:type="dcterms:W3CDTF">2025-10-10T02:23:25Z</dcterms:modified>
</cp:coreProperties>
</file>