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sldIdLst>
    <p:sldId id="308" r:id="rId2"/>
    <p:sldId id="273" r:id="rId3"/>
    <p:sldId id="310" r:id="rId4"/>
    <p:sldId id="322" r:id="rId5"/>
    <p:sldId id="292" r:id="rId6"/>
    <p:sldId id="319" r:id="rId7"/>
    <p:sldId id="298" r:id="rId8"/>
    <p:sldId id="320" r:id="rId9"/>
    <p:sldId id="303" r:id="rId10"/>
    <p:sldId id="301" r:id="rId11"/>
    <p:sldId id="299" r:id="rId12"/>
    <p:sldId id="297" r:id="rId13"/>
    <p:sldId id="323" r:id="rId14"/>
    <p:sldId id="318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B579E4D-2A80-4DD6-9410-55208D25F1D7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8AF812B-6108-44AF-8CE1-1014D8004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03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5C91AD-0221-4352-BA0A-776F7372E03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7A93-43FF-48AE-BDF6-A5B468665670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3D16-5539-40C3-B2FE-F8BDCFAF4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9C8F-7CA3-4C8C-9A49-D1A9DA2E15EC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5B84-F911-4E25-82EE-3FD63B044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B200-64D8-4065-A23D-584908DD1BF6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98E3B-081F-440A-B91F-FBB25D8C1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A4AA1-70AE-4BA5-BAEE-1B2F55613306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60BA-41C8-475E-80E1-95767D61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06E7-CE0A-47AA-A217-1574D2E22F8B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3BFD-06FD-4321-9933-9DFF463F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FA8C1-AF68-44F2-A7D8-7830339608E2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BE19-94B7-43B1-B14C-EDB1A2E95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D23B-D4C6-4546-8055-FE35B9EFB8C3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90CF7-F2B9-40DD-8233-41428FA94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44C9-01FC-4509-A7D0-25CD34B4B68B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8EF17-433C-48C5-B4D9-F7A54F793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CD106-A669-47D1-87B5-69A1382763AC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4AE80-D805-4ACD-B71E-52253D6F5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7F45-BD9F-4A98-9D4E-4D07AB941560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7487-959A-4595-B4F9-F6517A98A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BAD-A3FF-47E0-94B9-17A12002E9D0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5871-DFFF-436F-A53F-17FD30590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BFA77E-6298-4635-913E-12F60B09119C}" type="datetimeFigureOut">
              <a:rPr lang="en-US"/>
              <a:pPr>
                <a:defRPr/>
              </a:pPr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DACE67-A4DB-427E-AE7C-B5E6C869B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ransition>
    <p:diamond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audio" Target="file:///C:\Users\Admin\Desktop\l2~1%2000_00_03-00_00_09.wma" TargetMode="External"/><Relationship Id="rId21" Type="http://schemas.openxmlformats.org/officeDocument/2006/relationships/image" Target="../media/image58.png"/><Relationship Id="rId7" Type="http://schemas.openxmlformats.org/officeDocument/2006/relationships/audio" Target="../media/media1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audio" Target="file:///C:\Users\Admin\Desktop\l2~1.wma" TargetMode="External"/><Relationship Id="rId16" Type="http://schemas.openxmlformats.org/officeDocument/2006/relationships/image" Target="../media/image53.jpeg"/><Relationship Id="rId20" Type="http://schemas.openxmlformats.org/officeDocument/2006/relationships/image" Target="../media/image57.png"/><Relationship Id="rId1" Type="http://schemas.openxmlformats.org/officeDocument/2006/relationships/audio" Target="file:///C:\Users\Admin\Desktop\cau%204.wma" TargetMode="External"/><Relationship Id="rId6" Type="http://schemas.microsoft.com/office/2007/relationships/media" Target="../media/media1.WAV"/><Relationship Id="rId11" Type="http://schemas.openxmlformats.org/officeDocument/2006/relationships/audio" Target="../media/media9.WAV"/><Relationship Id="rId24" Type="http://schemas.openxmlformats.org/officeDocument/2006/relationships/image" Target="../media/image61.png"/><Relationship Id="rId5" Type="http://schemas.openxmlformats.org/officeDocument/2006/relationships/audio" Target="file:///C:\Users\Admin\Desktop\l2~1%2000_00_01-00_00_09.wma" TargetMode="External"/><Relationship Id="rId15" Type="http://schemas.openxmlformats.org/officeDocument/2006/relationships/slide" Target="slide12.xml"/><Relationship Id="rId23" Type="http://schemas.openxmlformats.org/officeDocument/2006/relationships/image" Target="../media/image60.png"/><Relationship Id="rId10" Type="http://schemas.microsoft.com/office/2007/relationships/media" Target="../media/media9.WAV"/><Relationship Id="rId19" Type="http://schemas.openxmlformats.org/officeDocument/2006/relationships/image" Target="../media/image56.png"/><Relationship Id="rId4" Type="http://schemas.openxmlformats.org/officeDocument/2006/relationships/audio" Target="file:///C:\Users\Admin\Desktop\l2~1%2000_00_02-00_00_09.wma" TargetMode="External"/><Relationship Id="rId9" Type="http://schemas.openxmlformats.org/officeDocument/2006/relationships/audio" Target="../media/media2.WAV"/><Relationship Id="rId14" Type="http://schemas.openxmlformats.org/officeDocument/2006/relationships/image" Target="../media/image52.jpeg"/><Relationship Id="rId22" Type="http://schemas.openxmlformats.org/officeDocument/2006/relationships/image" Target="../media/image59.png"/><Relationship Id="rId27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Hoi%20giang\nhac%20DH\Ch&#250;c%20B&#233;%20Ng&#7911;%20Ngon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Hoi%20giang\ghi%20am\IMG_1813~1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5.WAV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WAV"/><Relationship Id="rId21" Type="http://schemas.openxmlformats.org/officeDocument/2006/relationships/image" Target="../media/image15.png"/><Relationship Id="rId7" Type="http://schemas.microsoft.com/office/2007/relationships/media" Target="../media/media3.WAV"/><Relationship Id="rId12" Type="http://schemas.openxmlformats.org/officeDocument/2006/relationships/audio" Target="file:///C:\Users\Admin\Desktop\Hoi%20giang\ghi%20am\tc1..wma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jpeg"/><Relationship Id="rId2" Type="http://schemas.microsoft.com/office/2007/relationships/media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audio" Target="file:///E:\cau%201.wma" TargetMode="External"/><Relationship Id="rId6" Type="http://schemas.openxmlformats.org/officeDocument/2006/relationships/audio" Target="file:///E:\c.1.wma" TargetMode="External"/><Relationship Id="rId11" Type="http://schemas.openxmlformats.org/officeDocument/2006/relationships/audio" Target="../media/media4.WAV"/><Relationship Id="rId24" Type="http://schemas.openxmlformats.org/officeDocument/2006/relationships/image" Target="../media/image18.png"/><Relationship Id="rId32" Type="http://schemas.openxmlformats.org/officeDocument/2006/relationships/image" Target="../media/image26.jpeg"/><Relationship Id="rId5" Type="http://schemas.openxmlformats.org/officeDocument/2006/relationships/audio" Target="../media/media2.WAV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microsoft.com/office/2007/relationships/media" Target="../media/media4.WAV"/><Relationship Id="rId19" Type="http://schemas.openxmlformats.org/officeDocument/2006/relationships/image" Target="../media/image13.png"/><Relationship Id="rId31" Type="http://schemas.openxmlformats.org/officeDocument/2006/relationships/image" Target="../media/image25.jpeg"/><Relationship Id="rId4" Type="http://schemas.microsoft.com/office/2007/relationships/media" Target="../media/media2.WAV"/><Relationship Id="rId9" Type="http://schemas.openxmlformats.org/officeDocument/2006/relationships/audio" Target="file:///C:\Users\Admin\Desktop\l1~1.wma" TargetMode="External"/><Relationship Id="rId14" Type="http://schemas.openxmlformats.org/officeDocument/2006/relationships/audio" Target="../media/media5.WAV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8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26.jpeg"/><Relationship Id="rId3" Type="http://schemas.microsoft.com/office/2007/relationships/media" Target="../media/media2.WAV"/><Relationship Id="rId21" Type="http://schemas.openxmlformats.org/officeDocument/2006/relationships/image" Target="../media/image12.png"/><Relationship Id="rId7" Type="http://schemas.microsoft.com/office/2007/relationships/media" Target="../media/media6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27.jpe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file:///C:\Users\Admin\Desktop\l3~1%2000_00_01-00_00_12.wma" TargetMode="External"/><Relationship Id="rId11" Type="http://schemas.openxmlformats.org/officeDocument/2006/relationships/slideLayout" Target="../slideLayouts/slideLayout7.xml"/><Relationship Id="rId24" Type="http://schemas.openxmlformats.org/officeDocument/2006/relationships/slide" Target="slide8.xml"/><Relationship Id="rId5" Type="http://schemas.openxmlformats.org/officeDocument/2006/relationships/audio" Target="file:///C:\Users\Admin\Desktop\l3~1.wma" TargetMode="External"/><Relationship Id="rId15" Type="http://schemas.openxmlformats.org/officeDocument/2006/relationships/image" Target="../media/image33.png"/><Relationship Id="rId23" Type="http://schemas.openxmlformats.org/officeDocument/2006/relationships/image" Target="../media/image40.jpeg"/><Relationship Id="rId10" Type="http://schemas.openxmlformats.org/officeDocument/2006/relationships/audio" Target="../media/media7.WAV"/><Relationship Id="rId19" Type="http://schemas.openxmlformats.org/officeDocument/2006/relationships/image" Target="../media/image37.png"/><Relationship Id="rId4" Type="http://schemas.openxmlformats.org/officeDocument/2006/relationships/audio" Target="../media/media2.WAV"/><Relationship Id="rId9" Type="http://schemas.microsoft.com/office/2007/relationships/media" Target="../media/media7.WAV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jpeg"/><Relationship Id="rId5" Type="http://schemas.openxmlformats.org/officeDocument/2006/relationships/image" Target="../media/image28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7.png"/><Relationship Id="rId3" Type="http://schemas.openxmlformats.org/officeDocument/2006/relationships/audio" Target="../media/media8.WAV"/><Relationship Id="rId7" Type="http://schemas.openxmlformats.org/officeDocument/2006/relationships/image" Target="../media/image43.jpeg"/><Relationship Id="rId12" Type="http://schemas.openxmlformats.org/officeDocument/2006/relationships/image" Target="../media/image46.jpeg"/><Relationship Id="rId2" Type="http://schemas.microsoft.com/office/2007/relationships/media" Target="../media/media8.WAV"/><Relationship Id="rId1" Type="http://schemas.openxmlformats.org/officeDocument/2006/relationships/audio" Target="file:///C:\Users\Admin\Desktop\l4~1.wma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5" Type="http://schemas.openxmlformats.org/officeDocument/2006/relationships/audio" Target="../media/media2.WAV"/><Relationship Id="rId10" Type="http://schemas.openxmlformats.org/officeDocument/2006/relationships/image" Target="../media/image45.png"/><Relationship Id="rId4" Type="http://schemas.microsoft.com/office/2007/relationships/media" Target="../media/media2.WAV"/><Relationship Id="rId9" Type="http://schemas.openxmlformats.org/officeDocument/2006/relationships/image" Target="../media/image44.jpe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tin hoc\08 - PHAN MEM VA TU LIEU CHEP CHO GIAO VIEN\12 - Hinh Anh - Anh Nen\Anh Nen PMSV (75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29365" y="990600"/>
            <a:ext cx="6485269" cy="243840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6038" y="2971800"/>
            <a:ext cx="65119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MGL 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A1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62400" y="52578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905000"/>
            <a:ext cx="6858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con ăn trưa ở trường lúc mấy giờ?</a:t>
            </a:r>
          </a:p>
        </p:txBody>
      </p:sp>
      <p:pic>
        <p:nvPicPr>
          <p:cNvPr id="6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1447800"/>
            <a:ext cx="1752600" cy="1744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3" name="Picture 2" descr="C:\Users\Admin\Desktop\New folder\IMG_1809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4191000"/>
            <a:ext cx="24384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au 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2~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l2~1 00_00_03-00_00_09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l2~1 00_00_02-00_00_09.wm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l2~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l2~1 00_00_01-00_00_09.wm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2~1 00_00_01-00_00_09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" name="Picture 2" descr="C:\Users\Admin\Desktop\anh in\IMG_1829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7200" y="1447800"/>
            <a:ext cx="528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New folder\IMG_18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28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anh in\IMG_1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2143126"/>
            <a:ext cx="6267450" cy="452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tin hoc\08 - PHAN MEM VA TU LIEU CHEP CHO GIAO VIEN\13 - Hinh Anh - Hinh Nen\Hinh Nen PMSV (1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62200" y="1981200"/>
            <a:ext cx="5029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c Bé Ngủ Ng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4"/>
          <p:cNvSpPr txBox="1">
            <a:spLocks noChangeArrowheads="1"/>
          </p:cNvSpPr>
          <p:nvPr/>
        </p:nvSpPr>
        <p:spPr bwMode="auto">
          <a:xfrm>
            <a:off x="4387850" y="1371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6" name="AutoShape 10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7" name="AutoShape 12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9" name="AutoShape 16" descr="data:image/jpeg;base64,/9j/4AAQSkZJRgABAQAAAQABAAD/2wCEAAkGBxQTEhUUExQUFRQXGRcbGRgYGBwgHRocGBwYHxwdGBgcHCggHRwmGx4cITEhJSkrLi4uFx80ODMsNygtLiwBCgoKDg0OGhAQGywkHyQsLCwsLCwsLCwsLCwsLCwsLCwsLCwsLCwsLCwsLCwsLCwsLCwsLCwsLCwsLCwsLCwsLP/AABEIAOIA3wMBIgACEQEDEQH/xAAcAAABBAMBAAAAAAAAAAAAAAAABAUGBwECAwj/xABPEAACAAQDBAYGBgUHCwUBAAABAgADBBESITEFBkFRBxMiYXGBFDJCUpGhI2KCkrHRU3KiwfAzQ2OTssLSFRYkNERUZHOD4eIINVXj8SX/xAAYAQADAQEAAAAAAAAAAAAAAAAAAQIDBP/EACQRAAICAgICAgIDAAAAAAAAAAABAhEDIRIxQVEyYSJxgaGx/9oADAMBAAIRAxEAPwC8YIIIACCCCAAggggAII0eYACSQAMyToPExWm+HTBTU+KXSD0maMrgkSgf1/b+zl3wBRZjOBmdIh+3+k3Z1KSrT+smD2JILnzI7I8zFBbf3vrtoNabNdgdJUu6p9wHPxa8IpWxitutdJQ5HtN9xb287REppGixtlm7X6cZhuKWlVeTTmJ/YS39qIvXdKO05v8AtAl90qWo+ZuYYkNHL162ce8hF+QLfMQukV5P+r0Mvx6pnP3nJjJ5GarGkIqneWtmZvWVJ/6rKPgCBCf09z60+afGax/vRJZU3aZ9SmVPCXJX8RCgttj3R4XkxDk/f9lpRRFBXuPVnzx4TGH96F1NvTWy/wCTrakeLlv7V4eJszadu3TK/jLkNf4Zw31FY4H0+z1HeJbL81NoVyD8WO1B0p7Tl2+llThymy8/ipWJdsnprGQqqVl5tJbEPumx/GKvHocz1TNktyydR8gY5vsptZTrNH1TZvNTY/CKWVol4os9Jbv760VZ/IT0Le43ZcfYax+ESAGPHkxbGzAhh5ERLt2ekWuo7KJnpEofzc4km3JZnrDzv4Rqsq8mTxPweloIhW6XSTSVpEst1E8/zUw2v+o3qt4a90TQGNE7M2q7MwQQQxBBBBAAQQQQAEEEEABBBGLwAZhh3s3sp6CXjnvYm+CWM3cjgq/idBDN0idIErZyYFtMqmF0l39UH25nELkbDU/OPPldWT6uc06omF3bVjoBwVBoAOAEROaii4Qch93y38q9pNgJMqQTlJQnP/mEWxnuOXdEelUapnMOnsj97cBCujlM7dVToWbieXex4CJfsbc6WhDT/ppl9M8APhx8T8I5pZW+9HQoqJFtn0k+ddaeXgQ6kdlT4uc2+cSDZ24a6z5jOfdQWHx1PyidS9n4QGIst1GWgxEAX5C5F7XtDs+zxgYSyS9jYjQNwu3K+ovpfKITk/oTkRjZ+7EmXnLkItvaK3bxubtD/S7JuARoQCLDgdLXOnlD1LlNb2V7lF/mfyjMijVVVRiwqAACx0AsOPKDivJNsa6XZ6sCdLM65txRiDoO6/gYQUE9Xq59OZaqJKyyJhYkPjGgGQFvE6xir2tMlbUkUhWUJE+U7ghO1jXFdb3tawHC+ccd8duz6cSWlOAJlWsmxRD2DYG2WuINn3RooIhseJlKmNEAQ4g5uHItgw+N74oKigVACVbNlUYWBzcgDIgcT+MNu5u2JtTU7QlzirLTTzLl2RR2cUwXYgZmyj5xKZlIjW7IyNxbKxGhFuMJxSKTbIrtPdKnm36yWn6zpY/fGnxiIbU6MmAx08wjiB6y+RveLVqqMujoHdQ6lToSARY2Jz+cYaXYXKWtxl/hbInwziaGpNFAbRkVEg4aqSXXg+o8m1HnCMUSTM5LfZOvkeMX7LputlDrkRyw7S2sVJ9kjQkaHTMGIFtro9lTsU3Z81cSlgyA3GJdV+qb8DBT8Fqd9lbOpBs4Nx5HyMT/AHL6T59Jhl1Jaop9MRP0kseJ9cDkc+/hETrCyMZNUhRxxIt84Q1FMUzGa84IzcWVKCkj1Xsfa0mplLNkTFmS20Kn4g8iOIMLo8sbrbyz9nzetkN2SfpJR9WYP3HkwzHeI9Fbo70yNoSRNknMWDofWltyYfgdDHXCakcs4OI+wQQRZAQQQQAEEEEABEK6S9+V2dJAWz1MwHq04D675+qDw4nzMPW9+8cqgpnnzc7ZIvF3PqqPE8eAuY8vbT2lNrKiZUT2u7m7cgBoqjgAMgImUqRcI8mYaY853nz3LsxJdzqx/LhDrsfZMyrPZ7ElTYt+5eZ/CNd39jNVvn2ZCHMjj9Ud/fwi0aCiVJYsMMtBwGgGuQ4DUnhrHFOTb+/8Om6VIS7G2OkpRLlqFW9u8nvPtNrl3Q57Z2VUdWnojqs4OjFWthdAe0rtY4Rb3eRGcO4oUdMAsRl2x7JFiDLPvAgEHmATfSGjfZ6yQiVFLZ0kvjnScPamLbM49TbWw7jna0OEd/ZnJnbeDeOTT9WJqs0uZNEouB9FLNr2cnNsjyt8IkyL8oik1afatM4U3lVMsEHikyUQM+TLdPJeRjl0b7Zd5T0lRlVUh6tx7yDJGB45ZfA8Y046ITJnaCAQYYllkC6TZop52zqw6SqjCx5K4u3yUxz6SZRWmoMXrelyS36zXLfMmFvTBThtlzjxRpTL4hgMvsk/CEHSNV9dQ0E3359M33hc/ONI+DN+RT0c/wCv7ZH/ABQ/tT4nhEQPo+/9z20P+IQ/tT4npMTPsqPRkDKMiACMMbC/Dv8A3xKQyP727ek0glGaGYzZglqJf8pc5XXMZC41PERvsHYsqkkiVLV8F2bGb9ZiY3PWcTy5ZZiIru0P8p7TmVxBNNSkyqa+jPnimAfPzXiIsi0W9aJWyL7W2VIr5X06dkkiXN0JAyDdwJva+RGeVwIqXeTd2fs9yJn0kg6Py8eUX48m1yud73U6G+tuR+R484azS9ZJKzwrK17qBfq7+yb+sANT3nha2bV9lxk0ee50q3aXND8oXbvbbnUU9Z9O1jowPqzFvmrj9+o1h13v3ZegmFlBamc+OC/908D5RG5iBcxnLb5QJtM2dSR6h3T3jlV1Os+VlfJlPrIw1Vvz4ixh6jzBubvLM2dUiat2lNYTU95eY+sNQfEcY9LbPrUnS0mS2DI4DKw4gx1QnyRyThxYpgggiyAjVzbMxtFddNW9JpKPqZbWnVN0BBzVPbbuyOEHm0AFVdKO9Z2jWFZZ/wBHklll8mPtTLd9rDuHfEf2XsxqiasmXcDVm90cT/HOEciXhW/E5Afui09y9gdRKAIvNmZueXJfAD53jlnK2dKXFUOmxdlqqrLlrZFyy4n8zz8TEm2acS2AZCMnuLFSPYH5i4sb8RHKgXA2AIRldH1UjK5PI34HUWtxs7y5VhYfx3+MZRjQm7MJLCgBQABkANByy5R1v3RraNhFICs9s0LbIqhWSAxoJj/Tyl/mmYFcSDgpv8rcoU76DqZtPtml7aqFWfh0mSXyDeV7fd0tE/q6ZZiMjgFHUqwIuLNkbxWOzGOy3FLVXmbMqsShnzElzdZktzwUn/F70bRdmbVFoUNSk2WkyW2JHUMrDiGFx8oUHSK+3CmzKOon7MmY3loesppliQZTk5EgEDnmdQ0WAsZyVMpbGbeSj6+W0i2sqc3nhwL82J8oq+dXdbsKgPGXUy5Z+wzW/ZIi5PR+2XxNcgLwsACTlle9yfjDJL3KoxK6kSm6rrOtw43t1mQxa65CKToTTGDcUW2rtkf0sr8ZsWDfKG3Z278mTOmz5YYTJ5BmksTjIvYkHTU6W1hyIiZO2VFaMLEL6TdsTFlS6KnP+lVhwLbVZd+23cDpf9blExqalJSF5jBUUEljwABJ+V4gPR9TNW1M7a05SMRMqmVvYlrkWHjcrfmX5w4+xSJju9sdKSnlU8v1ZagXt6x9pj3k3MOgjURteEOgMJayU+Zl2Ey1hcEqeWIAjyzHKFJNsyYyj3FxYjgRmD4GABjq9lo8jqnJmIQQS9rgnUMLWAJysAAuQGVopDb2xmop5kuCZT36sn5qe8flF+bTpSwydlU/ymHUr3H2e8jO2liAYje/G7gqZDJ7Si6NqRb1W8vVPMHvhNXocZcWUkUt2D9k/uiyehjewypvoU09iYSZRPsvxXwa1/1vGK1eWxDK4wzZZII43EYWcezMUlWBGYyIYcQeB4wRbizWUVJHroGMxHNxN4RXUkubcYx2ZgHBwBfLhcWbwaJHHWnZxtVowY8s9I+3vTtozXBJloTKl/qyyQSP1mufhF/dJm2/Q9nT5qntlcCfrzDhHwuW+zHmPZ0nsljwH4RGSVIvFG2STcvZYnVGJhdJNm7i/sjytfyiza2ramk9cJEyoGIY1l2xLLzxPY652FuROkNO5WyOrkS0Is79tvFs8/AWiaUswMSmF1OuakDAMhhbQg5cb9o3AjnXZpNm5qcOF2UhWF2J9gZYQwBy4ljna/LMOF4g+0KTa8ma82nm09RKdixkOMJW9hZG45C18Q8IR0XSEkiYsmtp51Hi0xriRD9RhmZd+QOG/LSuPomywjG4hJs7aEmeuOTMSYvNCD8baecK4iijbDDPtHZCVEufTzkDSZhB77nCTh5EMCQ3Nod4yohphQm2dQS5EtZcpcKKAoFyTZRYXJNzlzhWDAYzcQgNoyDEUpth1QGc0epb12PawyhbNdLqxxa9rvMOD7DYnW4E2YRd2yllWCr4hyD4DWKFf0PkatEVO7c8ywOv7XVhCcR7V5cpSDZRljTEG9bM8zErUWhMEcp9MsxSkxVdTqrAEHxByg2fRpJlrLljCiiyrwAGgHcI7BYLQkOga0Jq2rSUjTJjBUUEkk2tbXOEm3tuSaWWZk1rDQAZlidAo1JPACIvJ2ZNrX66vULKUhpdKTZVAzD1R0vx6vQcbxSXlibNJs+ftQghnkUGeYym1PdL9yWeL6m2WsSadXU9BTgzWSRJQAIo0AGioPWY/GIptDfrHMan2XK9LqAO1N0kyxzvlcDyHeYhr4GqRjLbY2mdFB/0aTbna2MA8gF84tRb7IslZ34qah1qJMtKbZ8prvOqThM4WPZQZ6g5AXztnlD/AEuzHnVC1aVcx6cygaeQAAmFwMYY+1wtxF9crQ07J6PZlQ61G1pvpEwepIQ2kyx7thYEDkLD9aJzPpAkv6FVUrcqLdnvGEWyI4C2cDrwCTKY6StjiTPWpQdl7I/jbsMfIYT3gRD5ssB7D1XH7UXhvXsTrqd5btjLqSGwgC7G4so0Aax4ntamKTlqzySpymSybjkVNiP45RlLW/4OjG7VE76Gdu9RWGnY2SoFhyExQSvxFx92L5EeS5FWyPLmpkylXXxU3/ER6n2JtFainlT09WaiOPtAG3lp5RvheqMcy3ZUv/qJ2p2aWmB9YtNYdy9lfmT8IrvYez+saUnB3AP6qdpv3Q89NVZ1u12XhKlyk/tMfm0KdzqT6VT7kq/nNJ/ugRGdl4lUWywtnAKrO2S5LexNr6nIHhx4Q+0jBu2pBU+qQbggcvO/whDs9Qipc2IVmtcZ3+el4cpK2AHIf/sTFUiX2bxzqZKupV1V1OqsAR8DlHW2cbWhDIBtjo3phM6+nM6lbi0hrYD7wTivMAg5XF8xCzYtPtWVOSXNnyKmma564raYABcWANiTkATiGcTOONPSBCxBNib4eC87Dhc3OXExXJ0TxOcuvlNNMnrE60AEy79qx0NjqO8X0hXDJvbuxKrZeFrpNXOXOXJ5Z7jrhPERUE7fTauzZzU89xNKadaMWJeDK9wxB5kmGoX0DlRfYMbWio93+mHHNRKmQstWIHWS2NlJ4sjezzscu+LcTS8Jxa7GnZsukbWjUGNokZgxlIzHKqqVlqWdgqgXJJsB4wAdCLREt6d+ZVMwkSwZ9U9gklNbn3joo8e+INvf0lzal/RdmhjiOHrFHabuQcB9Y/8AeJN0dbhrTDrZpx1D+s+tr6qhOfi3HwiuNbZN30L9g7tu00VdUwmVPD9HIvqsgHVuBmHM2ytDT0nbJQBZtROqfQhYNTyRcvNJGAFuAbPM3AIysTnZCry05RzdAwsQCLg+YIIPxzgT3YVoqzZO6dXXSxLmKNm7O4U8r+VmDnNJuSe9/u8YsXYew6ejliVTy1lrxtmWI4s2rGHO0YYQSk2CjRkGMmAiMMIRQy1iTDdMKBEPrFjiIYaBcNgBfUn2dIpfeGn6jaDAiyzQH+N1f5gnzi9K58BHZd8YK2QXNxnncgAWLZk8oqTpQpiOonWIKvhbuxi9vvCE1aaHjdSIPNl4S6H2GI8jF69Cm0+soDKJzkuy/ZbtDyviHlFL7al/SBv0ktT5jL8RE96CKzDU1Er9JLVrd8s6/Bz8IeF7RWZfiV9vrUdZtSsf+mcfc7P7osDdelwtNHJpcv7iAH53isp3brZx96dM/amNFvbtr2n76ib/AG4Mu5Ex+KJVNpkbJkVrFALqDhzGYJGRzhwEN/ow6zHd74h7bYclGqXw/KOsqrYAY5Tg2zwgMP2SW+UFE2Kwc42aEj7Ski+KbLW2uNgpHiGsYZdo9IGz5PrVUtiOCXc/sgwcWFokmGN7xDdj7/yqqekmnkVJViQZzS8MsAKTrc5m1he2ZiYAQmqBOzYmIR0obnmukB5Kg1MrNBoXXil/mL8fGJqRGbwKVMbVnmOh3NrZszqxTTVPHrFKAW+sw/C8XjsPfmlJFNOc01QgVGlzxgswGgc9k9xvmCIlYF4ie/24craCBgRLqFFlmWyI92YBqt+Oo+UXy5dkca6Jesb2ihdjby1+xZokVaO1PpgJuLe9ImafZvbuEWLUdJ+zVUkT8Rw4goRs8vVva2LugcH4GpEn23tiVSyWnTnCIo48e5eZPIRRW8W8dXtmf1FOrCTfJAcre/ObQDu/EwuNFW7dnia95VIG7AI4fUHtNbVjkItvdfdaRRSwktAOJOpJ95m4n5DhDtR/YtyGXcPcOVRJiIDzWHamEWJHuqPZT5m2cThLARgDODDGfbtlpGYxaMwQAbQARHd69s1FMZfo1I1WWDYlU2K4cNiTY5Z2hh/zx2pw2NN/rP8Axi1FslyLAJtAYr873bW/+Gmf1o/KMHezbHDYx/rh+UHBi5InVa6qoZiFVWBJYgAA3GZOQGcVp0nhJlJNeWyOoZWDKQR2XF7EZaExJ93NrVk8zRWUnowUSyi4w2PtnEe62Xxhv6TJN6eoGn0TH9kflCqmNMqraovIpX/5qHyIYfJoeOiqr6raUs+8sxf2GP4qIbGGLZ8o+7UMPvSQf7sct2p2CqlOOBmfNWH74zhqjpntMaFGGsmX4T3+UwxcW669pu6fOH7Ript6KfqtpVacp80j7RLD5GLR3TnXmTO+dj8pnaEXk+RjH4okKUc/0rrfSD6PcD0fANcAGLHrrnaIPMmiYWFTt7ALkdXKIQp9UtrcaacIsZi4fILgDISSTfOwyXDb584Sf5q0RNzSyCTcklASSdSTxJMXGRm0QSVsXYOLFNqxPbnNqGP9mxh6pqvYcohpM2llNpdDnlzxAg+YiR/5q0P+6U/9Wsbjdai/3Sn/AKtfygbX2FCGg3qp5syXKlVkiaWawQDtZAnK3Z+QiSkQ1SN3qVGV0p5KOpBVlQAgjvA8vOHURm68FIyRABGQbRm/GChmQIyI0xxVvSD0isrmkobtOJws4F7E+zLHFu/hDUbegbokHSDvbRSJTyJ4E53FupABOfE3yXx15RT1NuTXvhlejsAxBxtay3AvdgeWo1yiwOjro8ZXFVV3M03IUm+En2mOeKZ52F+J0tiWgAsMhFKXHSJ43tibZVKJcpE4qignnYAfwIWYrRkCMERDKMrAq8owI2AgACIFEAMZvDAgHSuJVqcTVrHF5lhSWxXsmbX9n98V6JNJ/u23j5j/AAxf7DO9s9L90bBjzMUp0Q42zz96JRn/AGLbp8//AAjPoNH/APHbcP2v/rj0EvjGSYpSFxKq6PtnSCtZLl01bTrMly1f0km7BmYfRnCLWBNz3iO+8+w5VHSVEqTjwFHY43LG5QDU8MhlFh1qXXsnCxKgNYG3aB0OsV/0jTWWmqcbhzhw4guH1sAGVzziG7ZSRA6ZP/5qX/3gfKQ8N+xQTOUDm34GHGd2aCnHvTZ7fdlKo+bRjcal6yukrz6wn7jxjHwdL8h0uUnU7YmnhMEuZ44lsfmph+3Gq/pbc5cs/c7P7oU/+ojZlptLVAaq0pj3qca/ItEU3U2hgmyDwxFD4Pp8DcxvmWzHG7iXTVuw9VGcspyXDkV4kswA1hcjXAPOEIngS1cmwXNjyGh/PyjrQzQy5YgLkDErKbcDZgDa2kSIVGM4o0AiIbe36ly5nUUaGtqjkElZqpvbtuLjLiByzIhJNg2kSutq0koZk11RBqzGwHn+6OOwtsSqqSs6S2JGLAHP2WKnI2PC+fMRUe1ZhmTlFa7bRq7/AEdDTk9TKb+lZdbaEDPW55SrdDbLSaj0eqnUwnTrBKaQow02AZKzL2QSMsOt7ZxfCkRy2WGYS7UqTKkzJgFyqk28IUiBlBy5xJZ5zm9Ie0ZrMPSGVZnZwhVsobLsZXuL63i39zNw6elUOAXmEZzH9Y31/VHcPMmNpfRxQrP69JVmxYgLkqG1uqE2GflEukiwsNBFSknpExjXZsq20yEbXjAEYw5xBZvjjNjGuGMiARlTG3nGirGbQIDa4gMYIhn3q2hMlSGWQomVEwMJUsuFLWzbDci5C8s7kRSQm6Q60lSsxQyEMudiLWyNjpHa0UTsSoKTSdmznoaq/wBJs+rJ6tzyls9rnkGAbvETzYXSLLeZ6PWy2oaoGxSbcI3C6uQLX4Xy5ExTiSpE5AjYxjFAWiUUIq9n7ARQ7Yr2LYcgCNcJzuRl84qzpSrC1ORaxmzEFr6WJYi4yOgiy62uCMwIf1QqsEJW5zsWFwpzXW0U5v8A1BmVMiSvAFyO9jhX5A/GJbrY4q2N23GtLppfuSS3nNe/9lREi6GaTHXhrZJLc/Gw/vRENuVIebMtoCqDwljCPniMWf0DUHZqZ54lJa/ZxM34qPKDFG2jTK6iySdMOxvSdmTsIu8q01fsHtAeKYo867NnnCQPLyzH8d8evpssMCpFwQQRzB1jyhvLsc0NfOpz6qsSh5o2aH4ZeIMdGVWjDE90XVudtAVFMjXzK59x0b5gw6+kgOExL1jAjDfO4vYsOCnPPvEVj0VbYwTXp2OTdpP7w/A+Ri0Kl1QMzEIhHaYkAAroSfDnyEc6NJIrXeja9TOBatm/5Oo7sBJQhqifhNsgPZuCL5L4w25pT5W2Ts5vtVdSO6/aN/JR3iJBt2nWY6V9BKpp02ccHXzG+jklLgsEbK5ta5uchYG8K9lbpS5TGrq2NTPAxNUVJwy0t7ks5kDmwA5Wja1RjQx7ubFqKiXgoZR2dRN685s6mep79QDnYAhe8xKdgyNn0Tej0i9dUH18Fnc982Yeyi91x3AmGGpqqnbDtKpndKJTabUMMOO2qyZY4frXPMjQzzd3YMiikiVIQKupOrMebtxPyHCJk/ZSQ6ICRnrxscvI8Y2vAGhK+0pfXCRjUTSuJUJzK3IuBxzBjMsVg3jZjYE55cBr5DnGAIyIQDNK3lQEiYrLYcLnO5yIsLXFjfvjp/nPT53Zsh7p14j+OcO4z1z8Yz1Y1sPgIu0KmNk/b6KqsFYodSciAWw3CnMi4zt84UbP2vLn3EsklQMVwRa/eR4/Aws6oHguQyyHH8IFQcAB4CBtUCuzIaNxGqxsrRKGYMVH0iOWnE7RpJq0wI9HqqdyXkaeut8NywxEZdxNot1mjQy7ghgCDkQRqORB1ioumJqyjtohmkBqxF2rQjJKynNqiSOUzj9l7jv0jbtvIPq7Z2cvDNaqn/vrbzU9wvE02v0dYJhqNlzTR1B1UfyL9zLY2HkR3RBqxUl1A9JRtkbQzw1En/V5veyg9m51K3HONU0+jJqhw3Y2pUSVx7Ln+nUqi70U7KolDko4gc1JHdFhbrb7U9ajlBNSZKBM2W69qXbmRkbnS2ZtoIq7ayjrJZ2jKNNUMR1O0qPOXMPBnVMmJ5rZs9Isrd6aJIlyaqolvWTEE2YSFVnVCRLysCSBmb53BiZUNCraNejSVCOr3uWKm+ZvcHlYk5HSwilDX9bUz6r2RfD4KLJ8TY+cTzpI2zglvhymTTgFtcxYk+CC1+cVnPGCWspfazPgIwlvS8nTjVbYlLZZ6nM+Jj0p0a7J9G2dIQizMvWMORmZ28hYeUUHuPsg1lfJlWumLE/ciZm/jkPtR6jRbC3KOjFHyZZpdI2ipOnvdgzJKVssduR2ZluMtjkfst8mMW3HGrp1mIyOoZHUqwOhBFiD5RsYI8k7Pq2QpMQ2mS2BHlwi+9i10qupAxAZJilXU/BlIild893X2bWPJNzKN2lN70snLzX1T4d8O24W8vok7C7Wp5pGL6jcG8Ofd4RyyXGR1/KNlvgy5SqtkRQVUKAALj1Sqj45cAeURSs3eqdoVLCuYS6OS9kkyifprAEO51Az011Ata5mc2WCQ4ALAEA5eq1rgHgDYHyEc6eqTF1YN7AHIerfRWOgPIa2Gmly6M6FNLTpLRUlqqIoAVVFgAOAAjsDGBlGYgZxrqtJUt5kxsKIpZjyAzMU1MrZ00PUhbVu0n6mlXjKp1Iu44qToG7iREr6Qqv0qfK2Yj4EI66rcfzcmXnY/j4lIS7ntLmPP2vPXq6eUplUq29STLFrqPeI7ItxLRtFUrIbt0WBQEyllSXmNNmFfWa2JsAGNjYDK5H3hC4GIj0f1EypE2vmgjr2wyU/RyZZOEDvZiSTxIES1nAFzoIzkikdUjLTAOIhorKiZYEA2JsFHHlitn32GluMYn0cxirIqKuEdlrXU2N+GuIi/MXAzhILHonKC8NrIRMCSwVGEscjhJyAGluN9b9nzhbSzL3uLEaj8u6ALO4ht2ZtQTHmymsJ0prMvNWzRx9Vh8CrCHC4MQLpHlz6abI2lTKWeVeXOQfzko3Njzsb25XB4RSV6B+yeiNrw37D21Kq5EufJa6OL94PFW+sDkYXkwqoa2ZMJNp7OlVEsy50tJiHVWFx5cj3iFYaOc1wBfgPlCAg2zNyloJxaXUTBRNmaaYylTNxDqwC2gxZ3yOQuTDtvJQ05KTJkuW8+U2JZjKLq2oseQ1sdLLDi1Ujp1hKsrKQAcwF0YuDx4EHw1vFX79bdyFNJuLixz9WX/ib8PKG5exRjb0Rrbe0vSahpl/okuqd49pvEn5WhlnTMWJzkWyHcojuw9gZAZseQEOW6O77bQrEkgESxm5HsyxwvzOg8TyiIK3Z0yqKotHoO3d6qQ9U47U7JO6WND9o5+FotGONLTrLRUQAKoAAHAAWAjtHbFUqOCTt2EEEEMREOknc5do0xUWE+XdpLng1s1J91tD5HhHmohpTNKmqVZSVZW1VhqD4R7DIirulzo89KBq6VP8ASFH0iD+eUDh/SAacxlwETONouE+LI70cb32w0lQ3/JmE5Ee4x/D4cosV0tewvf1l58L+P42HdHmmnnC2Fr24cwfz7otLcbf2+Gnq27WkucdGtosw8/rfHmeZpm7Se0T+jrC1yQwTEQrtle2WYOYzyBOtuF8zbe2EpaaZPm5LLUm19ToqjvJsPOOsxdSPMHQ/9++Gyp2SlTJ6upRZovcpbOWb3UIdSAMrnXPhlCVWS7KySlnzVWnJtXbUYTahrZyaYZqp5A2xWPAARJd/CBSU9FTjD6QySJCj9Gtsc0jvFh4Mx9rJ22Lu+PSaipM1Z4nmxmC3Ylpb6Gw9UYhmRwQCwvCLYhFbtidU+tJol6mUfZMxr42Hxb5d0a3szom+y6JZMqXJTJZSKg8FFvnr5xtXlbAMQFOpOlhzv32hQBCPaMlWwh74TcGxIIxDgRmDlGTNDGyKfCGbHjxnI2tlyIsM8WLXS9uEd6/acuSLzHVSb4VuMTn3UXVmJsLDnCbZE+WJdkY4U1xNc59q7HEefE8xwhBW7uyq2dJqZyuDJIMkAlTa4N345kA4eAGepENfYjvsWinOZlRUMyTZi4UlK2UhNQvJpl82bmLDIR12fTGThBYM3qntEmx0xE5k4rnzIztDyDlDFSpKZy8sli8wE9m2hLZ2F2463+UDAfZbZxzrpONGW4F9CeBGanyIBjZTGwMCYyrUmHY9UJ6qf8nVbWmoNKWdexsOChrjvC24CLPlTQwuCCpzBBuCDpbmCLHzhp2jRS5hm005cUqepOHPXINmPV9lged4Q7nbHm0UgSHnGcFLdWthdEJ7IZ+NvIZm17CKbTRK0Sd2AFycuZhsNaGZgQQ6HKW2RI4OfqnOx0BB9oWGDPcTHDhTYAqw9VOYa+eK+YPEEaZxDN8t70kgpL7cxuHFuV/dQcuPziGUk2ab5byJIUrLsZkw3y9thlibjgHM6+MVhOmtckktMc3J4kmN6mpYsXc45jcfwVRwHdHJjguf5w/sg8B3xn8jeK4fsw0o5SkBd2IFl1Zjooj0N0b7oigpgGsZ0ztTG7+CjuGnziM9E24ZlAVlSv0rD6ND7APEj3z8hlzi1BHXjhW2c2Wd6RmCCCNTEIIIIACCCCACqulHoy9IxVVGoE/WZK0E23EcpnyNuecUgrFSVcHIkMDkVIyII4EGPYcQnf3o7kV4MxT1NSBlMAybumD2h36j5REoWaQnRVG6W+0ymAlzLzqcWA9+WO7mvd8CONqUFfJq5WOU4ZSCMSmzLiGnvKYorbewamhm9XPlmW1zhN7o9uKOMvI5+EY2VtJpUzHLdpMwcV49zLxH8Wjnars6ElLovLYOxpdHJSTJUhEvZge0STcl8sz8R3CFOzZlw0wIBiYk4RYmxIVnXLtFQL8cwIhexekE2tVSxb9LKzX7S+yfh4RM6GtkzxilOr96mx8xr8YVsjjQ4SqpWNgwJGRHEGwOY10IPnG0xA6lTexHmIRSqbDiAswZmY4xndjnmBbu04RiUrB3JxBezhCm9rA4jY8ybaaKIQhBXyGlnsIt2a7D9KQGIJz0GRsLnuyh0n7UEsgOrYjbS1u0SozJ0y17wNSI5vUEuEyKYWJLocmBQAA5DQsfKGjb9eZLU4VesEycEbCxtLBHrt62XcbCGtk3Q7Vla+MIyASmFmJOoIXQ3yI7WVrm3CO2z6QKcViNbA65m5JGlzf+NAnqX6tHdSjuqkgG5JtwADa+AhZ1l/bY/qp+an8YGMVCOfpQ4do/Vz+J0HxhFRI5ROtW74RixMCC3EgC4744GfKkBsc0KMTNhGVsWZAOtsVzqMyYBisV2JnRuwVI7IzZgwupuOBzGXFTnDHL2elLU1FV1zos9UxSb3uye3iNyptlkeefJi2z0iy0xJTLjbiRz72OX4xXe2tuTagkzXuCfUW+H7R1aC2UoWS3enf4veVTWsNW9hfD32+XjEHLEsTmzscycyxjSRJZs/VUcToPAQ5bOonmuJVMjO7cRqfE6KvefnEtWaxqIhYYDzmHLLPDfgObGLW6NejnCVqqxe1kZcs+yfef63dwh63D6OEpcM6faZP1A9lP1eZ+sflFggR0Y8dbZz5Mt6QKsZggjYwCCCCAAggggAIIIIACCCCABFtXZcmolmVPlpMQ6qwuPEcj3iKl3q6HmW70T41/QzDZh3JN/c3xi54wRCaTGpNdHk+ppZ9LMwusyU49lwVPkdGHhCik2wEa7KUb3pZwN45DCT5R6c2nsqTUIUnykmoeDqD8L6eUQDbfQ/Tvc0015B91h1ifBjcfGMXh9G6zeyH7N34mr/tAccpyEHzmLiv8BEjot+C3rSQ3fKmo37N8XyiJ7V6La6TmspJw5yXsfuN+6ItV7KnSjabLnyiP0kpgPjbOM3GSNE4Mudd85I9aVUL/ANFvxAjY78U39N4dU/5RSEqe49WaB4Mwjr6bP/Tn+tb84W/QcF7Limb9yfZlz2PdKf8AKG2r39cepTMo5zGVB+2RFVmbNPrTr+MxjHI099XHkpMOgqJN9p79VD3HWy0H1MTfhYfOInW7Vxm7M8w/XOX3Fy+JMJpclDkA8xuQ/wAK3MSLZG51dPt1VI0sH25i4PnM7XwBh8WwuKI6Ud/qqOeQ8h+QjrIkKCAAZjnQWOfgBm0WjsfoddiGq6j7EsXPnMb9yiLC2DujSUg+hkqG4uc3Pixzi1iZnLMiqd2ujapqbPUXkSuRAxkdy6L53PhFubv7uSKNMEiWF5t7THmzakw72jMaRgo9GUpuXYQQQRZAQQQQAEEEEABBBBAAQQQQAEEEEABBBBAAQQQQAamOcwXyOY74zBCYxh2/sWmZSWp5DHmZaH8RFMb0UMpCcEuWuvqqBx7hBBEyKiR2nQXGQ4RaG5Oxqd7F5EljzaWp/EQQRBb6LPpKKXLA6uWifqqB+AhUsEEamJvBBBDAIIIIACCCCAAggggAIIII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AutoShape 22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3" name="AutoShape 24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4" name="AutoShape 26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30" descr="data:image/jpeg;base64,/9j/4AAQSkZJRgABAQAAAQABAAD/2wCEAAkGBxATERQPEhQQFBUPGBIXEBUXEhgXFhQWFRcWFhQVFxQYHCggGBslHRcUITEhJSkrLi4uFx8/ODMsNygtLiwBCgoKDg0OGxAQGyskICQtLCwsLCwsLCwsLCwsLCwsLCwsLCwsLCwsLCwsLCwsLCwsLCwsLCwsLCssLCwsLDcsK//AABEIANIA8AMBIgACEQEDEQH/xAAcAAEAAgIDAQAAAAAAAAAAAAAABgcEBQIDCAH/xABMEAABAwIDAggICQkHBQAAAAABAAIDBBEFEiExQQYHEyJRYXGxIzIzcnOBkbIUNUJSkpOhwdEVNFRiY8LS4fAWJCVDRFOCg5Siw9P/xAAYAQEBAQEBAAAAAAAAAAAAAAAAAwIBBP/EACQRAQACAgEEAwADAQAAAAAAAAABAhExAxIhMkEiUWETcYFC/9oADAMBAAIRAxEAPwC8UREBERAREQEREBERAREQEREBERAREQEREBERAREQEREBERAREQEREBERAREQEREBERAXwoVXPGXw1MN6OnJ5R2kjm7W5tjG9DjvO7u5M4arWbTiG44V8PaakDmgiSRuhaDZrT0Od09Q1VX4txk1898hcxu7IeSb9Lxj7VG8QnjhHOAlnO7ayK+4D5Tukn7VrBTTSm73Ft9w2+3YFjMyt0xXTbSYrVSHwk7P+Uj3H2krc4Q/Er3pqjMR8mOo1+rcdeyyhv5NhDTIXSPaAwtLHDn5nFhANrXBtcHp3LIZTtblfFIXNcXBp3gtNi1wudRpqDqF3pwz/ACZnS0cG4y6yB/I18RcBoXBuSVva3Y77FaeE4pDURiaF7XsdvG47wRtB6ivPdLwjJAgrG8tFsa4+PH1sft9R0WxwnFpsMqGzxEy001swvYSMv16CQA/joudUx/TU0i2u0vQCLFw2vjniZNE4OZKA5jhvB7j1LKVHnEREBERAREQEREBERAREQEREBERAREQFh4tiMdPC+eS+SMAusLnUgaD1rMXRXUjJY3RSNDmSAhwO8FBAsc40IGxkUzJHSEc0vaA1vWRe57FT1bibml1S4kveXCMnbc+O+/St/wAK6BlLUvp4oGyiOwzhx6Nh1Guu5aI4JPUSseRDExuxpfa3YADv1U97emIxHxa+ipiOe/Vzundfd2ra0FjnZeznxyNiNho+2lhvNr2G9bSPgud88A+s+5i5P4MxjbVxDYbhkptY9OULmYdikxCJylrY5w9zA4CIyAMLAc5GuQaAkWva19O1BeMiEPbIC7O0tblyty7Mt9Br3KR12BROOuIsbt1bSOLtdtyXAFcaHg9hzNtbK8naeQA75Fq14wnTit1aaSYX/ratxwUnEmbD5Xc2a/Ik/Jk+T7TYexZUmG4WPGqKg9kUf8axJI8JYQ5ktdmGwjkm2O7XVTraFr0mO7pwvhHiVCXxUz5WtDjmaQxzLg2JAde3aNqsTih4d1FVUT0lXJnksHRXaxtsuj2jIBfp9SqCWnpySGzzWJs0OcC7qBIC48FMRfT4lT1Ed/Ksa4W1Ic4Me2w6b7FSqPJD10i+BfVtEREQEREBERAREQEREBERAREQEREBERBW3G9gr3singcY35iJng2GQNLrkWN9ltATsVH4jiFZHJyfKuJu7W7SCAbA2A09a9B8aT2injDiwZpDlDiOcQxzsovt2Ho0vqvPmLyNM7shY7KCLg3N+VY3nDcexZmIyrFrRXtLkJat22U9fNCcjOTrI72N/Bc2PeNmT6J/iWdhdBW1JtBE1wb4zi2zG9rnGwU5rj6VryRjvMtS+kk/3H/Z+C4yUcm6R/0lMm8FreXr6GM72sjMtu11wFlRcAZJgRSV9FK7cwxmNx7NXdyzmfwm1P1XEtE7e9x/5FMNwxr3ua4mzQ3Xba72Mvrp8retrj+D11JJyVUx8ZPinQsf5jxoe9ccDLgZnXccsQNs1jpNDvNgFaqFu89itwiBpbyWckg7dMwOYB9iNmm7Yp9xB4fylRNUPhztY1uWQ2IinBAc0A/Kc2xuNlt11Cq+rzlmUO5g1PKt7fFDru0FtF6F4tGj8l0pAALo7nTabu1KRtq0YjMJOF9RFpIREQEREBERAREQEREBERAREQEREBERBAOOGK9NCbkWltp0Fjrix7Aqbx2mAAIudD7BJAVc3HB+aw+lHuuVP46/m/8AGT3oVidrVj4MngbgHwqQukJbBDYyu6ehgPSVPsZibkayFlo47BkIGh6y0bXHrWDgVOIqKnhBLXSM5eQjbmfq0HpsO5SLBYpY2/CXgSA7mizmt+cATZ32bN6hMze2IcjFa5ayTgjLNEQGRxlw0zaEXFtQNmhK2T+Dha3xW5tMpGwdfq2+pbqlrWTOIjkIyaOaC07b677fyXEVecmGJznZT4WW12gc4FrXDQvuLWHi69S3PDXDP8ktPUzQTMdh9WOViIsXk3dE7Y0h+0nffd9iq53B+SiraqkfzgIHuid8+Mvjyu7dx6wrJ4SYGxoAaS2MC7YxoLg65nbT2d61uPtE1DHVHykDZqdx3lt2OF/U1vtKxS0xbplvGe8IDh9I17mx7OUAbcDUXFir04tD/hVGf2Q7yqMwyZrHskcbNZYuOpsOnRXnxZj/AAqj9EO8qtPJrk8P9SdERVecREQEREBERAREQEREBERAREQEREBERBAOOI/3aH0v7jlTuPeTPmyd8St/jl/NoPSn3HKm8XfzO1rh/wCUSnbb0U8FkVUUt4+TyWMFOQTfZkGy3rU6wlvgIwfmtB9liq/wPEnT4dA+LKZKZvISk62y2yOIH6uvaVKuCtS9kXJzO1uSHOI+UdGm2g27PtUaT03mJTtGa9nLHODZex3wZ5hkfcPfmfqCCLkhwNxe413da3GH0YiY1gtoNdLXO89pWS0O6l1zziNuaRzQPtPYLr0fqbS8L6cvja1sjoy3MSW2uRstr/WiiU8BZhDwXOcXTyFpO0gMAPcV38J6qpmnb8HfrIWsERHNIJ09fT3rU8McWaJvyXE4ObQ0zzORsdNI+Mn2C/0upeavyvNvS8RiIhCJj4I+YV6B4szfCqM/sh3leepR4M+aV6E4sRbCaMfsh3lXrs5PGEoREVEBERAREQEREBERAREQEREBERAREQEREFd8cx/u8HpHe4VTGNXyt/r5cSubjl8hT+kf7ipvGjzWf18uNTtt6KeDaYViZoKh8kQL4Xc2phvc5Rsc3rHT/QseAxVkTZKWQSMBu4DygI2BzTrpe9ukBVJizi2oe5pINyuqnqsruUY6WCT58Ti2/a3o6lO1OqIlOLYlcGIYvPGLNErSDss4X0NhY9dl0VUVVU3ayOQg/LddrR153fcoVg3DDEzJHAK8uEjmN50ALucQNtlqce4R1UpdHPVVMwaXNLAeSjNiRZwbYnYpxxTrLfWmGKcI4qJro4JGVFZYtknGsNKDo4g7HP6u4KHYZlLTINskdQXuPjPOaAlzjvJJJ9ajc8hcA2wa0eKxujR6t5/n0qSYO20LfRz98H4KvR04cpObMObxCP1T3r0RxcfFdJ6Id5XniXxD5p716H4t/iuj9E3vK3TbXL4wkqIio84iIgIiICIiAiIgIiICIiAiIgIiICIiCuuOXyNP6R/uKmMZOjB1/vxq4+Ok+CpfSSe4qbxj5HaPfYsWWp4ueM+Xk7SsMLJxny8nnFYjUrqErbbfgxVOimMjWsLg0WLm3y3kjaSOg2JCx+Ecxkm5Qhgc9rS7K2wJ1BNulfMKdZzj+qPskjK+Yx4w8395y5/076aosUiw7yA8ybvhWgepBhx8C3zJe+Fcv6b49tfL4nqPeF6I4t/iuj9E3vK871Hk/Ue8L0Pxa/FVH6Jv3rtNtcukmREVEBERAREQEREBERAREQEREBERAREQEREFbcdA8HS+fL7oVOYqNWdo99iuPjm8Sl8+X3Wqn8VHOZ2t99qxZani4YyPDydqxGhZuMeXk85YSV1CdtsvDtrvMPvNK5Y1447D771s+DsdKWue9spMLHPl2ZCOUYGxgaHUX1uDoV2cK2UobnayTNNnMb72a0tmkD4yzXdl1vvWc/J30ir1vcP8i3zJe+FaF6kGFjwQ8yXvhS/pvj2wZx4M9h716H4uBbC6Mfsm/evPVSPBHsPevRHF78WUnomrtNtcvikSIio84iIgIiICIiAiIgIiICIiAiIgIiICIiCt+OMc2l86buYqgxfxo/Ob74Vxcbw0pe2fuj/FU/i7eczzm++Fiy9fF04t5Z/asMlZmKeWf2/cFgyX2DadnaldJTtLeDuE/CKdrY3tYM1QKm+pHg/AnLtePGAHSSu/hdhQpoJjI8O5VzBTgA3zco975OhoyOLR067LKZ4dg8dBAyFgHKuaDUSW5xcRqAdzRewCjnCGASNtJdzCecDu/Wb0OHSvP1/JvHZWmZSTCvIjzJfehUcq4DFK+E6mNxbfptsPrFj61JMH8k3zJfehVrejj2wph4M9h716G4vfiyk9E1UCync9vJttdwIF9nTtV+8XZvhlGemJv3rtNt8sfGEjREVHnEREBERAREQEREBERAREQEREBERAREQV1xu/6X/r/wDqVQY4OdH5zfeCuLjVpXvNMWmMNbywcHHna8nq0XF9muuipDEqt7nOD+TvA6Pxc1rlx25th0WZVicVdmJHwz+37gsUOyua/blIPsN1mikfO4yRDMTlL2gglpIHRrbaNehdn5Bqf9t3sKzExEYliYmZzC4sVqWTsZVxEOZO0OBG4katPQQdCFD8fna1tiQL7ybW6SopR0WIQk8k6RgPjAF1j2ttZdGLYbWTPc92bKTzWlznZR0XLdV5+iOrbffGmmxSqEs8ko2PdzewaN+wBSTBvJN8yT3oVqBgEw1dlAG066DedizKGckPjjcGhsYDXZS7nPlhabg7dgGgV+04iHK5icy22FAcozd423sKuvi4+K6P0LF56xNkjMo5UOa+wIyDW9zo5osAd3SvRPF8LYZSD9kxdpGJU5bZqkKIio84iIgIiICIiAiIgIiICIiAiIgIiICIvjkFf8alQxpp2ukbGX8rlLtBoY99wN4OvRoL2VGscxz5XXa9rjEW7bHWQgEnU20Vq8P5KiQufV0kzYYzZjmuYQ1txqJGMzjNYHaoNbDTqYpj2zvP7vWpWviXqpxTNdww4+Rt5OH2fzXfmit5Kn+gu7lMLH+RN9dJ/AnwnC/9iX66T+Beecz7l6oikeoYfKtv5Km+qb964SzsH+XTeqFn4LKNTht/zeX62X/5rkK3DP0Z/wBZL/AtRn7lmen6hrjVMt5OD6ln4L7h9ffluawZGRmzIhcjlYwQQ0XOizzW4X+iO+sl/gXH4bhQuBRuGbxufJY6315uouAfUt1tj7TvTq1iGDiTmF7Mjs3NANmHSxPNcbaWHTZeiuAHxbSeiYvPgq8O2spQHN33kFvWra4pOE0srPgMsMjeQYDBJyZDHRjcXbL6i3SD1LdLZnSXLTFd5WSiBFV5hERAREQEREBERAREQEREBERAREQEREHFw3KpONPg0+A/DaWOPkj+cMDLlridJA0DRp366etW6vjhfRJdrOJy8vMxWQ/JZ9ALi/FZPms+gPxVrcZHAmV7m1NDFEXG/wAIYGNu7oe0aXO0EdigbuCuLbqV/wBQFKYnL0xeJhoDi83zGfQb+K+flef5jPos/Fb7+y+L/or/AKgLl/ZfFv0WT/tws4n6diY+0fdjE3zGfRZ+KxZ8anvo2MX3lrdPYVJ3cFMWP+lk7Pg4/FSDi94A1D6oyV9OWxRDmNe0NEjr80ZAdQNSb9S7EfjlrR9uXFVwQbVk1tVGHRbImm2WRwJDiQDq0W2HQk9SuiOMNAaAAGgAAaAAaAAL5BC1jQxjWta0Wa1oAAHQANi7FWIw89rTaciIi6y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8" name="AutoShape 34" descr="data:image/jpeg;base64,/9j/4AAQSkZJRgABAQAAAQABAAD/2wCEAAkGBhAPDxAPDwwQDw0QDw4PDw4QDQ8NDw8PFBAXFBQQEhIYHCYeFxkjGRUSHy8gIycpLC0sFR4xNTAqOSctLCkBCQoKDgwNGg8PGjUYFRgpKSkpKSkpKSkuKSkpKSkpKSkpKSkpKSkpKSksKSkpLCkpKSkpKSkpKSkpKSkpLCksKf/AABEIALcBEwMBIgACEQEDEQH/xAAbAAEAAgMBAQAAAAAAAAAAAAAABAUCAwYBB//EAEkQAAIBAgEFCwYLBgYDAAAAAAABAgMRBAUSITFyBhMiMjNBUVRxlLEjgbKz0dMUFRZSU2GCkZLBwmKDk6Gk0kJDVXOEwwc04f/EABgBAQEBAQEAAAAAAAAAAAAAAAADAgEE/8QAHREBAAICAwEBAAAAAAAAAAAAAAECAxIRMTITYf/aAAwDAQACEQMRAD8A+4gAAAAAAAAAAAAAAAAAAAAAAAAAAAAAAAAAAAAAAAAAAAAAAAAAAAAAAAAAAAAI+UMU6VKdRQz3FXUFJRzneyV3oWsrPj2t1L+pp+wm5a5Cf2PTiV5i1phqscs/j2v1L+pp+w9WXK3U7f8AIp+w1gxvLWsM3l2t1L+pp+wfHtbqX9RT9hgeDeTWGz4+rdSfeKQ+P63UZd4omsDeTWGfx/W6hLvFH2nj3Q1v9Pm/+TQ9piBvJrDJboa3UJ36PhFD2nvyhq9Qn/Hw/wDcawN5NYbPlDV/0+p/Hw/9xi90lRK8sBUSSbfl8O7JdkjE1Yvk6n+3P0WN5NYdJF3SfSj0xpcVdi8DIsmAAAAAAAAAAAAAAAAAAAAAAAAAACDlnkJdtP1kSvLHLCvRl2w9ZErkSyKVACh3S0Kks108RVpWUeTqygndzvdLXqiZrXaeHZnheg4aGExLdvh2J7xU9pOp5GrPXjcV3qqvzK/GWd4dWDmY5CqdcxXeqvtHyeqdcxfe63tHxk3h0p6cz8np9bxfe6/9we52fW8V3uv/AHD4ybw6YHBZUydXpcTFYjz4mvL9R025elJYWDnOc5ylNylOcpvRJpJNu9rJfzM2xTWOZdi3K2NeI4k+jMn6LNprxHEnsT9FkmnQ0+KuxeBkY09S7F4GR6UQAAAAAAAAAAAAAAAAAAAAAAAAAAQsscjLtp+siVxZZWV6Mu2n6yJXEsilQrMsR59hfzmWZXZYXBXav1HcXot0qY1Ix4UpKMVrk3ZLzlnk3EqrDOSa0yjKMklKMouzjJdPtRX0YpuzSaehpq6aetNc5jgMPLDVd7jNONZONGEk7+TV9Mv2YPNTelpRT4l5etF0KRRYCtP4ZvbqzlGMa6cXKTTtVnmNp8+ZmaS4jSn9L0/5cTCGAtNzUoqTSWcqFNS1WfC1u+j7jglZpqxFWMI50tV4xVk23KTSSSWlttnjp1FpVS7V9DjFJ9CbNNG1aaq5ycKefCEVfg1lKUKspdLVnFdF5dOgIGWYFhkaNsPDtn6TIWVydkn/ANeG1P0mYy+GqdpZrxHEnsT9Fmw14lcCexP0WeNZ0NPirsXgZGFLix7F4GZ6UQAAAAAAAAAAAAAAAAAAAAAAAAAARMqck9ul62JWossqPyT2qXrYlaiWRSoQcsLya2l4MnEHLHJraX5ncXot0q8PrLGPHp/b7eLzFM41c+MqWY1oUoTlOF9PNJJpfcWOFxmfOmp05Up3msybpybeZfguMnfQetFZ1ZNQk1a6jJpPVdK6ua8n4yNelTrQacakIzTWqzVyPlrKDoUXUVPP0pWtNpJ3u5ZickrJrQnpaOT/APHmUq6jHCqi94pXjpzXKnFuck5Tz3qlwFHNV4pS52lwd42RcFiYyU7f4ak4t82cnpSfO1z9D0a0zHEVXOW9QdrJOpNf5cXqt+2+bo19CcWnid7iqdGlnvOqxjGNsyCjKzznfXfptpvdpnRhlcnZIfkI9svFlRiqFSKlKrUUpSzeCuLBK+hff0c3PrLfI/IR2peLJ5fDVO0swr8SWzL0WbDCtxJbMvBnjWX1Lix2V4GZhR4sdleBmelEAAAAAAAAAAAAAAAAAAAAAAAAAAETKq8k9ql62JWoscqck9ul62JXIlkUq9IWV15NbS/MmkLLHJraX5ncXot0o/htKnJb5VhTvqz5xgn9Sb7GWGGxtOrKlKnNTV5rOV7N5l9D1S81ytlk6nUnGc4vPis1SjUqU2le9rxa5z3HZUweBtOdVXjN50XWdWpnyp2jFZ8uC2n0rXdnrRdJKear3sfN8i7r8LSyjjcPQvbF4qDoy3mFOjCtmKFS9nnOLkm07aW+a9ywytlHKONjVWEoVqNJZipVadfCx3y6ec1K085rgpZtkuFeT1LzIn/iyhSrU8TOpVlUg1PenKMoKrrvnWzpJPp12v8AUcHaYSnGMbRbeluUnxpyeucvrf8A81I0fGFKkmpztnVKtrRnPU1fUnbWS6NBRViH8Bo1r58VJxqVbWnONuEs6+a1zpazor8bj6dW+9yzs21+BOFr3txkuhlpkd+QjtS8WVmNyfTop73DNzrX4U5Xte3Gb6WWeRuRj2y9Jk8vhqnaaY1FofY/AyMartGT6Iyf8jyQsvaPFjsrwMzXQ4kdmPgbD0IgAAAAAAAAAAAAAAAAAAAAAAAAAAh5V5J7dL1sSvRYZW5J7dH10SvRLI3UIWWOTW0vzJxByzycdpfmdxenbdOM3RYmtHNjSq71GUXn1FGTd72UU1pu+ZR4T5iZua3J0aMqdapTnPEzc/KV1T3yMXDixgrqmufNTv086J9PDQdSNRxTnBNQk1dxT126Llq+NS0LjS83Aeo9copsIpcxka51FFXd/NpPPhC+bJ/Z0fecG0rMRgN9jLMcYVY1KjhOzdpO19MbSV9F7PtvqLGMrq5qw008+0k7VJxduZrXF/WgOenPEWlDERjeObmzi1LPTvfSkr2stObHXqLvI3Ira/OREyvqJWReRXb+qRjL4ap2mmNVcGWzLwMzCquDLZl4HkhZeYfiR2Y+BsNdDiR2Y+BsPQiAAAAAAAAAAAAAAAAAAAAAAAAAACFljkn/ALlD10CAifljkv3lD18CCTyN1CDlriR2vaTiuy7LgR7faMXp23SspzUdLaSSbbehJLS2zHJmNeJk5WWdRnvlBO6ajKMqflPrfDt2S+pmirRVWLpyvmyVm07Nc6a85Y5FwSoxlqzpzcm0rLNSUKcfNCMF236T2SisY15fRPXbjR6NZjHGScnFUndKLflINpv/AAtXunaz85tUipWesc5JS3tvNlwXmu+HVpX1aHTt9o4LWVafNS06tMl95HrV1h1GUksyc3v1RKyhOS0VJfs3Vm+a6eq9pecY1UpJxelNWa16AK3LD0ErIb8j9r9UiuyqlGKjFWjFJJdCSskTtz7vRe1+qRjL4ar2sTGrxZbMvAzMKvFlsy8DxrLvDvgR2Y+BsNWG5OGxHwNp6EQAAAAAAAAAAAAAAAAAAAAAAAAAAQsscl+8w/r4EImZZ5L97h/XwIhO7dXhzu6/KlOjGmp1IxcnoTkk2uFpS8x0ZhOjF6XCLfS4psxW2s8tTHMPn1HdJQvpqwX2kWtHdXhes0l21Io6r4PD6OP4Ynu8x+ZH8KLfb8Y0c5HdZhetUv4kTNbqsN1mn+NHQ7zH5sfwob1H5q+5D7fho557qsL1mn+NGPyswvWaf40dJmLoX3I8zF0L7kPt+Gjicp7oaM1wasX2O5c7kcdCpSkozTaaulrXCla6L3NXQvuCj9Rm2XaOHYrxIYV+JLZl6LNhhV4stmXgRbXOEfk4bEPRRtNOD5OnsQ9FG49KIAAAAAAAAAAAAAAAAAAAAAAAAAAIOWOS/e4f18CLYm5UoynSahFSneElFyzE3GalbOs7augrd6xfVaXe37sxaJlqstp4ad5xnVaHfJe6DoY3q2H75U9yY1lvmG4Gh4fHdXwvfKvuTz4Nj+r4Tvlb3BzWXOYSARnhsf8AQYTvlf3B78Fx/wBDhO91/cndZOYbwR3hcofQYPvdf3J7HCY/npYRdmKrv/pGku8w3g0SwmP5qWE8+Jrr/qCwmO+iwnea/uhpJtDeYVuLLZl4GtYPHfRYTvFf3R7LAY1ppwwqumuWrPWrfMGkm0LrB8nT2Ieijca8NTcYQi9cYxi7arpWNhZI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9" name="AutoShape 36" descr="data:image/jpeg;base64,/9j/4AAQSkZJRgABAQAAAQABAAD/2wCEAAkGBxQSEhQUEBQVFBUUFRQVFBQVFRQVFRUUFBQWFhQVFBQYHCggGBolHBQWIjEhJSkrLi4uFyAzODMsNygtLisBCgoKDg0OGhAQGC0mHCQsLCwsLzcsLCwtLCwsLCwsLCwsLCwuLCwsLCwsLCwsLCwsLCwsLCwsLCwsLCwsLCwsLP/AABEIAMYA/gMBIgACEQEDEQH/xAAcAAAABwEBAAAAAAAAAAAAAAAAAQIDBAUHBgj/xABXEAABAgMEAQoQCQkIAwEBAAABAgMABBEFEiExQQYHEyJRUmFxk9EUFRYyVHJzdIGRkqGxsrPSFyNCU1ViosHTJDM0NYOUwsPwJURjZIKjtONF4fHihP/EABgBAQEBAQEAAAAAAAAAAAAAAAABAgME/8QAKREBAQACAgIBAQcFAAAAAAAAAAECESExAxJB8AQiUWFxofETMoGRsf/aAAwDAQACEQMRAD8A2Vc3QqvEJCdJoBTDMnjhlVtMjN5kcbiB98RLWQCFggEFbYooVGLqNEZ5qz1cuSU2thpiXUlAbIUpKq7ZAUa3SBpgjSlaopYZzDHLN88IOqeV7JY5VHPGNK115oZMSvkOe/DK9d2c0MyvkOfiQG1dVEr2QzyiTA6qJX59vwEn0RhjmvDPjJuU5J38WGTry2hvZYfsl/iQG8nVPLfOjwJWfQIHVRL788k6f4YwQ68do/5cfsj78IOvBaW+YH7Ee9FOW+9VEvvl+Bh/3ILqpY3Xf3eY9yMAOu7afzjQ/YohJ127U+ebH7BvmgPQPVSxuPfu0x7kDqna3sx+6zHuR57Ouvah/vCRxMM/emEK107U7KA4mZf3ID0P1TtbyY/dZj3YHVO183M/ur/ux51OufavZZ5GX/DgjrmWp2Yrkpf8OIPRfVO381Nfur/uwOqZHzU1+6ve7HnE65VqdmL8hn3ISdca0+zHPJa9yA9IdUqPmZr92d5oPqkR8zM/u7kebDrh2n2a9/t+7CTrgWn2a940+7FOXpXqkR8zM8guB1SI+ZmeQXHmr4QbT7Ne8aPdgvhBtPs17xo92By9L9UaPmpjkHOaB1Rt/NzHIOc0eaPhAtPs17xo92B8IFpdmveNPuwOXpfqjb3j/IO80Dqka3r37u97seaOr+0uzXvGn3YUNcG0+zXvsH+GIcvSvVKzuPfu7/uwfVIz/i8g97seaxriWn2Y74m/dgHXFtPsxzyWvcgcvSvVGz/icg/7sF1Ssbq+Qf8AcjzWNca0+zHPJa9yFfCTanZi/IZ9yBy9JdUrG+VyL3uwoao2N+eTdH8MecWtcm1Oy1clL/hxLb1ybT7KJ42Zf8OA9Bq1RS4zdSKkAXgpOKiABUjSSBFi05Un+tMZbqI1QPztnza5peyKbdupN1CKJDbSwKIAGZOPDGny3XH+tMCKy1Tn3Vn2yI486i2p60pt+aqppsstpbSopvr6HaUoqUMboCk4A4k8GPX2v/NY9smOFe1cpkLTnGn0qUy4plV5FCptfQ7QJuki8kgJyxFNNYL8qjXB1P2WGnTJrSzMsBRWwFLurDYKnE3VVooJClApzpjXMVjuo2z20tbM5PFbjDTxDXQ5SNkTWgqiudc4odVlpMuTUy9LlSw+VXSpFwIQ4kBwUJqVHbDIUCjmctKRIlamiNEnJj7C4sSuSTqMs1QztM/6Wfuah5vUJZu8tE8ZbHobjQZazSBEpNnxfWJtnQ1C2b8xPn/XzJhXUVZo/uk6f2quaNHEhB9AQ1DdZuNR9ndgTh/bLEDqSs/6OmjxzCx98aR0BA6AhqG2bHUrIfRcweOaWP4oI6l5LRZLx/8A7Fj+ONFflLoqa+AEnwAQJWUvJrSnBuQ1DbPG9S8n9Du+GdV+JBr1NSgysZZ450/iRpSZCGpmVCUlRyG5mScABwk4Q1DdZyLBlh/4Txzlf5kDpPL/AEG34ZoH+ONBlJMrRUgAmuAxAIJGemIblmOA4qA/0Lp4wo180S6XdcYLKY+hGeXB/mQ4myWPoVjlR+JHXCzFb9PkOQbbN040VTOgUkgbt1WcT2x+f+JuuVTY0v8AQzPKD8SDVYkt9Ds8oPxI71EgCKiD6XxvUN1npsSW+hmuVH4kH0ilvoZHLJ/FjuZpoIpUHHcBJppNBEhuRBFYmobrPxYEr9DDlU/iwfSCU+hhyo/FjQugYHQMXUN1nnSGU+h/93/sgjYMn9DnlT+JGidAwRkIagzZ2xZIf+HVyrn3LismZaRScbIPLzA9FY1V2zoo7QsSpho2zXVLY8sqWlHJSX6FW/Nql1AuOuAYAJJv5YmuAjTtTVgWKtPQzDLMytCdu64gLcUciq+RVJroTQDRHB64TBakWQCQUz7hBGYOwXgR4YrdQ+rJmSmVzLrbqlLaUkttBu4XFKSq+FKWClO1O1oaVwJAjFXbTpXU2iz2J9poktLIebCjVSUrQEXCrTQtmhzpStTUx3srmYy3U9qlctCWtJ90BOKEoQDUNtpbwTeoLxqVEndJyyjUZPM8XNBVZbGY7sz7URheuUf7SmeNr2DUbpbGY7sz7SMJ1yP1lNds37BqCfLlXcjHoaxmqhHe0oPEhUeeXcjxR6PsQbVPcJb1DFhVo23DoRCFuBIqo0GHnwh9BBFQaxdoRcg7kLpBwDdyBchykCAZdZCgQdMQZY3F0Vpok8fyFeHLxbkWlIg2nL1F4CpANRvknMce5wxnKfM7Eu5ES0UbVPbp54TYdqImEKuLC1NLLbhG+TpI0Ejz13IetDJPbp++GXONCZEANgmgAvEk4AbY5mE9HJ+ShahuhNB9oiGj+bbGgrNfBfI84Hig5ez0LvKUCSVEYmtADQAbkTd3qB3oz/Cc8SfeiLNKvKvXSnakAKpeUSRkATueeJ3S1G9h1mUSnrQBC428WhLDVEpG4APEKQsphyKe3bTQhTbF4bI8FFKNKkozA4/QFbkbt1NhKUbK5XRh5AyHhzi2CIakZe4nHM4qO6YkxMZqBu7B3YXAihu7AKYcgUgGVIiK+1WJj6wkVUaCI98KAIxBxB4DlFGUa8SKSjffp88seaMmTGu69H6Kjv0f8VUZEmM3tY1HWyV/ZtpcF0/7auaNukfuHoEYbrYn+z7UH1En/bc5o3Kz8vAPQIhFZbPXJ7sz65jCdcX9ZTXbt+wajdrZ65PdmvWVGE64n6ymu3R7FuA5V7I8Rj0lYvWp7jL+zMebn8jxGPSNjZDuMv7MxYVZPsXxmQRkREUBaD94GB7ZPN4osEwqkLjKhhmeSeuonh+SfDo8MSyIrbTsht9tbawbriSlYBIqk5ioio1OWLNyjux9EB2TuKupcqXkLqLqUne4ngwACRnCbnY6iDiIh8m9RSMFlFLpUQRjQ0VnTHLTBNuryURXdDS7p+1geA+eNCZBERFLiwcwQdIaXUHh22XDogytd4Yih3Gl1Bxz22R/rPAKKVsB1i0VPy9wMPoPRCSTeLg6woFKZ414VbsXs+hRSLoBIUDQ4A04YJSnNsAoA02ii0sprSlFUVoPFUHjiFZE5MOMoU+jYnalLrexrIBBKbzZrig4KB3DuxNB9bCg2igBUlV4itM71RWn1oYLK9CCK44PKA8QTE1S17bHIinxS8U4V059d5oh2zMTCGnFS6Q44LlxBaVRVVJC67YZC8cxoiXCUEJZe4rll80H0IvcPKriY4te2ody78UrEndxyyg1LXU4kgCo+LVUnGoHm8cT0xD8umiUg4kAAnhApHN2Nqfc6Nfm5u4Vklti6SQljNOeR0cd46YnzUzMh5httIKDeVMOqbXdQlKdqhsXqlalHhAANdETkrXU40AwHxa6mmZzy5uGNiVAiIhxdKk00gbEuoHDjieLi4SG1rOJNK5DYl1A4TXPi8+cBLgRDS4snOgFRi0upPAK4DhOfnhTMzVy5fSo3L5AFFJBNElQqSAcadqYCVwmIUxaAGCPKOX+kZq8Ec7aOp6am3nBNvhMqlfxTLNUlaKAjZTu1JGnKoux0kvJJTwndJJOG6TiYzd1UPYlrNcvrGhV4BkmJDLAQm6P6MTCIYdiySdIyrXm/RhwTqfPKGMhTGu68GMsrgnm/PJxkQiXtZ00vWwP5Davck+zejdLMO1Hap9AjCda0/klqj/BR7N+Nzsc7RPaJ9URBX2z16O7NelUYTrg/rKb7on2TcbrbXXo7u1/HGE64P6ym+6J9k3Acy/keIx6Psc+yl/UMecJjrTxH0R6Qsceyl/UMWFXCYWIbTDgioOBAgQFIuxkbIt5n4p9xSgtxOBcCCq6F0zoMK7m7EqVm3RtX0ioyKc1DfBOSh2uP1YUyE3qil6+4FUOPyqXgOCmcSlgEUUKjcPp44zlhzuXlZeNFNOhQqkgjLDQdwjQeCF1iE4wa1FSd0EBwDcqcHBwK88GiaI64XgMCpANRwLa65J4q8Qie+uMjX4JsCG23AoApIIORBBB8MKrG0Kjm9UtsOIfZYZVcvpWtxwNl5SQKBACADSqiKqIwqI6MGM7fsSYuOoCCZhThUHkIKSQV435lQpdKUghKVA1VQilY5ebLKTj6/l7vsPj8eWe87OPx/P5/Sd/6dhqctFbyHNlpfadcZURTbXDgqgJAOjDCoPFFrWOIsuVUw404G1IQ02tt260Wg6pVxDKQFgLcWVVUpRJSKYHE17YxfHlbOXP7Xhjj5PudX9vrv8ASjgVhK1gAkkADEk4ADhMVztoFQqjao+dWMDwNIzWeHLjjWWcx7eaTabMzSWxVZpuDSeIQcs+FpCk1ocq4ZGkVAkEuKClBWG+UStfCvQkfVHmi4aTQADADQMomFyt3ZqLdHRFPZNlMsOKUygJW8HHHV5rWouJIKlHEgXiAMgMBSLeIMtdvpCaVuLvUpWt5GcdGU6BAgogIxHeh9UR3ooyrXc/Rne/mf8AhiMiEa5rsn8mf79l/wDiCMjEZvaxpOtV+jWqP8BHqTEblYh+LR2iPVEYXrUH4i1O90erMRudgH4pvubfqCIINtdeju7X8cYVq/8A1jNd0T7JEbpbfXt93a/mRhWr/wDWM13QezRAczMdaeI+iPR9kfy2PZmPOL/WniPoj0XZppXubHszFnZVsuZSnrjjuAEnxCB0encX5JiE23sgGJF5VVUwJGOFfF4ok9LU8PlK54xLllzEOdHo3F+QYkNuBQqk1iH0tTuq8pXPCbOPWndTjw4Axd5SyULZUL1KGoW7iUnKqjgqlNzTEsiIrCjeyw2RzGvbZjREuOgbIhpxAOOIIyUnBQ4OEcBqIkUhJTEs2OatkTLS9laoU021xOdNLrenjFacEPWZqpbXQPUbVvs0Hw5p8OHDF4U7kUlrWC27Uj4te+SMCfrJ+8UPHHG+PLHnC/4bmUvFX6V1FRiDkRkRugwdYz5LkzJKp8gntmlcW4fEYvpDVW0sfGVbVuYqB7UgZ8B88XHzS8ZcUuF7nK1fVfeQnQ0NkV26qpbHgF8+KGrTtttmo65e8Gjtj8n08EcjO6oFqUtLRuhaipah15wAQkH5ICQMsa1xhdlWSt3E1Snd0ni5453zW3XjnLfprnJbS1obNisFxYO1ayZQNC1b48e5gBFtLyhJvuG8rd0J4EDQPPDsjIJbSAkU/rTumJoEdMPFrnLmudy30ShFIcgoOOrIRDYWL6QK4Ic0EY30ZVziZERkm+moFLjlKGvy28xTCKD6Zt3lJqq8nrhcXp3DSh8EA2ij63kK5oOYlEKNVUB3cvPDBkm999s88Yvt8aDirSR9fyFc0IL6ViqCCPQdwjMGGZiSbumjlDQ0N84eeISDRSDpUg1O7S7ifH5zGfbKWS/I4DXY/RZjvyW/4ojJBGta6w/JZnvyV/46RGSCNXtY0fWm/NWp3sj1ZiNy1On4lvuTXqJjDdaX83afeyPRMRuGpr8w13Fr1EwEO3Ovb7u1/HGF6v8A9YzXdE+yRG6W717fd2vSuMM1wP1jNdun2TcBzEydqeI+iPRdmYg9yl/Zx5ymhgeI+iPRdjnH9lL+zMWdlTELKdGRwIFfNBKnHNBX5CPvMSHpkJoKVJ4QB4TEddokaG/KPNGMpjPmoHRbm6vk088SJIdaBkB9wiKbUNMA15SjT/SE1PFEizSSRgboTQEihUcMaHIYeeMybymthiUl3xMKWp9KmCpwIY2EBSVb4vXqqyVhQddwRcRAYu389sXHdreOWONytBoxp6YnR3BwUCBEBUhKkwuBAUGqV4tMkpSFVISQrFONcSNOWXDHCWa84hZUASQMCioUSSKAUy5o1GclUuJKVAEHMGKWzrFQlS7owSbgqa1PXKNdwVCf9Jjz+fwf1bq9OuGfrPzcYl9SXCpaBWtShQ+/+hwR3Op612ntqkFKwKlKscBmQrIjHgPBDk3ZKHE3VpqNGgjiOiG7BsNMupSgoqJFBUAUTgaYZmoGPmh4/Fl47rH+0yzmU57Xog4IQcehyCBAgQAipsyWdS6S6/sqVJcLaNjQjYk7Ik3bycV4FIqd7wxbRBlinZE3TXaO1F4mh2RvRXDTFDk/LXwKUwNcRUZEffEM2crcR5H/ALh2ZtYJUUpFSnMk3Ug7laYniho2sf8AD8o80csvTf3p+wads9YBKQioxG0/9xHCfjErOakUpuEUOHjPiiWq1iQR8Xj9YnzUiIhV5SaVISDUkEVJpkDjoMZkntPSDgtdX9Emu+pX2CYyNMa5rqj8kmu+ZX2KYyJMdL2s6aRrSdZaXeyPQ/G36lz+Ts9xa9QRiGtH1to97I9D8bbqU/R2e4teoICNbvXI7uz6yowzXB/WU126PYtxuVvZp7ux7Qxh2uH+sprtkexbgOXfGB4j6I9D2Mcf2Mt7Mx54eyPEY9CWIcu4Svs1RZ2VeBoHOF7ANyA3DojSGwyNyHQIKDiCGw4L1ADXZHKmhpkflUoTE2ITC9tShoHHNthTJWA0n0RNigQIKBEBwIKBANzDtxKlUrQYDdOhI4zQeGESzNxASTUjM7qiaqV4SSfDDU+VEhLYBUkbJQ5VGCAfDVX7OEy7jxcIWgBASKKGlVBUZ1pidGg7lSEy7BgRCnHXglexIClBSboPyk0F7SMa3gPRE6AOBBQIA4EFAgDiGyuq0jGoQ5mDv28jkYmRCYWStIII2juOFD8Y3lT74okqaB0Qgy43IegRBHVLp3IYcbAyiYqIz8WIy3XW/RJrvmV9imMiRGu6636JNd8yvsUxkLWUYvbU6aTrR9baPeyP50bbqV/R2e4s+oIxHWjytHvZH86Nu1Kfo7PcWvUEBFt/NPd5f2sYdri/rKZ7Zv2Dcbhqh0d3lvbiMQ1yB/aUzxtewbgOVdOceg7COCe95X2ao8/LEb/qeO1b4ZWU9RUWdl6dE3DohluHFLCRVRAG6YqFwV4VpUVpWmmmVabkVFpTzqkKTLUSspOxqWK7bQbmhPCfEcog6mdSmwOGZfdW/MrSUqcUSAEqoSkDSKpGBwFMAIkyl6EuXtJZmVNbCtLTal3phZSltTikhSW2gTVeCjVWABTTHRcdEI3yfKGjP0jxwgMkE3VkVJNKJ056IS3LqFTsiiTmohNeAZYDgEaDpmEb5PlCAX075PlCGywoqvFwmmQomgONSBTPGlfFSpqCwq8CVnAYCiaDOpGGdMP/AKag50QnfJ8oQSZpByWg40O2Tgdw45wwpFFEbMQtYN3rLwSkAG4CMgTXI4nHQIgSVipl2EMNLXS9mq6VrUoqUtxxVMVYqXXDFI4oglBSFpWStIvkHEg7RBFwEV60hJJH11CGOhEAC8+AEFKsClIBF2lak0TeQkgaKUrE7oU0IvmhpoTkAAEjDKifOYjWvZAmWXWXXF3HQEqu3AaAgihKTpEUNCzWgm6HEdbdN64ranY6g4jPYzp+WTnjFn0QjfJwz2ww5oQuWJvfGK2wAOCMKVxGGePmEKLBqTfOIAIomhAJ4PrGAPopFaX0VIqBeTWm7SsGH075PlCK+asUOLYcU44HJYktrFwKIUm6tCzd2yFClRugHCkTG0bZRS6SagKAuGigK4imCqEeCkA4JhFK300zreFKbtYGzp3yfKEIbYUK0cVStaURQcA2uWnwwTcuU1o4qmgURQcA2uA4IBxMwg5LT5QzGemKiyZ9xb6m3WFNbGl0tuVStt5tTqbikKBqFUAvJIwqM4suhjW8HFA6aBFFYU2wu8WOeG5C0M7a8VFRAIFbtNsUk5Ab0QDoOfBgeA50PjgRyNr6l3UPrmpB5TTq1XnEKN5t00AoqtcKJApiBoAi4lLY0PpukZlINB2yMSkcOI4YzbJ2LRURX4khQIBSQQciDUHiMRn41EZfrsD8jmu+Zb2SYx9nIRsOu1+hzHDMy3shzRjsvlGL21Omla0nW2j3sj+dG36lh8Q13Fr1BGH60vW2j3sj+dG5amvzLfcmvUTAQdUh9vK/8hHPGJ65Y/tJ/wDZexbja9U386U9u1GK65/6xe4mfZIgOUUI3vU0fi2u9JT1FRghMbvqWPxLHDJynqqizsvS+mZkoAoAa4VJwHCYabaUs1JJ+sdHap0cZiWEg0rDyYmWEt5QlhgJy8J0nww/CRBxoHAgoEAcEpQAJJoBiTuAQIqLcmSaNJzqK8KjihPF8o8AG7Eyy1NinsuQXMz65t8bRkbHLI3BTrzuGiieNX1RHUjFZOhAoO2VQq813xmEyLFxATnunSTpJhbaaDHPEnjJqfTFgp35la1YGgK1ISkG6NreBUpQxPWHAboiQJNe79pfPES8ARnXZXLtN285nwUrErZHPrfY544y73uULEmvfEf6lnzVibJS9wEFSlEmpKlEniFchwCK/ZXKfK+xzw7Z8+VEBWIUCUqoRlmlSTkeYxuWQWUcdLSapK0HFpP5NMpKlpJJuOgjbJGgbYkncUdwR2EQbVlr6cOuTiK5HdB4CKjwxu71wLCCitsWaqm4TikAprmUZCvCk7U+DdiyiY3c2BAgQUUGYiTUmleYxGRGBHEYlQRgKFbLjJJSacIFQe3Rl4RQxLYmStAUpN0mlRWugGLBYrER4UyiY466RmOu4fyN/vqX9jGPy8a5rtr/ACR7vuXH+xWMjl4l7anTStafrLS73R6H43TU7+Zb7m36iYwvWo/N2l3u36H43WwPzaO5t+omArNVGnusr7dqMZ10h/aLvaM+zHNGz6qBgrtmD4nmY5pWo9qctN96aF5ttDCUtgkBbhQSSsjG6AE4VxrjgMYMPMbnqUV8RLd5y3oVGe6vJFlE7MS7LKGdiF5ktAioSwHVocTW6QQFUVQEGmJFRHd6lXPyaU7yl/NWNTsvTrWzlD4MV7bhwiShcaZSQYOsMBUHegp6sCsNX4SVwCpp+4hSgCogYJGZOgRUWS3fUXDU0rQkUJUcVqoctzgpFks1zEEg0yES47sqJVYImGNkO5BFw7kXQq2lbdNckvO3uCuyUr5SfGIueiEboirmZWqrwqDuiorx7vhhkML/AKA5oxMcp0LdybbAxUPNFbZ4NW+NascDQ3qYeEQgMr4uIRLkmbtTjU5k1Jh622bFnWCMMhyDvxsVE0ktOXkA1reSBU1J69FBvhjx1MXoVURGWAYWlUZmOrVPVgVhq/AvxoO1gqw3fhJcgFqMQ5hUOrciBNPjdHjEWIzPXVVWVf4J1j/ixk7ChuiNe1bSuztqbrQO2lLIqMTQy4Bu7p3BpOESdaphbkw40/KXJUsqAacl7qEm8igXfT8YsgmqlEk48Q5/LXwpNavBm0z/AJdv1ZiN2sPrE9oj1ExmabBbkXrYbYwbVKsuoRidjC0TIKKnQFJJHAQNEabYw2o7RPqpgK3VOMF/sz4nGzHDW7qxNnWo5fQXGXWWStKSAtKklwBaK0BNMCCRXDEUx77VGnaudpXxFJ+6OG1X6kGp1/ZjNBraJRduBXWlRrUrG+80RVVq21zGpiXcl5NtwbMm4444EpohWC0pSlRJJGFTSgOmOek9XKEMMtOSiXdhbS0F7OtFQnTdCMPPFwrWza0T6PC0n8WGHNbFGi0GvC0PxoqbVExq9lwRWzh+8q/Dg0a5DAykKcUx/wBcSn9axJ/8gzyf/bDJ1qR9IM8n/wBkDgY1zmewTy49yAdc5g/3JXLJ9yEHWq/z7Hkf/uE/BUezmPJPvQODnwly/YS+WT7sIVriyx/ubvLJ92EnWqV2bL+Sr3oSdatXZsv4lc8Dgr4QZXsR7l0+7BDXAlexXuWT7sI+C1fZkv4lc8A61q+zJb7UDgvq+lexn+WRzQ7LatpZxaW0SswVLUlCRszYqpRASKkUGJERvgtc7MlvtRPsPUG7LObIHpF0ihAdDhuqSoKStBTQpUCkZHEVEDhNatQLUhKZGZKlrebSOiGMVy/51Oejz6Kwlm1UqUEiRfBLSXqqmGEJDa1FKVKWogJJIIukg4ZQ8xqem0lB6JkiW1zTgPxoJVNghytDhStRSH+k04pzZHJiSXVpptaSHgFFlwuNu1QQUrCzWqSBwQOERm1ApLikyLxDS1oX+UsVvtpvrSlNaronHa1whTNuYKKbPdIS028fjmTRp2txVNzAngpjSDndTc64h1HRss2HnVOuFsOoJvNpbLefWUSMPPD0tYU42aompRJ2KWaqEO9ZLGqflfKqQrdB0QOFVPavWmHFtOSSgttRSsbI2aKGYqBQwz8JrOiTPKI92FWrrduzDzjzk3LhTqitQShd0E7gJrSI3wVq7MZ8hXPDk4P/AAoNdhnlU+5BfCg32EOVT+HDY1qldmNcmr3oMa1R7Mb5JXvw5OChrpp0SKeWH4UK+Fb/ACSeW/6oR8FX+dRyKvfhQ1qR2cjkT+JA4H8LH+TTy3/XBHXYPYaOWP4cGNakdnI5A/iQsa1CNM8PBLn8SBwaOuwrsNvlVe7DS9dEnOSZ8Li+aJydadvTOn93/wD3DqdadjTOr8DA54HDlre1duTDQbbYbl7ryHgttSyq+2DdOPGPFHcWdr3r2Kj0pfeApfS5cbWadcUlJKeIV8EMN610qP7274GR/wC4fTrZyvZUx4Gh7hgprUfazs23a8xMEFxxpFaCiQA28EpSK4JAA/8AsbTZQoKfVHoEZrZuppqSlZtDCph5T7ZFFNKrUIWEhNxsZ39MaXZuZ4h90QKmpMrVUKp4/SDDPS5W/wDW54ECKB0vXvh4zCxZx0rPigQIAdLjvz4hB9LfrnxCBAgC6W/XPkiCNljffZTAgQA6VDffZTzQXSob77KeaBAgB0pG++ynmgdKBvvsp5oECABshO79lMELHTvvMmBAgDFkjfHyU80GLJG+Pkp5oECAPpUN8fJTzQOlY3x8SeaBAgD6WDfHxJ5oHSsb4+JPNAgQA6WDfHxJ5oPpaN8fEnmgQIAdLRunxJ5oHS0bp8SeaBAgB0uG6fEOaD6XDfHzc0CBADpcN8fNBGzRvlQcCALpYndV44HSxO6rxwIEAfS1O6ryjD0vLBGVfCawcCA//9k="/>
          <p:cNvSpPr>
            <a:spLocks noChangeAspect="1" noChangeArrowheads="1"/>
          </p:cNvSpPr>
          <p:nvPr/>
        </p:nvSpPr>
        <p:spPr bwMode="auto">
          <a:xfrm>
            <a:off x="3048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626" name="Picture 2" descr="https://encrypted-tbn2.gstatic.com/images?q=tbn:ANd9GcR_DSFVZ4m9NbqtyqQo_osB8SW82GZPEGx5cPvuhHSCKXGM6n3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55514" cy="7086600"/>
          </a:xfrm>
          <a:prstGeom prst="rect">
            <a:avLst/>
          </a:prstGeom>
          <a:noFill/>
        </p:spPr>
      </p:pic>
      <p:pic>
        <p:nvPicPr>
          <p:cNvPr id="19" name="Picture 18" descr="https://encrypted-tbn0.gstatic.com/images?q=tbn:ANd9GcSYZjphBfINcImFmW42XDH4bRqqaAhxGYDXJWzr5DdXelUZFHT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609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8" descr="http://thethaohainam.com/webcms/uploads/image/dong%20ho%20de%20ban%20chelsea_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810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http://www.vatdung.com/images/plg_imagesized_0/1208-h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810000"/>
            <a:ext cx="24384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Users\Admin\Downloads\images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8862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encrypted-tbn2.gstatic.com/images?q=tbn:ANd9GcSW7PGjUoipfBugYxDoc7VlETrwtlNHQu8EwSz2O4XfP-oNso4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609600"/>
            <a:ext cx="2285999" cy="222609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1813~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tin hoc\08 - PHAN MEM VA TU LIEU CHEP CHO GIAO VIEN\13 - Hinh Anh - Hinh Nen\Hinh Nen PMSV 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76400" y="1920894"/>
            <a:ext cx="5791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u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.1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.1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.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1~1.wma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l1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tc1..wma">
            <a:hlinkClick r:id="" action="ppaction://media"/>
          </p:cNvPr>
          <p:cNvPicPr>
            <a:picLocks noRot="1" noChangeAspect="1"/>
          </p:cNvPicPr>
          <p:nvPr>
            <a:audioFile r:link="rId12"/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tc1.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4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5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7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554" name="Picture 2" descr="http://d.violet.vn/uploads/thumbnails/159/thumbnails2/0.Nen_Powerpoint_doc.gif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" y="1143000"/>
            <a:ext cx="75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38200" y="2438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http://img.news.zing.vn/img/58/t58677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410200" y="26670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5410200"/>
            <a:ext cx="304800" cy="304800"/>
          </a:xfrm>
          <a:prstGeom prst="rect">
            <a:avLst/>
          </a:prstGeom>
        </p:spPr>
      </p:pic>
      <p:pic>
        <p:nvPicPr>
          <p:cNvPr id="22532" name="Picture 4" descr="http://d.violet.vn/uploads/thumbnails/581/thumbnails2/flower-pattern-powerpoint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14" descr="http://www.vatgia.com/raovat_pictures/1/nny12942138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838200"/>
            <a:ext cx="53340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3~1.wm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l3~1 00_00_01-00_00_12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3~1 00_00_01-00_00_1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tc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506" name="Picture 2" descr="https://encrypted-tbn1.gstatic.com/images?q=tbn:ANd9GcS-HcBkRQtC9ijJ1e7NESIngMBjHwRP1G7bZPX2FFFetzdTX92b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14400" y="1219200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://img.news.zing.vn/img/58/t58677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95400" y="3886200"/>
            <a:ext cx="2667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029200" y="3657600"/>
            <a:ext cx="2371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http://d.violet.vn/uploads/thumbnails/581/thumbnails2/flower-pattern-powerpoint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1803.JPG"/>
          <p:cNvPicPr>
            <a:picLocks noChangeAspect="1" noChangeArrowheads="1"/>
          </p:cNvPicPr>
          <p:nvPr/>
        </p:nvPicPr>
        <p:blipFill>
          <a:blip r:embed="rId6">
            <a:lum bright="20000" contrast="40000"/>
          </a:blip>
          <a:srcRect l="11111" t="8707" r="8797" b="8788"/>
          <a:stretch>
            <a:fillRect/>
          </a:stretch>
        </p:blipFill>
        <p:spPr bwMode="auto">
          <a:xfrm>
            <a:off x="2318429" y="1227534"/>
            <a:ext cx="4507142" cy="44029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524000"/>
            <a:ext cx="5562600" cy="487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6712" y="609600"/>
            <a:ext cx="841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7651" name="Picture 2" descr="C:\Users\Admin\Desktop\New folder\IMG_1808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lum bright="20000" contrast="40000"/>
          </a:blip>
          <a:srcRect l="7692" t="11111" r="7692" b="7729"/>
          <a:stretch>
            <a:fillRect/>
          </a:stretch>
        </p:blipFill>
        <p:spPr bwMode="auto">
          <a:xfrm>
            <a:off x="6705600" y="1676400"/>
            <a:ext cx="1676400" cy="1600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l4~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276600" y="708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tc3..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381000"/>
            <a:ext cx="304800" cy="304800"/>
          </a:xfrm>
          <a:prstGeom prst="rect">
            <a:avLst/>
          </a:prstGeom>
        </p:spPr>
      </p:pic>
      <p:pic>
        <p:nvPicPr>
          <p:cNvPr id="17" name="Picture 2" descr="C:\Users\Admin\Desktop\New folder\IMG_1802.JPG"/>
          <p:cNvPicPr>
            <a:picLocks noChangeAspect="1" noChangeArrowheads="1"/>
          </p:cNvPicPr>
          <p:nvPr/>
        </p:nvPicPr>
        <p:blipFill>
          <a:blip r:embed="rId12">
            <a:lum bright="18000" contrast="18000"/>
          </a:blip>
          <a:srcRect l="10095" t="6380" r="7692" b="6462"/>
          <a:stretch>
            <a:fillRect/>
          </a:stretch>
        </p:blipFill>
        <p:spPr bwMode="auto">
          <a:xfrm>
            <a:off x="6858000" y="4267200"/>
            <a:ext cx="1628775" cy="1670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0" y="6858000"/>
            <a:ext cx="304800" cy="304800"/>
          </a:xfrm>
          <a:prstGeom prst="rect">
            <a:avLst/>
          </a:prstGeom>
        </p:spPr>
      </p:pic>
      <p:pic>
        <p:nvPicPr>
          <p:cNvPr id="19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7400" y="708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1928</TotalTime>
  <Words>86</Words>
  <Application>Microsoft Office PowerPoint</Application>
  <PresentationFormat>On-screen Show (4:3)</PresentationFormat>
  <Paragraphs>15</Paragraphs>
  <Slides>14</Slides>
  <Notes>1</Notes>
  <HiddenSlides>0</HiddenSlides>
  <MMClips>57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52</cp:revision>
  <dcterms:created xsi:type="dcterms:W3CDTF">2014-10-19T08:21:32Z</dcterms:created>
  <dcterms:modified xsi:type="dcterms:W3CDTF">2025-11-01T06:57:48Z</dcterms:modified>
</cp:coreProperties>
</file>