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7" r:id="rId2"/>
    <p:sldId id="258" r:id="rId3"/>
    <p:sldId id="257" r:id="rId4"/>
    <p:sldId id="260" r:id="rId5"/>
    <p:sldId id="261" r:id="rId6"/>
    <p:sldId id="269" r:id="rId7"/>
    <p:sldId id="263" r:id="rId8"/>
    <p:sldId id="264" r:id="rId9"/>
    <p:sldId id="27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6" d="100"/>
          <a:sy n="46" d="100"/>
        </p:scale>
        <p:origin x="-1170"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pPr/>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pPr/>
              <a:t>‹#›</a:t>
            </a:fld>
            <a:endParaRPr lang="en-US"/>
          </a:p>
        </p:txBody>
      </p:sp>
    </p:spTree>
    <p:extLst>
      <p:ext uri="{BB962C8B-B14F-4D97-AF65-F5344CB8AC3E}">
        <p14:creationId xmlns:p14="http://schemas.microsoft.com/office/powerpoint/2010/main" val="356807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pPr/>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pPr/>
              <a:t>‹#›</a:t>
            </a:fld>
            <a:endParaRPr lang="en-US"/>
          </a:p>
        </p:txBody>
      </p:sp>
    </p:spTree>
    <p:extLst>
      <p:ext uri="{BB962C8B-B14F-4D97-AF65-F5344CB8AC3E}">
        <p14:creationId xmlns:p14="http://schemas.microsoft.com/office/powerpoint/2010/main" val="783726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pPr/>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pPr/>
              <a:t>‹#›</a:t>
            </a:fld>
            <a:endParaRPr lang="en-US"/>
          </a:p>
        </p:txBody>
      </p:sp>
    </p:spTree>
    <p:extLst>
      <p:ext uri="{BB962C8B-B14F-4D97-AF65-F5344CB8AC3E}">
        <p14:creationId xmlns:p14="http://schemas.microsoft.com/office/powerpoint/2010/main" val="2104710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pPr/>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pPr/>
              <a:t>‹#›</a:t>
            </a:fld>
            <a:endParaRPr lang="en-US"/>
          </a:p>
        </p:txBody>
      </p:sp>
    </p:spTree>
    <p:extLst>
      <p:ext uri="{BB962C8B-B14F-4D97-AF65-F5344CB8AC3E}">
        <p14:creationId xmlns:p14="http://schemas.microsoft.com/office/powerpoint/2010/main" val="248766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3613DC-7221-46BD-BBCB-67E090050927}" type="datetimeFigureOut">
              <a:rPr lang="en-US" smtClean="0"/>
              <a:pPr/>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pPr/>
              <a:t>‹#›</a:t>
            </a:fld>
            <a:endParaRPr lang="en-US"/>
          </a:p>
        </p:txBody>
      </p:sp>
    </p:spTree>
    <p:extLst>
      <p:ext uri="{BB962C8B-B14F-4D97-AF65-F5344CB8AC3E}">
        <p14:creationId xmlns:p14="http://schemas.microsoft.com/office/powerpoint/2010/main" val="325770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3613DC-7221-46BD-BBCB-67E090050927}" type="datetimeFigureOut">
              <a:rPr lang="en-US" smtClean="0"/>
              <a:pPr/>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ECBE8-1E95-4F14-B886-6E85372086CC}" type="slidenum">
              <a:rPr lang="en-US" smtClean="0"/>
              <a:pPr/>
              <a:t>‹#›</a:t>
            </a:fld>
            <a:endParaRPr lang="en-US"/>
          </a:p>
        </p:txBody>
      </p:sp>
    </p:spTree>
    <p:extLst>
      <p:ext uri="{BB962C8B-B14F-4D97-AF65-F5344CB8AC3E}">
        <p14:creationId xmlns:p14="http://schemas.microsoft.com/office/powerpoint/2010/main" val="31916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3613DC-7221-46BD-BBCB-67E090050927}" type="datetimeFigureOut">
              <a:rPr lang="en-US" smtClean="0"/>
              <a:pPr/>
              <a:t>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3ECBE8-1E95-4F14-B886-6E85372086CC}" type="slidenum">
              <a:rPr lang="en-US" smtClean="0"/>
              <a:pPr/>
              <a:t>‹#›</a:t>
            </a:fld>
            <a:endParaRPr lang="en-US"/>
          </a:p>
        </p:txBody>
      </p:sp>
    </p:spTree>
    <p:extLst>
      <p:ext uri="{BB962C8B-B14F-4D97-AF65-F5344CB8AC3E}">
        <p14:creationId xmlns:p14="http://schemas.microsoft.com/office/powerpoint/2010/main" val="93103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3613DC-7221-46BD-BBCB-67E090050927}" type="datetimeFigureOut">
              <a:rPr lang="en-US" smtClean="0"/>
              <a:pPr/>
              <a:t>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3ECBE8-1E95-4F14-B886-6E85372086CC}" type="slidenum">
              <a:rPr lang="en-US" smtClean="0"/>
              <a:pPr/>
              <a:t>‹#›</a:t>
            </a:fld>
            <a:endParaRPr lang="en-US"/>
          </a:p>
        </p:txBody>
      </p:sp>
    </p:spTree>
    <p:extLst>
      <p:ext uri="{BB962C8B-B14F-4D97-AF65-F5344CB8AC3E}">
        <p14:creationId xmlns:p14="http://schemas.microsoft.com/office/powerpoint/2010/main" val="518621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3613DC-7221-46BD-BBCB-67E090050927}" type="datetimeFigureOut">
              <a:rPr lang="en-US" smtClean="0"/>
              <a:pPr/>
              <a:t>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3ECBE8-1E95-4F14-B886-6E85372086CC}" type="slidenum">
              <a:rPr lang="en-US" smtClean="0"/>
              <a:pPr/>
              <a:t>‹#›</a:t>
            </a:fld>
            <a:endParaRPr lang="en-US"/>
          </a:p>
        </p:txBody>
      </p:sp>
    </p:spTree>
    <p:extLst>
      <p:ext uri="{BB962C8B-B14F-4D97-AF65-F5344CB8AC3E}">
        <p14:creationId xmlns:p14="http://schemas.microsoft.com/office/powerpoint/2010/main" val="310873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613DC-7221-46BD-BBCB-67E090050927}" type="datetimeFigureOut">
              <a:rPr lang="en-US" smtClean="0"/>
              <a:pPr/>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ECBE8-1E95-4F14-B886-6E85372086CC}" type="slidenum">
              <a:rPr lang="en-US" smtClean="0"/>
              <a:pPr/>
              <a:t>‹#›</a:t>
            </a:fld>
            <a:endParaRPr lang="en-US"/>
          </a:p>
        </p:txBody>
      </p:sp>
    </p:spTree>
    <p:extLst>
      <p:ext uri="{BB962C8B-B14F-4D97-AF65-F5344CB8AC3E}">
        <p14:creationId xmlns:p14="http://schemas.microsoft.com/office/powerpoint/2010/main" val="810883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613DC-7221-46BD-BBCB-67E090050927}" type="datetimeFigureOut">
              <a:rPr lang="en-US" smtClean="0"/>
              <a:pPr/>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ECBE8-1E95-4F14-B886-6E85372086CC}" type="slidenum">
              <a:rPr lang="en-US" smtClean="0"/>
              <a:pPr/>
              <a:t>‹#›</a:t>
            </a:fld>
            <a:endParaRPr lang="en-US"/>
          </a:p>
        </p:txBody>
      </p:sp>
    </p:spTree>
    <p:extLst>
      <p:ext uri="{BB962C8B-B14F-4D97-AF65-F5344CB8AC3E}">
        <p14:creationId xmlns:p14="http://schemas.microsoft.com/office/powerpoint/2010/main" val="1797680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613DC-7221-46BD-BBCB-67E090050927}" type="datetimeFigureOut">
              <a:rPr lang="en-US" smtClean="0"/>
              <a:pPr/>
              <a:t>11/1/2025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ECBE8-1E95-4F14-B886-6E85372086CC}" type="slidenum">
              <a:rPr lang="en-US" smtClean="0"/>
              <a:pPr/>
              <a:t>‹#›</a:t>
            </a:fld>
            <a:endParaRPr lang="en-US"/>
          </a:p>
        </p:txBody>
      </p:sp>
    </p:spTree>
    <p:extLst>
      <p:ext uri="{BB962C8B-B14F-4D97-AF65-F5344CB8AC3E}">
        <p14:creationId xmlns:p14="http://schemas.microsoft.com/office/powerpoint/2010/main" val="11289726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nam hoc 21-22\hinhnen\hinh-background-mam-non-dep-nhat_0401105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522966" y="266700"/>
            <a:ext cx="4038541" cy="707886"/>
          </a:xfrm>
          <a:prstGeom prst="rect">
            <a:avLst/>
          </a:prstGeom>
          <a:noFill/>
        </p:spPr>
        <p:txBody>
          <a:bodyPr wrap="none">
            <a:spAutoFit/>
          </a:bodyPr>
          <a:lstStyle/>
          <a:p>
            <a:pPr algn="ctr">
              <a:defRPr/>
            </a:pPr>
            <a:r>
              <a:rPr lang="vi-VN" sz="2000" b="1" dirty="0">
                <a:solidFill>
                  <a:srgbClr val="FF0000"/>
                </a:solidFill>
                <a:latin typeface="+mj-lt"/>
                <a:cs typeface="Arial" charset="0"/>
                <a:sym typeface="Arial" charset="0"/>
              </a:rPr>
              <a:t>UBND </a:t>
            </a:r>
            <a:r>
              <a:rPr lang="en-US" sz="2000" b="1" dirty="0" smtClean="0">
                <a:solidFill>
                  <a:srgbClr val="FF0000"/>
                </a:solidFill>
                <a:latin typeface="+mj-lt"/>
                <a:cs typeface="Arial" charset="0"/>
                <a:sym typeface="Arial" charset="0"/>
              </a:rPr>
              <a:t>PHƯỜNG </a:t>
            </a:r>
            <a:r>
              <a:rPr lang="en-US" sz="2000" b="1" dirty="0" smtClean="0">
                <a:solidFill>
                  <a:srgbClr val="FF0000"/>
                </a:solidFill>
                <a:latin typeface="+mj-lt"/>
                <a:cs typeface="Arial" charset="0"/>
                <a:sym typeface="Arial" charset="0"/>
              </a:rPr>
              <a:t>BỒ ĐỀ</a:t>
            </a:r>
            <a:endParaRPr lang="vi-VN" sz="2000" b="1" dirty="0">
              <a:solidFill>
                <a:srgbClr val="FF0000"/>
              </a:solidFill>
              <a:latin typeface="+mj-lt"/>
              <a:cs typeface="Arial" charset="0"/>
              <a:sym typeface="Arial" charset="0"/>
            </a:endParaRPr>
          </a:p>
          <a:p>
            <a:pPr algn="ctr">
              <a:defRPr/>
            </a:pPr>
            <a:r>
              <a:rPr lang="en-US" sz="2000" b="1" dirty="0" smtClean="0">
                <a:solidFill>
                  <a:srgbClr val="FF0000"/>
                </a:solidFill>
                <a:latin typeface="Times New Roman" pitchFamily="18" charset="0"/>
                <a:cs typeface="Times New Roman" pitchFamily="18" charset="0"/>
                <a:sym typeface="Arial" charset="0"/>
              </a:rPr>
              <a:t>TRƯỜNG MẦM NON </a:t>
            </a:r>
            <a:r>
              <a:rPr lang="en-US" sz="2000" b="1" dirty="0" smtClean="0">
                <a:solidFill>
                  <a:srgbClr val="FF0000"/>
                </a:solidFill>
                <a:latin typeface="Times New Roman" pitchFamily="18" charset="0"/>
                <a:cs typeface="Times New Roman" pitchFamily="18" charset="0"/>
                <a:sym typeface="Arial" charset="0"/>
              </a:rPr>
              <a:t>GIA QUẤT</a:t>
            </a:r>
            <a:endParaRPr lang="vi-VN" sz="2000" b="1" dirty="0">
              <a:solidFill>
                <a:srgbClr val="FF0000"/>
              </a:solidFill>
              <a:latin typeface="Times New Roman" pitchFamily="18" charset="0"/>
              <a:cs typeface="Times New Roman" pitchFamily="18" charset="0"/>
              <a:sym typeface="Arial" charset="0"/>
            </a:endParaRPr>
          </a:p>
        </p:txBody>
      </p:sp>
      <p:sp>
        <p:nvSpPr>
          <p:cNvPr id="3077" name="TextBox 4"/>
          <p:cNvSpPr txBox="1">
            <a:spLocks noChangeArrowheads="1"/>
          </p:cNvSpPr>
          <p:nvPr/>
        </p:nvSpPr>
        <p:spPr bwMode="auto">
          <a:xfrm>
            <a:off x="3945731" y="84455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n-US" altLang="en-US" sz="1400">
              <a:solidFill>
                <a:srgbClr val="000000"/>
              </a:solidFill>
            </a:endParaRPr>
          </a:p>
        </p:txBody>
      </p:sp>
      <p:sp>
        <p:nvSpPr>
          <p:cNvPr id="6" name="TextBox 5"/>
          <p:cNvSpPr txBox="1"/>
          <p:nvPr/>
        </p:nvSpPr>
        <p:spPr>
          <a:xfrm>
            <a:off x="380999" y="2362200"/>
            <a:ext cx="8763001" cy="4462760"/>
          </a:xfrm>
          <a:prstGeom prst="rect">
            <a:avLst/>
          </a:prstGeom>
          <a:noFill/>
        </p:spPr>
        <p:txBody>
          <a:bodyPr wrap="square">
            <a:spAutoFit/>
          </a:bodyPr>
          <a:lstStyle/>
          <a:p>
            <a:pPr algn="ctr">
              <a:defRPr/>
            </a:pPr>
            <a:r>
              <a:rPr lang="en-US" sz="3600" b="1" dirty="0" smtClean="0">
                <a:solidFill>
                  <a:srgbClr val="FF0000"/>
                </a:solidFill>
                <a:latin typeface="Times New Roman" pitchFamily="18" charset="0"/>
                <a:cs typeface="Times New Roman" pitchFamily="18" charset="0"/>
                <a:sym typeface="Arial" charset="0"/>
              </a:rPr>
              <a:t>GIÁO ÁN PHÁT TRIỂN NGÔN NGỮ</a:t>
            </a:r>
          </a:p>
          <a:p>
            <a:pPr>
              <a:defRPr/>
            </a:pPr>
            <a:r>
              <a:rPr lang="en-US" sz="4400" b="1" dirty="0" smtClean="0">
                <a:solidFill>
                  <a:srgbClr val="FF0000"/>
                </a:solidFill>
                <a:latin typeface="Times New Roman" pitchFamily="18" charset="0"/>
                <a:cs typeface="Times New Roman" pitchFamily="18" charset="0"/>
                <a:sym typeface="Arial" charset="0"/>
              </a:rPr>
              <a:t> </a:t>
            </a:r>
          </a:p>
          <a:p>
            <a:pPr>
              <a:defRPr/>
            </a:pPr>
            <a:endParaRPr lang="vi-VN" sz="4400" b="1" dirty="0">
              <a:solidFill>
                <a:srgbClr val="FF0000"/>
              </a:solidFill>
              <a:latin typeface="Times New Roman" pitchFamily="18" charset="0"/>
              <a:cs typeface="Times New Roman" pitchFamily="18" charset="0"/>
              <a:sym typeface="Arial" charset="0"/>
            </a:endParaRPr>
          </a:p>
          <a:p>
            <a:pPr>
              <a:defRPr/>
            </a:pPr>
            <a:r>
              <a:rPr lang="vi-VN" sz="3200" b="1" dirty="0">
                <a:solidFill>
                  <a:srgbClr val="C00000"/>
                </a:solidFill>
                <a:latin typeface="+mj-lt"/>
                <a:cs typeface="Arial" charset="0"/>
                <a:sym typeface="Arial" charset="0"/>
              </a:rPr>
              <a:t>Đề tài: </a:t>
            </a:r>
            <a:r>
              <a:rPr lang="en-US" sz="3200" b="1" dirty="0" err="1" smtClean="0">
                <a:solidFill>
                  <a:srgbClr val="C00000"/>
                </a:solidFill>
                <a:latin typeface="+mj-lt"/>
                <a:cs typeface="Arial" charset="0"/>
                <a:sym typeface="Arial" charset="0"/>
              </a:rPr>
              <a:t>Truyện</a:t>
            </a:r>
            <a:r>
              <a:rPr lang="en-US" sz="3200" b="1" dirty="0" smtClean="0">
                <a:solidFill>
                  <a:srgbClr val="C00000"/>
                </a:solidFill>
                <a:latin typeface="+mj-lt"/>
                <a:cs typeface="Arial" charset="0"/>
                <a:sym typeface="Arial" charset="0"/>
              </a:rPr>
              <a:t> : </a:t>
            </a:r>
            <a:r>
              <a:rPr lang="en-US" sz="3200" b="1" dirty="0" err="1" smtClean="0">
                <a:solidFill>
                  <a:srgbClr val="C00000"/>
                </a:solidFill>
                <a:latin typeface="+mj-lt"/>
                <a:cs typeface="Arial" charset="0"/>
                <a:sym typeface="Arial" charset="0"/>
              </a:rPr>
              <a:t>Chào</a:t>
            </a:r>
            <a:r>
              <a:rPr lang="en-US" sz="3200" b="1" dirty="0" smtClean="0">
                <a:solidFill>
                  <a:srgbClr val="C00000"/>
                </a:solidFill>
                <a:latin typeface="+mj-lt"/>
                <a:cs typeface="Arial" charset="0"/>
                <a:sym typeface="Arial" charset="0"/>
              </a:rPr>
              <a:t> </a:t>
            </a:r>
            <a:r>
              <a:rPr lang="en-US" sz="3200" b="1" dirty="0" err="1" smtClean="0">
                <a:solidFill>
                  <a:srgbClr val="C00000"/>
                </a:solidFill>
                <a:latin typeface="+mj-lt"/>
                <a:cs typeface="Arial" charset="0"/>
                <a:sym typeface="Arial" charset="0"/>
              </a:rPr>
              <a:t>buổi</a:t>
            </a:r>
            <a:r>
              <a:rPr lang="en-US" sz="3200" b="1" dirty="0" smtClean="0">
                <a:solidFill>
                  <a:srgbClr val="C00000"/>
                </a:solidFill>
                <a:latin typeface="+mj-lt"/>
                <a:cs typeface="Arial" charset="0"/>
                <a:sym typeface="Arial" charset="0"/>
              </a:rPr>
              <a:t> </a:t>
            </a:r>
            <a:r>
              <a:rPr lang="en-US" sz="3200" b="1" dirty="0" err="1" smtClean="0">
                <a:solidFill>
                  <a:srgbClr val="C00000"/>
                </a:solidFill>
                <a:latin typeface="+mj-lt"/>
                <a:cs typeface="Arial" charset="0"/>
                <a:sym typeface="Arial" charset="0"/>
              </a:rPr>
              <a:t>sáng</a:t>
            </a:r>
            <a:endParaRPr lang="vi-VN" sz="3200" b="1" dirty="0">
              <a:solidFill>
                <a:srgbClr val="C00000"/>
              </a:solidFill>
              <a:latin typeface="+mj-lt"/>
              <a:cs typeface="Arial" charset="0"/>
              <a:sym typeface="Arial" charset="0"/>
            </a:endParaRPr>
          </a:p>
          <a:p>
            <a:pPr>
              <a:defRPr/>
            </a:pPr>
            <a:r>
              <a:rPr lang="en-US" sz="3200" b="1" dirty="0" err="1" smtClean="0">
                <a:solidFill>
                  <a:srgbClr val="C00000"/>
                </a:solidFill>
                <a:latin typeface="+mj-lt"/>
                <a:cs typeface="Arial" charset="0"/>
                <a:sym typeface="Arial" charset="0"/>
              </a:rPr>
              <a:t>Lớp</a:t>
            </a:r>
            <a:r>
              <a:rPr lang="en-US" sz="3200" b="1" dirty="0" smtClean="0">
                <a:solidFill>
                  <a:srgbClr val="C00000"/>
                </a:solidFill>
                <a:latin typeface="+mj-lt"/>
                <a:cs typeface="Arial" charset="0"/>
                <a:sym typeface="Arial" charset="0"/>
              </a:rPr>
              <a:t> </a:t>
            </a:r>
            <a:r>
              <a:rPr lang="en-US" sz="3200" b="1" dirty="0" err="1" smtClean="0">
                <a:solidFill>
                  <a:srgbClr val="C00000"/>
                </a:solidFill>
                <a:latin typeface="+mj-lt"/>
                <a:cs typeface="Arial" charset="0"/>
                <a:sym typeface="Arial" charset="0"/>
              </a:rPr>
              <a:t>nhà</a:t>
            </a:r>
            <a:r>
              <a:rPr lang="en-US" sz="3200" b="1" dirty="0" smtClean="0">
                <a:solidFill>
                  <a:srgbClr val="C00000"/>
                </a:solidFill>
                <a:latin typeface="+mj-lt"/>
                <a:cs typeface="Arial" charset="0"/>
                <a:sym typeface="Arial" charset="0"/>
              </a:rPr>
              <a:t> </a:t>
            </a:r>
            <a:r>
              <a:rPr lang="en-US" sz="3200" b="1" dirty="0" err="1" smtClean="0">
                <a:solidFill>
                  <a:srgbClr val="C00000"/>
                </a:solidFill>
                <a:latin typeface="+mj-lt"/>
                <a:cs typeface="Arial" charset="0"/>
                <a:sym typeface="Arial" charset="0"/>
              </a:rPr>
              <a:t>trẻ</a:t>
            </a:r>
            <a:r>
              <a:rPr lang="en-US" sz="3200" b="1" smtClean="0">
                <a:solidFill>
                  <a:srgbClr val="C00000"/>
                </a:solidFill>
                <a:latin typeface="+mj-lt"/>
                <a:cs typeface="Arial" charset="0"/>
                <a:sym typeface="Arial" charset="0"/>
              </a:rPr>
              <a:t> </a:t>
            </a:r>
            <a:r>
              <a:rPr lang="en-US" sz="3200" b="1" smtClean="0">
                <a:solidFill>
                  <a:srgbClr val="C00000"/>
                </a:solidFill>
                <a:latin typeface="+mj-lt"/>
                <a:cs typeface="Arial" charset="0"/>
                <a:sym typeface="Arial" charset="0"/>
              </a:rPr>
              <a:t>D3</a:t>
            </a:r>
            <a:endParaRPr lang="en-US" sz="3200" b="1" dirty="0" smtClean="0">
              <a:solidFill>
                <a:srgbClr val="C00000"/>
              </a:solidFill>
              <a:latin typeface="+mj-lt"/>
              <a:cs typeface="Arial" charset="0"/>
              <a:sym typeface="Arial" charset="0"/>
            </a:endParaRPr>
          </a:p>
          <a:p>
            <a:pPr>
              <a:defRPr/>
            </a:pPr>
            <a:r>
              <a:rPr lang="en-US" sz="3200" b="1" dirty="0" smtClean="0">
                <a:solidFill>
                  <a:srgbClr val="FF0000"/>
                </a:solidFill>
                <a:latin typeface="+mj-lt"/>
                <a:cs typeface="Arial" charset="0"/>
                <a:sym typeface="Arial" charset="0"/>
              </a:rPr>
              <a:t>                    </a:t>
            </a:r>
          </a:p>
          <a:p>
            <a:pPr>
              <a:defRPr/>
            </a:pPr>
            <a:endParaRPr lang="en-US" sz="3200" b="1" dirty="0" smtClean="0">
              <a:solidFill>
                <a:srgbClr val="FF0000"/>
              </a:solidFill>
              <a:latin typeface="+mj-lt"/>
              <a:cs typeface="Arial" charset="0"/>
              <a:sym typeface="Arial" charset="0"/>
            </a:endParaRPr>
          </a:p>
          <a:p>
            <a:pPr>
              <a:defRPr/>
            </a:pPr>
            <a:r>
              <a:rPr lang="en-US" sz="3200" b="1" dirty="0" smtClean="0">
                <a:solidFill>
                  <a:srgbClr val="FF0000"/>
                </a:solidFill>
                <a:latin typeface="+mj-lt"/>
                <a:cs typeface="Arial" charset="0"/>
                <a:sym typeface="Arial" charset="0"/>
              </a:rPr>
              <a:t>                   </a:t>
            </a:r>
            <a:r>
              <a:rPr lang="en-US" sz="3200" b="1" dirty="0" err="1" smtClean="0">
                <a:latin typeface="+mj-lt"/>
                <a:cs typeface="Arial" charset="0"/>
                <a:sym typeface="Arial" charset="0"/>
              </a:rPr>
              <a:t>Năm</a:t>
            </a:r>
            <a:r>
              <a:rPr lang="en-US" sz="3200" b="1" dirty="0" smtClean="0">
                <a:latin typeface="+mj-lt"/>
                <a:cs typeface="Arial" charset="0"/>
                <a:sym typeface="Arial" charset="0"/>
              </a:rPr>
              <a:t> </a:t>
            </a:r>
            <a:r>
              <a:rPr lang="en-US" sz="3200" b="1" dirty="0" err="1" smtClean="0">
                <a:latin typeface="+mj-lt"/>
                <a:cs typeface="Arial" charset="0"/>
                <a:sym typeface="Arial" charset="0"/>
              </a:rPr>
              <a:t>học</a:t>
            </a:r>
            <a:r>
              <a:rPr lang="en-US" sz="3200" b="1" dirty="0" smtClean="0">
                <a:latin typeface="+mj-lt"/>
                <a:cs typeface="Arial" charset="0"/>
                <a:sym typeface="Arial" charset="0"/>
              </a:rPr>
              <a:t> 2025-2026</a:t>
            </a:r>
            <a:endParaRPr lang="vi-VN" sz="3200" b="1" dirty="0">
              <a:latin typeface="+mj-lt"/>
              <a:cs typeface="Arial" charset="0"/>
              <a:sym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19600"/>
            <a:ext cx="9144000" cy="2362200"/>
          </a:xfrm>
        </p:spPr>
        <p:txBody>
          <a:bodyPr>
            <a:normAutofit fontScale="90000"/>
          </a:bodyPr>
          <a:lstStyle/>
          <a:p>
            <a:pPr algn="l"/>
            <a:r>
              <a:rPr lang="en-US" sz="3100" dirty="0" smtClean="0"/>
              <a:t/>
            </a:r>
            <a:br>
              <a:rPr lang="en-US" sz="3100" dirty="0" smtClean="0"/>
            </a:br>
            <a:r>
              <a:rPr lang="en-US" sz="3100" dirty="0" err="1" smtClean="0">
                <a:solidFill>
                  <a:schemeClr val="tx1"/>
                </a:solidFill>
                <a:latin typeface="Times" pitchFamily="34" charset="0"/>
                <a:ea typeface="Times" pitchFamily="34" charset="0"/>
                <a:cs typeface="Times" pitchFamily="34" charset="0"/>
              </a:rPr>
              <a:t>Buổi</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sáng</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bé</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thức</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dậy</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và</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mở</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cánh</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cửa</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sổ</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ra.</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Bé</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thấy</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ngoài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trời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nắng</a:t>
            </a:r>
            <a:r>
              <a:rPr lang="en-US" sz="3100" dirty="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đẹp</a:t>
            </a:r>
            <a:r>
              <a:rPr lang="en-US" dirty="0" smtClean="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và</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có</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một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Chim</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đậu</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trên</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cành</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cây</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đang</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hót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líu</a:t>
            </a:r>
            <a:r>
              <a:rPr lang="en-US" sz="3100" dirty="0">
                <a:solidFill>
                  <a:schemeClr val="tx1"/>
                </a:solidFill>
                <a:latin typeface="Times" pitchFamily="34" charset="0"/>
                <a:ea typeface="Times" pitchFamily="34" charset="0"/>
                <a:cs typeface="Times" pitchFamily="34" charset="0"/>
              </a:rPr>
              <a:t> lo, </a:t>
            </a:r>
            <a:r>
              <a:rPr lang="en-US" sz="3100" dirty="0" err="1">
                <a:solidFill>
                  <a:schemeClr val="tx1"/>
                </a:solidFill>
                <a:latin typeface="Times" pitchFamily="34" charset="0"/>
                <a:ea typeface="Times" pitchFamily="34" charset="0"/>
                <a:cs typeface="Times" pitchFamily="34" charset="0"/>
              </a:rPr>
              <a:t>líu</a:t>
            </a:r>
            <a:r>
              <a:rPr lang="en-US" sz="3100" dirty="0">
                <a:solidFill>
                  <a:schemeClr val="tx1"/>
                </a:solidFill>
                <a:latin typeface="Times" pitchFamily="34" charset="0"/>
                <a:ea typeface="Times" pitchFamily="34" charset="0"/>
                <a:cs typeface="Times" pitchFamily="34" charset="0"/>
              </a:rPr>
              <a:t> lo.</a:t>
            </a:r>
            <a:br>
              <a:rPr lang="en-US" sz="3100" dirty="0">
                <a:solidFill>
                  <a:schemeClr val="tx1"/>
                </a:solidFill>
                <a:latin typeface="Times" pitchFamily="34" charset="0"/>
                <a:ea typeface="Times" pitchFamily="34" charset="0"/>
                <a:cs typeface="Times" pitchFamily="34" charset="0"/>
              </a:rPr>
            </a:br>
            <a:r>
              <a:rPr lang="en-US" sz="3100" dirty="0">
                <a:solidFill>
                  <a:schemeClr val="tx1"/>
                </a:solidFill>
                <a:latin typeface="Times" pitchFamily="34" charset="0"/>
                <a:ea typeface="Times" pitchFamily="34" charset="0"/>
                <a:cs typeface="Times" pitchFamily="34" charset="0"/>
              </a:rPr>
              <a:t>- </a:t>
            </a:r>
            <a:r>
              <a:rPr lang="en-US" sz="3100" dirty="0">
                <a:latin typeface="Times" pitchFamily="34" charset="0"/>
                <a:ea typeface="Times" pitchFamily="34" charset="0"/>
                <a:cs typeface="Times" pitchFamily="34" charset="0"/>
              </a:rPr>
              <a:t> </a:t>
            </a:r>
            <a:r>
              <a:rPr lang="en-US" sz="3100" dirty="0" err="1" smtClean="0">
                <a:latin typeface="Times" pitchFamily="34" charset="0"/>
                <a:ea typeface="Times" pitchFamily="34" charset="0"/>
                <a:cs typeface="Times" pitchFamily="34" charset="0"/>
              </a:rPr>
              <a:t>Bé</a:t>
            </a:r>
            <a:r>
              <a:rPr lang="en-US" sz="3100" dirty="0" smtClean="0">
                <a:latin typeface="Times" pitchFamily="34" charset="0"/>
                <a:ea typeface="Times" pitchFamily="34" charset="0"/>
                <a:cs typeface="Times" pitchFamily="34" charset="0"/>
              </a:rPr>
              <a:t> </a:t>
            </a:r>
            <a:r>
              <a:rPr lang="en-US" sz="3100" dirty="0" err="1" smtClean="0">
                <a:latin typeface="Times" pitchFamily="34" charset="0"/>
                <a:ea typeface="Times" pitchFamily="34" charset="0"/>
                <a:cs typeface="Times" pitchFamily="34" charset="0"/>
              </a:rPr>
              <a:t>nói,c</a:t>
            </a:r>
            <a:r>
              <a:rPr lang="en-US" sz="3100" dirty="0" err="1" smtClean="0">
                <a:solidFill>
                  <a:schemeClr val="tx1"/>
                </a:solidFill>
                <a:latin typeface="Times" pitchFamily="34" charset="0"/>
                <a:ea typeface="Times" pitchFamily="34" charset="0"/>
                <a:cs typeface="Times" pitchFamily="34" charset="0"/>
              </a:rPr>
              <a:t>hào</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Chim</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Chúc</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một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buổi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sáng</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vui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vẻ</a:t>
            </a:r>
            <a:r>
              <a:rPr lang="en-US" sz="3100" dirty="0">
                <a:solidFill>
                  <a:schemeClr val="tx1"/>
                </a:solidFill>
                <a:latin typeface="Times" pitchFamily="34" charset="0"/>
                <a:ea typeface="Times" pitchFamily="34" charset="0"/>
                <a:cs typeface="Times" pitchFamily="34" charset="0"/>
              </a:rPr>
              <a:t> </a:t>
            </a:r>
            <a:br>
              <a:rPr lang="en-US" sz="3100" dirty="0">
                <a:solidFill>
                  <a:schemeClr val="tx1"/>
                </a:solidFill>
                <a:latin typeface="Times" pitchFamily="34" charset="0"/>
                <a:ea typeface="Times" pitchFamily="34" charset="0"/>
                <a:cs typeface="Times" pitchFamily="34" charset="0"/>
              </a:rPr>
            </a:br>
            <a:r>
              <a:rPr lang="en-US" sz="3100" dirty="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Chú</a:t>
            </a:r>
            <a:r>
              <a:rPr lang="en-US" sz="3100" dirty="0" smtClean="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chim</a:t>
            </a:r>
            <a:r>
              <a:rPr lang="en-US" sz="3100" dirty="0" smtClean="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chào</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bé</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ngoan</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chít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chít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Chim</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nói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rối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rít</a:t>
            </a:r>
            <a:r>
              <a:rPr lang="en-US" sz="3100" dirty="0">
                <a:solidFill>
                  <a:schemeClr val="tx1"/>
                </a:solidFill>
                <a:latin typeface="Times" pitchFamily="34" charset="0"/>
                <a:ea typeface="Times" pitchFamily="34" charset="0"/>
                <a:cs typeface="Times" pitchFamily="34" charset="0"/>
              </a:rPr>
              <a:t>.</a:t>
            </a:r>
            <a:r>
              <a:rPr lang="en-US" dirty="0">
                <a:solidFill>
                  <a:schemeClr val="tx1"/>
                </a:solidFill>
                <a:latin typeface="Times" pitchFamily="34" charset="0"/>
                <a:ea typeface="Times" pitchFamily="34" charset="0"/>
                <a:cs typeface="Times" pitchFamily="34" charset="0"/>
              </a:rPr>
              <a:t/>
            </a:r>
            <a:br>
              <a:rPr lang="en-US" dirty="0">
                <a:solidFill>
                  <a:schemeClr val="tx1"/>
                </a:solidFill>
                <a:latin typeface="Times" pitchFamily="34" charset="0"/>
                <a:ea typeface="Times" pitchFamily="34" charset="0"/>
                <a:cs typeface="Times" pitchFamily="34" charset="0"/>
              </a:rPr>
            </a:br>
            <a:endParaRPr lang="en-US" dirty="0">
              <a:solidFill>
                <a:schemeClr val="tx1"/>
              </a:solidFill>
              <a:latin typeface="Times" pitchFamily="34" charset="0"/>
              <a:ea typeface="Times" pitchFamily="34" charset="0"/>
              <a:cs typeface="Times" pitchFamily="34" charset="0"/>
            </a:endParaRPr>
          </a:p>
        </p:txBody>
      </p:sp>
      <p:pic>
        <p:nvPicPr>
          <p:cNvPr id="4" name="Content Placeholder 3" descr="C:\Users\PC\Desktop\chao_buoi_sang_1.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9144000" cy="4343399"/>
          </a:xfrm>
          <a:prstGeom prst="rect">
            <a:avLst/>
          </a:prstGeom>
          <a:noFill/>
          <a:ln>
            <a:noFill/>
          </a:ln>
        </p:spPr>
      </p:pic>
    </p:spTree>
    <p:extLst>
      <p:ext uri="{BB962C8B-B14F-4D97-AF65-F5344CB8AC3E}">
        <p14:creationId xmlns:p14="http://schemas.microsoft.com/office/powerpoint/2010/main" val="1085678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257800"/>
            <a:ext cx="8229600" cy="1808018"/>
          </a:xfrm>
        </p:spPr>
        <p:txBody>
          <a:bodyPr>
            <a:normAutofit fontScale="90000"/>
          </a:bodyPr>
          <a:lstStyle/>
          <a:p>
            <a:pPr lvl="0"/>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Bé</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vẫy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vẫy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tay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chào</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Chim</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và</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chú</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Chim</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vẫy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hai</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cánh</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chào</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lại</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a:t>
            </a:r>
            <a:r>
              <a:rPr kumimoji="0" lang="en-US" sz="6600" b="0" i="0" u="none" strike="noStrike" cap="none" normalizeH="0" baseline="0" dirty="0" smtClean="0">
                <a:ln>
                  <a:noFill/>
                </a:ln>
                <a:solidFill>
                  <a:schemeClr val="tx1"/>
                </a:solidFill>
                <a:effectLst/>
                <a:latin typeface="Times" pitchFamily="34" charset="0"/>
                <a:ea typeface="Times" pitchFamily="34" charset="0"/>
                <a:cs typeface="Times" pitchFamily="34" charset="0"/>
              </a:rPr>
              <a:t/>
            </a:r>
            <a:br>
              <a:rPr kumimoji="0" lang="en-US" sz="6600" b="0" i="0" u="none" strike="noStrike" cap="none" normalizeH="0" baseline="0" dirty="0" smtClean="0">
                <a:ln>
                  <a:noFill/>
                </a:ln>
                <a:solidFill>
                  <a:schemeClr val="tx1"/>
                </a:solidFill>
                <a:effectLst/>
                <a:latin typeface="Times" pitchFamily="34" charset="0"/>
                <a:ea typeface="Times" pitchFamily="34" charset="0"/>
                <a:cs typeface="Times" pitchFamily="34" charset="0"/>
              </a:rPr>
            </a:br>
            <a:endParaRPr lang="en-US" dirty="0">
              <a:latin typeface="Times" pitchFamily="34" charset="0"/>
              <a:ea typeface="Times" pitchFamily="34" charset="0"/>
              <a:cs typeface="Times" pitchFamily="34" charset="0"/>
            </a:endParaRPr>
          </a:p>
        </p:txBody>
      </p:sp>
      <p:pic>
        <p:nvPicPr>
          <p:cNvPr id="4" name="Picture 1" descr="chao_buoi_sang_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806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2514600"/>
          </a:xfrm>
        </p:spPr>
        <p:txBody>
          <a:bodyPr>
            <a:normAutofit fontScale="90000"/>
          </a:bodyPr>
          <a:lstStyle/>
          <a:p>
            <a:r>
              <a:rPr lang="en-US" sz="5300" dirty="0" smtClean="0">
                <a:latin typeface="Times New Roman" pitchFamily="18" charset="0"/>
                <a:cs typeface="Times New Roman" pitchFamily="18" charset="0"/>
              </a:rPr>
              <a:t/>
            </a:r>
            <a:br>
              <a:rPr lang="en-US" sz="5300" dirty="0" smtClean="0">
                <a:latin typeface="Times New Roman" pitchFamily="18" charset="0"/>
                <a:cs typeface="Times New Roman" pitchFamily="18" charset="0"/>
              </a:rPr>
            </a:br>
            <a:r>
              <a:rPr lang="en-US" sz="5300" dirty="0" err="1" smtClean="0">
                <a:latin typeface="Times New Roman" pitchFamily="18" charset="0"/>
                <a:cs typeface="Times New Roman" pitchFamily="18" charset="0"/>
              </a:rPr>
              <a:t>Cô</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cừa</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kể</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cho</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các</a:t>
            </a:r>
            <a:r>
              <a:rPr lang="en-US" sz="5300" dirty="0" smtClean="0">
                <a:latin typeface="Times New Roman" pitchFamily="18" charset="0"/>
                <a:cs typeface="Times New Roman" pitchFamily="18" charset="0"/>
              </a:rPr>
              <a:t> con </a:t>
            </a:r>
            <a:r>
              <a:rPr lang="en-US" sz="5300" dirty="0" err="1" smtClean="0">
                <a:latin typeface="Times New Roman" pitchFamily="18" charset="0"/>
                <a:cs typeface="Times New Roman" pitchFamily="18" charset="0"/>
              </a:rPr>
              <a:t>nghe</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câu</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chuyện</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gì</a:t>
            </a:r>
            <a:r>
              <a:rPr lang="en-US" sz="5300" dirty="0" smtClean="0">
                <a:latin typeface="Times New Roman" pitchFamily="18" charset="0"/>
                <a:cs typeface="Times New Roman" pitchFamily="18" charset="0"/>
              </a:rPr>
              <a:t>?</a:t>
            </a:r>
            <a:br>
              <a:rPr lang="en-US" sz="5300" dirty="0" smtClean="0">
                <a:latin typeface="Times New Roman" pitchFamily="18" charset="0"/>
                <a:cs typeface="Times New Roman" pitchFamily="18" charset="0"/>
              </a:rPr>
            </a:br>
            <a:r>
              <a:rPr lang="en-US" dirty="0" smtClean="0"/>
              <a:t> </a:t>
            </a:r>
            <a:endParaRPr lang="en-US" dirty="0"/>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15" y="1828801"/>
            <a:ext cx="914479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6618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0"/>
            <a:ext cx="8229600" cy="1143000"/>
          </a:xfrm>
        </p:spPr>
        <p:txBody>
          <a:bodyPr>
            <a:noAutofit/>
          </a:bodyPr>
          <a:lstStyle/>
          <a:p>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câu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chuyện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nào</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709" y="0"/>
            <a:ext cx="9144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318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28D0453-4A36-42B4-BECF-9B9004047B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85333"/>
          </a:xfrm>
          <a:prstGeom prst="rect">
            <a:avLst/>
          </a:prstGeom>
        </p:spPr>
      </p:pic>
      <p:sp>
        <p:nvSpPr>
          <p:cNvPr id="6" name="TextBox 5">
            <a:extLst>
              <a:ext uri="{FF2B5EF4-FFF2-40B4-BE49-F238E27FC236}">
                <a16:creationId xmlns:a16="http://schemas.microsoft.com/office/drawing/2014/main" xmlns="" id="{A06FD187-EC4B-4E3D-B365-2766A661D658}"/>
              </a:ext>
            </a:extLst>
          </p:cNvPr>
          <p:cNvSpPr txBox="1"/>
          <p:nvPr/>
        </p:nvSpPr>
        <p:spPr>
          <a:xfrm>
            <a:off x="1596935" y="3120887"/>
            <a:ext cx="5917473" cy="1754326"/>
          </a:xfrm>
          <a:prstGeom prst="rect">
            <a:avLst/>
          </a:prstGeom>
          <a:noFill/>
        </p:spPr>
        <p:txBody>
          <a:bodyPr wrap="square" rtlCol="0">
            <a:spAutoFit/>
          </a:bodyPr>
          <a:lstStyle/>
          <a:p>
            <a:pPr algn="ctr"/>
            <a:r>
              <a:rPr lang="en-US" sz="5400" b="1" dirty="0" err="1" smtClean="0">
                <a:solidFill>
                  <a:srgbClr val="0070C0"/>
                </a:solidFill>
                <a:latin typeface="Times New Roman" pitchFamily="18" charset="0"/>
                <a:cs typeface="Times New Roman" pitchFamily="18" charset="0"/>
              </a:rPr>
              <a:t>Đàm</a:t>
            </a:r>
            <a:r>
              <a:rPr lang="en-US" sz="5400" b="1" dirty="0" smtClean="0">
                <a:solidFill>
                  <a:srgbClr val="0070C0"/>
                </a:solidFill>
                <a:latin typeface="Times New Roman" pitchFamily="18" charset="0"/>
                <a:cs typeface="Times New Roman" pitchFamily="18" charset="0"/>
              </a:rPr>
              <a:t> </a:t>
            </a:r>
            <a:r>
              <a:rPr lang="en-US" sz="5400" b="1" dirty="0" err="1" smtClean="0">
                <a:solidFill>
                  <a:srgbClr val="0070C0"/>
                </a:solidFill>
                <a:latin typeface="Times New Roman" pitchFamily="18" charset="0"/>
                <a:cs typeface="Times New Roman" pitchFamily="18" charset="0"/>
              </a:rPr>
              <a:t>thoại-trích</a:t>
            </a:r>
            <a:r>
              <a:rPr lang="en-US" sz="5400" b="1" dirty="0" smtClean="0">
                <a:solidFill>
                  <a:srgbClr val="0070C0"/>
                </a:solidFill>
                <a:latin typeface="Times New Roman" pitchFamily="18" charset="0"/>
                <a:cs typeface="Times New Roman" pitchFamily="18" charset="0"/>
              </a:rPr>
              <a:t> </a:t>
            </a:r>
            <a:r>
              <a:rPr lang="en-US" sz="5400" b="1" dirty="0" err="1" smtClean="0">
                <a:solidFill>
                  <a:srgbClr val="0070C0"/>
                </a:solidFill>
                <a:latin typeface="Times New Roman" pitchFamily="18" charset="0"/>
                <a:cs typeface="Times New Roman" pitchFamily="18" charset="0"/>
              </a:rPr>
              <a:t>dẫn</a:t>
            </a:r>
            <a:r>
              <a:rPr lang="en-US" sz="5400" b="1" dirty="0" smtClean="0">
                <a:solidFill>
                  <a:srgbClr val="0070C0"/>
                </a:solidFill>
                <a:latin typeface="#9Slide03 Arima Madurai Black" panose="00000A00000000000000" pitchFamily="2" charset="0"/>
                <a:cs typeface="#9Slide03 Arima Madurai Black" panose="00000A00000000000000" pitchFamily="2" charset="0"/>
              </a:rPr>
              <a:t>.</a:t>
            </a:r>
            <a:endParaRPr lang="vi-VN" sz="5400" b="1" dirty="0">
              <a:solidFill>
                <a:srgbClr val="0070C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3975486969"/>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6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10200"/>
            <a:ext cx="8229600" cy="1427018"/>
          </a:xfrm>
        </p:spPr>
        <p:txBody>
          <a:bodyPr>
            <a:normAutofit fontScale="90000"/>
          </a:bodyPr>
          <a:lstStyle/>
          <a:p>
            <a:pPr algn="l"/>
            <a:r>
              <a:rPr lang="en-US" dirty="0" smtClean="0"/>
              <a:t/>
            </a:r>
            <a:br>
              <a:rPr lang="en-US" dirty="0" smtClean="0"/>
            </a:br>
            <a:r>
              <a:rPr lang="vi-VN" dirty="0" smtClean="0"/>
              <a:t>- </a:t>
            </a:r>
            <a:r>
              <a:rPr lang="vi-VN" dirty="0" smtClean="0">
                <a:latin typeface="Times New Roman" pitchFamily="18" charset="0"/>
                <a:cs typeface="Times New Roman" pitchFamily="18" charset="0"/>
              </a:rPr>
              <a:t>Buổi sáng khi thức dậy bé đã làm gì?</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vi-VN" dirty="0" smtClean="0">
                <a:latin typeface="Times New Roman" pitchFamily="18" charset="0"/>
                <a:cs typeface="Times New Roman" pitchFamily="18" charset="0"/>
              </a:rPr>
              <a:t>-Bé </a:t>
            </a:r>
            <a:r>
              <a:rPr lang="en-US" dirty="0" err="1" smtClean="0">
                <a:latin typeface="Times New Roman" pitchFamily="18" charset="0"/>
                <a:cs typeface="Times New Roman" pitchFamily="18" charset="0"/>
              </a:rPr>
              <a:t>nhìn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thấy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chú</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đậu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cành</a:t>
            </a:r>
            <a:r>
              <a:rPr lang="vi-VN" dirty="0" smtClean="0">
                <a:latin typeface="Times New Roman" pitchFamily="18" charset="0"/>
                <a:cs typeface="Times New Roman" pitchFamily="18" charset="0"/>
              </a:rPr>
              <a:t>?</a:t>
            </a:r>
            <a:r>
              <a:rPr lang="vi-VN" dirty="0" smtClean="0"/>
              <a:t/>
            </a:r>
            <a:br>
              <a:rPr lang="vi-VN" dirty="0" smtClean="0"/>
            </a:br>
            <a:endParaRPr 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527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694218"/>
            <a:ext cx="8229600" cy="1143000"/>
          </a:xfrm>
        </p:spPr>
        <p:txBody>
          <a:bodyPr>
            <a:normAutofit fontScale="90000"/>
          </a:bodyPr>
          <a:lstStyle/>
          <a:p>
            <a:r>
              <a:rPr lang="vi-VN" dirty="0" smtClean="0"/>
              <a:t>- </a:t>
            </a:r>
            <a:r>
              <a:rPr lang="en-US" dirty="0" err="1" smtClean="0"/>
              <a:t>Bé</a:t>
            </a:r>
            <a:r>
              <a:rPr lang="en-US" dirty="0" smtClean="0"/>
              <a:t> </a:t>
            </a:r>
            <a:r>
              <a:rPr lang="en-US" dirty="0" err="1" smtClean="0"/>
              <a:t>làm</a:t>
            </a:r>
            <a:r>
              <a:rPr lang="en-US" dirty="0" smtClean="0"/>
              <a:t> </a:t>
            </a:r>
            <a:r>
              <a:rPr lang="en-US" dirty="0" err="1" smtClean="0"/>
              <a:t>gì</a:t>
            </a:r>
            <a:r>
              <a:rPr lang="en-US" dirty="0" smtClean="0"/>
              <a:t> </a:t>
            </a:r>
            <a:r>
              <a:rPr lang="en-US" dirty="0" err="1" smtClean="0"/>
              <a:t>để</a:t>
            </a:r>
            <a:r>
              <a:rPr lang="en-US" dirty="0" smtClean="0"/>
              <a:t> </a:t>
            </a:r>
            <a:r>
              <a:rPr lang="en-US" dirty="0" err="1" smtClean="0"/>
              <a:t>chào</a:t>
            </a:r>
            <a:r>
              <a:rPr lang="en-US" dirty="0" smtClean="0"/>
              <a:t> </a:t>
            </a:r>
            <a:r>
              <a:rPr lang="en-US" dirty="0" err="1" smtClean="0"/>
              <a:t>chú</a:t>
            </a:r>
            <a:r>
              <a:rPr lang="en-US" dirty="0" smtClean="0"/>
              <a:t> </a:t>
            </a:r>
            <a:r>
              <a:rPr lang="en-US" dirty="0" err="1" smtClean="0"/>
              <a:t>chim</a:t>
            </a:r>
            <a:r>
              <a:rPr lang="vi-VN" dirty="0" smtClean="0"/>
              <a:t>? </a:t>
            </a:r>
            <a:r>
              <a:rPr lang="en-US" dirty="0" smtClean="0"/>
              <a:t/>
            </a:r>
            <a:br>
              <a:rPr lang="en-US" dirty="0" smtClean="0"/>
            </a:br>
            <a:r>
              <a:rPr lang="en-US" dirty="0" smtClean="0"/>
              <a:t>- </a:t>
            </a:r>
            <a:r>
              <a:rPr lang="en-US" dirty="0" err="1" smtClean="0"/>
              <a:t>Chú</a:t>
            </a:r>
            <a:r>
              <a:rPr lang="en-US" dirty="0" smtClean="0"/>
              <a:t> </a:t>
            </a:r>
            <a:r>
              <a:rPr lang="en-US" dirty="0" err="1" smtClean="0"/>
              <a:t>chim</a:t>
            </a:r>
            <a:r>
              <a:rPr lang="en-US" dirty="0" smtClean="0"/>
              <a:t> </a:t>
            </a:r>
            <a:r>
              <a:rPr lang="en-US" dirty="0" err="1" smtClean="0"/>
              <a:t>đã</a:t>
            </a:r>
            <a:r>
              <a:rPr lang="en-US" dirty="0" smtClean="0"/>
              <a:t> </a:t>
            </a:r>
            <a:r>
              <a:rPr lang="en-US" dirty="0" err="1" smtClean="0"/>
              <a:t>chào</a:t>
            </a:r>
            <a:r>
              <a:rPr lang="en-US" dirty="0" smtClean="0"/>
              <a:t> </a:t>
            </a:r>
            <a:r>
              <a:rPr lang="en-US" dirty="0" err="1" smtClean="0"/>
              <a:t>bé</a:t>
            </a:r>
            <a:r>
              <a:rPr lang="en-US" dirty="0" smtClean="0"/>
              <a:t> </a:t>
            </a:r>
            <a:r>
              <a:rPr lang="en-US" dirty="0" err="1" smtClean="0"/>
              <a:t>lại</a:t>
            </a:r>
            <a:r>
              <a:rPr lang="en-US" dirty="0" smtClean="0"/>
              <a:t> </a:t>
            </a:r>
            <a:r>
              <a:rPr lang="en-US" dirty="0" err="1" smtClean="0"/>
              <a:t>như</a:t>
            </a:r>
            <a:r>
              <a:rPr lang="en-US" dirty="0" smtClean="0"/>
              <a:t> </a:t>
            </a:r>
            <a:r>
              <a:rPr lang="en-US" dirty="0" err="1" smtClean="0"/>
              <a:t>thế</a:t>
            </a:r>
            <a:r>
              <a:rPr lang="en-US" dirty="0" smtClean="0"/>
              <a:t> </a:t>
            </a:r>
            <a:r>
              <a:rPr lang="en-US" smtClean="0"/>
              <a:t>nào</a:t>
            </a:r>
            <a:endParaRPr lang="en-US"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48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294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995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016960" y="2967335"/>
            <a:ext cx="7110088" cy="923330"/>
          </a:xfrm>
          <a:prstGeom prst="rect">
            <a:avLst/>
          </a:prstGeom>
          <a:noFill/>
        </p:spPr>
        <p:txBody>
          <a:bodyPr wrap="none">
            <a:spAutoFit/>
          </a:bodyPr>
          <a:lstStyle/>
          <a:p>
            <a:pPr algn="ctr">
              <a:defRPr/>
            </a:pPr>
            <a:r>
              <a:rPr lang="en-US" sz="5400" b="1" spc="50" dirty="0">
                <a:ln w="0"/>
                <a:solidFill>
                  <a:schemeClr val="bg2"/>
                </a:solidFill>
                <a:effectLst>
                  <a:innerShdw blurRad="63500" dist="50800" dir="13500000">
                    <a:srgbClr val="000000">
                      <a:alpha val="50000"/>
                    </a:srgbClr>
                  </a:innerShdw>
                </a:effectLst>
              </a:rPr>
              <a:t>Xin </a:t>
            </a:r>
            <a:r>
              <a:rPr lang="en-US" sz="5400" b="1" spc="50" dirty="0" err="1">
                <a:ln w="0"/>
                <a:solidFill>
                  <a:schemeClr val="bg2"/>
                </a:solidFill>
                <a:effectLst>
                  <a:innerShdw blurRad="63500" dist="50800" dir="13500000">
                    <a:srgbClr val="000000">
                      <a:alpha val="50000"/>
                    </a:srgbClr>
                  </a:innerShdw>
                </a:effectLst>
              </a:rPr>
              <a:t>chào</a:t>
            </a:r>
            <a:r>
              <a:rPr lang="en-US" sz="5400" b="1" spc="50" dirty="0">
                <a:ln w="0"/>
                <a:solidFill>
                  <a:schemeClr val="bg2"/>
                </a:solidFill>
                <a:effectLst>
                  <a:innerShdw blurRad="63500" dist="50800" dir="13500000">
                    <a:srgbClr val="000000">
                      <a:alpha val="50000"/>
                    </a:srgbClr>
                  </a:innerShdw>
                </a:effectLst>
              </a:rPr>
              <a:t> </a:t>
            </a:r>
            <a:r>
              <a:rPr lang="en-US" sz="5400" b="1" spc="50" dirty="0" err="1">
                <a:ln w="0"/>
                <a:solidFill>
                  <a:schemeClr val="bg2"/>
                </a:solidFill>
                <a:effectLst>
                  <a:innerShdw blurRad="63500" dist="50800" dir="13500000">
                    <a:srgbClr val="000000">
                      <a:alpha val="50000"/>
                    </a:srgbClr>
                  </a:innerShdw>
                </a:effectLst>
              </a:rPr>
              <a:t>và</a:t>
            </a:r>
            <a:r>
              <a:rPr lang="en-US" sz="5400" b="1" spc="50" dirty="0">
                <a:ln w="0"/>
                <a:solidFill>
                  <a:schemeClr val="bg2"/>
                </a:solidFill>
                <a:effectLst>
                  <a:innerShdw blurRad="63500" dist="50800" dir="13500000">
                    <a:srgbClr val="000000">
                      <a:alpha val="50000"/>
                    </a:srgbClr>
                  </a:innerShdw>
                </a:effectLst>
              </a:rPr>
              <a:t> </a:t>
            </a:r>
            <a:r>
              <a:rPr lang="en-US" sz="5400" b="1" spc="50" dirty="0" err="1">
                <a:ln w="0"/>
                <a:solidFill>
                  <a:schemeClr val="bg2"/>
                </a:solidFill>
                <a:effectLst>
                  <a:innerShdw blurRad="63500" dist="50800" dir="13500000">
                    <a:srgbClr val="000000">
                      <a:alpha val="50000"/>
                    </a:srgbClr>
                  </a:innerShdw>
                </a:effectLst>
              </a:rPr>
              <a:t>hẹn</a:t>
            </a:r>
            <a:r>
              <a:rPr lang="en-US" sz="5400" b="1" spc="50" dirty="0">
                <a:ln w="0"/>
                <a:solidFill>
                  <a:schemeClr val="bg2"/>
                </a:solidFill>
                <a:effectLst>
                  <a:innerShdw blurRad="63500" dist="50800" dir="13500000">
                    <a:srgbClr val="000000">
                      <a:alpha val="50000"/>
                    </a:srgbClr>
                  </a:innerShdw>
                </a:effectLst>
              </a:rPr>
              <a:t> </a:t>
            </a:r>
            <a:r>
              <a:rPr lang="en-US" sz="5400" b="1" spc="50" dirty="0" err="1">
                <a:ln w="0"/>
                <a:solidFill>
                  <a:schemeClr val="bg2"/>
                </a:solidFill>
                <a:effectLst>
                  <a:innerShdw blurRad="63500" dist="50800" dir="13500000">
                    <a:srgbClr val="000000">
                      <a:alpha val="50000"/>
                    </a:srgbClr>
                  </a:innerShdw>
                </a:effectLst>
              </a:rPr>
              <a:t>gặp</a:t>
            </a:r>
            <a:r>
              <a:rPr lang="en-US" sz="5400" b="1" spc="50" dirty="0">
                <a:ln w="0"/>
                <a:solidFill>
                  <a:schemeClr val="bg2"/>
                </a:solidFill>
                <a:effectLst>
                  <a:innerShdw blurRad="63500" dist="50800" dir="13500000">
                    <a:srgbClr val="000000">
                      <a:alpha val="50000"/>
                    </a:srgbClr>
                  </a:innerShdw>
                </a:effectLst>
              </a:rPr>
              <a:t> </a:t>
            </a:r>
            <a:r>
              <a:rPr lang="en-US" sz="5400" b="1" spc="50" dirty="0" err="1">
                <a:ln w="0"/>
                <a:solidFill>
                  <a:schemeClr val="bg2"/>
                </a:solidFill>
                <a:effectLst>
                  <a:innerShdw blurRad="63500" dist="50800" dir="13500000">
                    <a:srgbClr val="000000">
                      <a:alpha val="50000"/>
                    </a:srgbClr>
                  </a:innerShdw>
                </a:effectLst>
              </a:rPr>
              <a:t>lại</a:t>
            </a:r>
            <a:r>
              <a:rPr lang="en-US" sz="5400" b="1" spc="50" dirty="0">
                <a:ln w="0"/>
                <a:solidFill>
                  <a:schemeClr val="bg2"/>
                </a:solidFill>
                <a:effectLst>
                  <a:innerShdw blurRad="63500" dist="50800" dir="13500000">
                    <a:srgbClr val="000000">
                      <a:alpha val="50000"/>
                    </a:srgbClr>
                  </a:innerShdw>
                </a:effectLst>
              </a:rPr>
              <a:t>!</a:t>
            </a:r>
          </a:p>
        </p:txBody>
      </p:sp>
    </p:spTree>
  </p:cSld>
  <p:clrMapOvr>
    <a:masterClrMapping/>
  </p:clrMapOvr>
  <p:transition spd="slow">
    <p:blinds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TotalTime>
  <Words>62</Words>
  <Application>Microsoft Office PowerPoint</Application>
  <PresentationFormat>On-screen Show (4:3)</PresentationFormat>
  <Paragraphs>18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 Buổi sáng, bé thức dậy và mở cánh cửa sổ ra. Bé thấy ngoài trời nắng đẹp và có một chú Chim đậu trên cành cây đang hót líu lo, líu lo. -  Bé nói,chào chú Chim. Chúc chú một buổi sáng vui vẻ  - Chú chim chào bé ngoan! Chút chít, chút chít...- chú Chim nói rối rít. </vt:lpstr>
      <vt:lpstr> Bé vẫy vẫy tay chào Chim và chú Chim vẫy hai cánh chào lại. </vt:lpstr>
      <vt:lpstr> Cô cừa kể cho các con nghe câu chuyện gì?  </vt:lpstr>
      <vt:lpstr>Trong câu chuyện có những nhân vật nào?</vt:lpstr>
      <vt:lpstr>PowerPoint Presentation</vt:lpstr>
      <vt:lpstr> - Buổi sáng khi thức dậy bé đã làm gì? -Bé nhìn thấy chú gì đậu trên cành? </vt:lpstr>
      <vt:lpstr>- Bé làm gì để chào chú chim?  - Chú chim đã chào bé lại như thế nào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Techsi.vn</cp:lastModifiedBy>
  <cp:revision>21</cp:revision>
  <dcterms:created xsi:type="dcterms:W3CDTF">2017-10-21T14:49:28Z</dcterms:created>
  <dcterms:modified xsi:type="dcterms:W3CDTF">2025-11-01T08:37:12Z</dcterms:modified>
</cp:coreProperties>
</file>