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3BFB84-CFEA-42F3-B9D5-18C0C73A67BE}">
          <p14:sldIdLst>
            <p14:sldId id="256"/>
            <p14:sldId id="257"/>
            <p14:sldId id="258"/>
            <p14:sldId id="259"/>
            <p14:sldId id="260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  <p14:section name="Untitled Section" id="{5B8F1539-908F-4FED-8FD2-525D96636E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2667000"/>
            <a:ext cx="8458200" cy="3657600"/>
          </a:xfrm>
        </p:spPr>
        <p:txBody>
          <a:bodyPr>
            <a:normAutofit fontScale="85000" lnSpcReduction="2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ÂM NHẠC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hát: Cháu đi mẫu giáo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TC: Tai ai tinh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24-36 tháng</a:t>
            </a:r>
          </a:p>
          <a:p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Thơi gian: </a:t>
            </a:r>
            <a:r>
              <a:rPr lang="vi-VN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12-15 phút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Bùi Ngọc Châm</a:t>
            </a:r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r>
              <a:rPr lang="vi-VN" sz="1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</a:t>
            </a:r>
            <a:r>
              <a:rPr lang="vi-VN" sz="1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</a:t>
            </a:r>
            <a:r>
              <a:rPr lang="en-US" sz="1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vi-VN" sz="1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17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1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1828800"/>
            <a:ext cx="7543800" cy="1066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7772400" cy="1066800"/>
          </a:xfrm>
        </p:spPr>
        <p:txBody>
          <a:bodyPr>
            <a:normAutofit/>
          </a:bodyPr>
          <a:lstStyle/>
          <a:p>
            <a:r>
              <a:rPr lang="en-US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UBND Phường Bồ Đề</a:t>
            </a:r>
            <a:br>
              <a:rPr lang="en-US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NON GIA QUẤT</a:t>
            </a:r>
            <a:endParaRPr lang="en-US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37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rò chơi</a:t>
            </a:r>
            <a:r>
              <a:rPr lang="en-US" sz="4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“Tai ai tinh ”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Cách chơi : Cho 1 trẻ lên đội mũ chóp, 1 bạn gõ phách hoặc sắc xô. Rồi gọi 1 trẻ đoán xem bạn vừa rõ dụng cụ gì?</a:t>
            </a:r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Luật chơi: Bạn nào đoán đúng bạn đó chiến thắng</a:t>
            </a:r>
          </a:p>
        </p:txBody>
      </p:sp>
    </p:spTree>
    <p:extLst>
      <p:ext uri="{BB962C8B-B14F-4D97-AF65-F5344CB8AC3E}">
        <p14:creationId xmlns:p14="http://schemas.microsoft.com/office/powerpoint/2010/main" val="1576771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vi-VN" sz="5400" dirty="0">
              <a:latin typeface="+mj-lt"/>
            </a:endParaRPr>
          </a:p>
          <a:p>
            <a:pPr marL="0" indent="0" algn="ctr">
              <a:buNone/>
            </a:pPr>
            <a:r>
              <a:rPr lang="vi-VN" sz="5400" dirty="0">
                <a:solidFill>
                  <a:srgbClr val="FF0000"/>
                </a:solidFill>
                <a:latin typeface="+mj-lt"/>
              </a:rPr>
              <a:t>Cô nhận xét giờ học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737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Xin chân thành cảm ơn</a:t>
            </a:r>
          </a:p>
        </p:txBody>
      </p:sp>
    </p:spTree>
    <p:extLst>
      <p:ext uri="{BB962C8B-B14F-4D97-AF65-F5344CB8AC3E}">
        <p14:creationId xmlns:p14="http://schemas.microsoft.com/office/powerpoint/2010/main" val="3744955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>
                <a:solidFill>
                  <a:srgbClr val="FF0000"/>
                </a:solidFill>
              </a:rPr>
              <a:t>I: Mục đích- yêu cầu</a:t>
            </a:r>
            <a:br>
              <a:rPr lang="vi-VN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1. Kiến thức: 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Trẻ biết tên bài hát “ Cháu đi mẫu giáo “ hiểu nội dung bài hát.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Trẻ thuộc lời, hát đúng giai điệu của bài hát.</a:t>
            </a: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Trẻ biết chơi trò chơi “ Tai ai tinh “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Trẻ hào hứng múa hát.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42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7030A0"/>
                </a:solidFill>
              </a:rPr>
              <a:t>II: Chuẩn bị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Đồ dùng của cô: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Đàn.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Bản nhạc.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Băng đĩa.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Đồ dùng của trẻ: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Mũ chóp.</a:t>
            </a:r>
          </a:p>
          <a:p>
            <a:pPr marL="0" indent="0">
              <a:buNone/>
            </a:pPr>
            <a:r>
              <a:rPr lang="vi-VN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Các dụng cụ âm nhạc: đàn, trống, sắc xô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mũ múa</a:t>
            </a:r>
            <a:r>
              <a:rPr lang="vi-VN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>
                <a:solidFill>
                  <a:srgbClr val="7030A0"/>
                </a:solidFill>
              </a:rPr>
              <a:t>III: Cách tiến hành</a:t>
            </a:r>
            <a:br>
              <a:rPr lang="vi-VN" dirty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vi-VN" sz="4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  <a:endParaRPr lang="vi-VN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 trẻ chơi trò chơi </a:t>
            </a:r>
            <a:endParaRPr lang="vi-VN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 Dung dăng dung dẻ”.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55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vi-VN" sz="4400" b="1" i="1" dirty="0">
                <a:solidFill>
                  <a:srgbClr val="FF0000"/>
                </a:solidFill>
                <a:latin typeface="+mj-lt"/>
              </a:rPr>
              <a:t>Dạy</a:t>
            </a:r>
            <a:r>
              <a:rPr lang="en-US" sz="4400" b="1" i="1" dirty="0">
                <a:solidFill>
                  <a:srgbClr val="FF0000"/>
                </a:solidFill>
                <a:latin typeface="+mj-lt"/>
              </a:rPr>
              <a:t> hát: “ Cháu đi mẫu giáo ”.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vi-VN" sz="3800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Cô giới thiệu</a:t>
            </a:r>
            <a:r>
              <a:rPr lang="vi-VN" sz="380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:</a:t>
            </a:r>
            <a:br>
              <a:rPr lang="vi-VN" sz="3800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</a:br>
            <a:r>
              <a:rPr lang="vi-VN" sz="3800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-Tên bài hát</a:t>
            </a:r>
            <a:br>
              <a:rPr lang="vi-VN" sz="3800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</a:br>
            <a:r>
              <a:rPr lang="vi-VN" sz="3800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  <a:t> - Tên tác giả</a:t>
            </a:r>
            <a:br>
              <a:rPr lang="vi-VN" sz="3800" b="1" dirty="0">
                <a:solidFill>
                  <a:srgbClr val="FF0000"/>
                </a:solidFill>
                <a:latin typeface="Times New Roman"/>
                <a:ea typeface="+mj-ea"/>
                <a:cs typeface="+mj-cs"/>
              </a:rPr>
            </a:b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hát lần 1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có nhạc đệm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hauDiMauGiao-V.A-26214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104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1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3352800"/>
          </a:xfrm>
        </p:spPr>
        <p:txBody>
          <a:bodyPr>
            <a:normAutofit/>
          </a:bodyPr>
          <a:lstStyle/>
          <a:p>
            <a:r>
              <a:rPr lang="vi-VN" sz="6000" b="1" dirty="0">
                <a:solidFill>
                  <a:srgbClr val="C00000"/>
                </a:solidFill>
              </a:rPr>
              <a:t>Cô hát lần 2( có nhạc)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4" name="ChauDiMauGiao-V.A-26214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924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7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4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dirty="0">
                <a:solidFill>
                  <a:srgbClr val="00B050"/>
                </a:solidFill>
              </a:rPr>
              <a:t>Cô đàm thoại với trẻ về nội dung bài hát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vi-VN" sz="4800" b="1" i="1" dirty="0">
                <a:solidFill>
                  <a:srgbClr val="92D050"/>
                </a:solidFill>
                <a:latin typeface="+mj-lt"/>
              </a:rPr>
              <a:t>Giáo dục trẻ:</a:t>
            </a:r>
          </a:p>
          <a:p>
            <a:pPr marL="0" indent="0">
              <a:buNone/>
            </a:pPr>
            <a:r>
              <a:rPr lang="vi-VN" dirty="0">
                <a:solidFill>
                  <a:srgbClr val="FF0000"/>
                </a:solidFill>
                <a:latin typeface="+mj-lt"/>
              </a:rPr>
              <a:t>- </a:t>
            </a:r>
            <a:r>
              <a:rPr lang="nl-NL" dirty="0">
                <a:solidFill>
                  <a:srgbClr val="FF0000"/>
                </a:solidFill>
                <a:latin typeface="+mj-lt"/>
              </a:rPr>
              <a:t>Bài hát đã cho thấy cháu đi mẫu giáo rất ngoan được cô thương vì không khóc nhè và để bố mẹ yên tâm khi đi làm</a:t>
            </a:r>
            <a:endParaRPr lang="vi-VN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nl-NL" dirty="0">
                <a:solidFill>
                  <a:srgbClr val="FF0000"/>
                </a:solidFill>
                <a:latin typeface="+mj-lt"/>
              </a:rPr>
              <a:t> </a:t>
            </a:r>
            <a:r>
              <a:rPr lang="vi-VN" dirty="0">
                <a:solidFill>
                  <a:srgbClr val="FF0000"/>
                </a:solidFill>
                <a:latin typeface="+mj-lt"/>
              </a:rPr>
              <a:t>- </a:t>
            </a:r>
            <a:r>
              <a:rPr lang="nl-NL" dirty="0">
                <a:solidFill>
                  <a:srgbClr val="FF0000"/>
                </a:solidFill>
                <a:latin typeface="+mj-lt"/>
              </a:rPr>
              <a:t>Các con cũng phải ngoan như bạn, đi mẫu giáo không khóc nhè để được chơi vui cùng bạn cùng cô.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12953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vi-VN" dirty="0"/>
              <a:t> </a:t>
            </a:r>
            <a:r>
              <a:rPr lang="vi-VN" dirty="0">
                <a:solidFill>
                  <a:srgbClr val="FF0000"/>
                </a:solidFill>
              </a:rPr>
              <a:t>Cô cho trẻ nghe và xem video: </a:t>
            </a:r>
          </a:p>
          <a:p>
            <a:pPr marL="0" indent="0" algn="ctr">
              <a:buNone/>
            </a:pPr>
            <a:r>
              <a:rPr lang="vi-VN" sz="5400" dirty="0">
                <a:solidFill>
                  <a:srgbClr val="FF0000"/>
                </a:solidFill>
              </a:rPr>
              <a:t>Cháu đi mẫu giáo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4840" y="3124200"/>
            <a:ext cx="8229600" cy="1981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vi-VN" dirty="0"/>
              <a:t> 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5" name="ChauDiMauGiao-BeThuUyen-5481625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752600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380</Words>
  <Application>Microsoft Office PowerPoint</Application>
  <PresentationFormat>On-screen Show (4:3)</PresentationFormat>
  <Paragraphs>50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UBND Phường Bồ Đề TRƯỜNG MẦM NON GIA QUẤT</vt:lpstr>
      <vt:lpstr>I: Mục đích- yêu cầu </vt:lpstr>
      <vt:lpstr>II: Chuẩn bị</vt:lpstr>
      <vt:lpstr>III: Cách tiến hành </vt:lpstr>
      <vt:lpstr>PowerPoint Presentation</vt:lpstr>
      <vt:lpstr>Cô hát lần 2( có nhạc)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DỤC- ĐÀO TẠO QUẬN LONG BIÊN TRƯỜNG MẦM NON GIA THƯỢNG</dc:title>
  <dc:creator>Administrator</dc:creator>
  <cp:lastModifiedBy>Administrator</cp:lastModifiedBy>
  <cp:revision>19</cp:revision>
  <dcterms:created xsi:type="dcterms:W3CDTF">2006-08-16T00:00:00Z</dcterms:created>
  <dcterms:modified xsi:type="dcterms:W3CDTF">2025-10-08T14:03:51Z</dcterms:modified>
</cp:coreProperties>
</file>