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/>
              <a:t>UBND Phường Bồ Đề</a:t>
            </a:r>
            <a:br>
              <a:rPr lang="en-US" sz="2800"/>
            </a:br>
            <a:r>
              <a:rPr lang="vi-VN" sz="2800"/>
              <a:t>Trường </a:t>
            </a:r>
            <a:r>
              <a:rPr lang="vi-VN" sz="2800" dirty="0"/>
              <a:t>Mầm </a:t>
            </a:r>
            <a:r>
              <a:rPr lang="vi-VN" sz="2800"/>
              <a:t>Non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Gia Quất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/>
          </a:p>
          <a:p>
            <a:endParaRPr lang="vi-VN" sz="1600" dirty="0"/>
          </a:p>
          <a:p>
            <a:r>
              <a:rPr lang="vi-VN" sz="2200" dirty="0">
                <a:solidFill>
                  <a:srgbClr val="00B050"/>
                </a:solidFill>
                <a:latin typeface="+mj-lt"/>
              </a:rPr>
              <a:t>NĂM HỌC </a:t>
            </a:r>
            <a:r>
              <a:rPr lang="vi-VN" sz="2200">
                <a:solidFill>
                  <a:srgbClr val="00B050"/>
                </a:solidFill>
                <a:latin typeface="+mj-lt"/>
              </a:rPr>
              <a:t>: 20</a:t>
            </a:r>
            <a:r>
              <a:rPr lang="en-US" sz="2200">
                <a:solidFill>
                  <a:srgbClr val="00B050"/>
                </a:solidFill>
                <a:latin typeface="+mj-lt"/>
              </a:rPr>
              <a:t>25</a:t>
            </a:r>
            <a:r>
              <a:rPr lang="vi-VN" sz="2200">
                <a:solidFill>
                  <a:srgbClr val="00B050"/>
                </a:solidFill>
                <a:latin typeface="+mj-lt"/>
              </a:rPr>
              <a:t> </a:t>
            </a:r>
            <a:r>
              <a:rPr lang="vi-VN" sz="2200" dirty="0">
                <a:solidFill>
                  <a:srgbClr val="00B050"/>
                </a:solidFill>
                <a:latin typeface="+mj-lt"/>
              </a:rPr>
              <a:t>- </a:t>
            </a:r>
            <a:r>
              <a:rPr lang="vi-VN" sz="2200">
                <a:solidFill>
                  <a:srgbClr val="00B050"/>
                </a:solidFill>
                <a:latin typeface="+mj-lt"/>
              </a:rPr>
              <a:t>20</a:t>
            </a:r>
            <a:r>
              <a:rPr lang="en-US" sz="2200">
                <a:solidFill>
                  <a:srgbClr val="00B050"/>
                </a:solidFill>
                <a:latin typeface="+mj-lt"/>
              </a:rPr>
              <a:t>26</a:t>
            </a:r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ĐỀ TÀI: DÁN BÓNG BAY MÀU ĐỎ</a:t>
            </a:r>
          </a:p>
          <a:p>
            <a:r>
              <a:rPr lang="vi-VN" sz="2000" dirty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vi-VN" sz="2000" dirty="0">
                <a:solidFill>
                  <a:srgbClr val="FF0000"/>
                </a:solidFill>
                <a:latin typeface="+mj-lt"/>
              </a:rPr>
              <a:t>THỜI GIAN: </a:t>
            </a:r>
            <a:r>
              <a:rPr lang="vi-VN" sz="2000">
                <a:solidFill>
                  <a:srgbClr val="FF0000"/>
                </a:solidFill>
                <a:latin typeface="+mj-lt"/>
              </a:rPr>
              <a:t>12-15 PHÚT</a:t>
            </a:r>
            <a:endParaRPr lang="en-US" sz="2000">
              <a:solidFill>
                <a:srgbClr val="FF0000"/>
              </a:solidFill>
              <a:latin typeface="+mj-lt"/>
            </a:endParaRPr>
          </a:p>
          <a:p>
            <a:r>
              <a:rPr lang="en-US" sz="2000">
                <a:solidFill>
                  <a:srgbClr val="FF0000"/>
                </a:solidFill>
                <a:latin typeface="+mj-lt"/>
              </a:rPr>
              <a:t>Gv: Ngô Thị Vân</a:t>
            </a:r>
            <a:endParaRPr lang="vi-VN" sz="2000" dirty="0">
              <a:solidFill>
                <a:srgbClr val="FF0000"/>
              </a:solidFill>
              <a:latin typeface="+mj-lt"/>
            </a:endParaRPr>
          </a:p>
          <a:p>
            <a:endParaRPr lang="vi-VN" sz="1600" dirty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>
                <a:solidFill>
                  <a:srgbClr val="0000FF"/>
                </a:solidFill>
              </a:rPr>
              <a:t>I: MỤC ĐÍCH , YÊU CẦU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Trẻ nhận biết đúng màu đỏ. Cảm nhận được vẻ đẹp của quả bóng bay qua màu sắc, hình dáng.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Gọi được tên sản phẩm của mình.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Kỹ năng: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Rèn kỹ năng chấm hồ, dán hình đúng vệt chấm hồ, lau tay vào khăn.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Chọn đúng màu đỏ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Trẻ hứng thú tham gia hoạt động.</a:t>
            </a:r>
          </a:p>
          <a:p>
            <a:pPr marL="0" indent="0">
              <a:buNone/>
            </a:pP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Giữ gìn vệ sinh sạch sẽ</a:t>
            </a:r>
            <a:r>
              <a:rPr lang="vi-VN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tiến hành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Ổn định tổ chức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và trẻ cùng chơi trò chơi: </a:t>
            </a:r>
            <a:endParaRPr 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“Chiếc túi kì diệu”.</a:t>
            </a:r>
          </a:p>
        </p:txBody>
      </p:sp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quan sát và nhận xét tranh mẫu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891524"/>
            <a:ext cx="7000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 và hình thức tổ chức</a:t>
            </a:r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CÔ LÀM MẪU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đàm thoại với trẻ.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đang làm gì đây?</a:t>
            </a:r>
          </a:p>
          <a:p>
            <a:pPr marL="0" indent="0"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như thế nào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quả bóng màu gì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GIÁO DỤC: CÔ DẠY TRẺ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vi-VN" sz="3200" dirty="0">
                <a:solidFill>
                  <a:srgbClr val="FF0000"/>
                </a:solidFill>
              </a:rPr>
              <a:t>BIẾT GIỮ GÌN ĐỒ DÙNG SẠCH SẼ</a:t>
            </a:r>
            <a:r>
              <a:rPr lang="vi-VN" sz="2300" dirty="0">
                <a:solidFill>
                  <a:srgbClr val="FF0000"/>
                </a:solidFill>
              </a:rPr>
              <a:t>.</a:t>
            </a:r>
            <a:endParaRPr lang="en-US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CÔ CHO TRẺ THỰC HIỆN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1"/>
            <a:ext cx="8229600" cy="205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04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22571"/>
            <a:ext cx="7620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CHO TRẺ NHẬN XÉT SẢN PHẨM CỦA MÌNH VÀ CỦA BẠN</a:t>
            </a:r>
          </a:p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 CÔ NHẬN XÉT VÀ KHEN NGỢI TRẺ.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270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UBND Phường Bồ Đề Trường Mầm Non Gia Quất</vt:lpstr>
      <vt:lpstr>I: MỤC ĐÍCH , YÊU CẦU</vt:lpstr>
      <vt:lpstr>PowerPoint Presentation</vt:lpstr>
      <vt:lpstr>- Cô cho trẻ quan sát và nhận xét tranh mẫu. </vt:lpstr>
      <vt:lpstr>CÔ LÀM MẪU</vt:lpstr>
      <vt:lpstr>GIÁO DỤC: CÔ DẠY TRẺ  BIẾT GIỮ GÌN ĐỒ DÙNG SẠCH SẼ.</vt:lpstr>
      <vt:lpstr>CÔ CHO TRẺ THỰC HIỆN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Administrator</cp:lastModifiedBy>
  <cp:revision>24</cp:revision>
  <dcterms:created xsi:type="dcterms:W3CDTF">2006-08-16T00:00:00Z</dcterms:created>
  <dcterms:modified xsi:type="dcterms:W3CDTF">2025-10-08T14:02:57Z</dcterms:modified>
</cp:coreProperties>
</file>