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D0A9C-1355-4654-A0C2-9D23BEE44135}" v="11" dt="2025-09-23T22:13:48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 hong nga" userId="5201bbf573784415" providerId="LiveId" clId="{8C5A8D1A-8F1C-42A7-9975-4AF09E8F36A9}"/>
    <pc:docChg chg="custSel addSld delSld modSld sldOrd">
      <pc:chgData name="tran hong nga" userId="5201bbf573784415" providerId="LiveId" clId="{8C5A8D1A-8F1C-42A7-9975-4AF09E8F36A9}" dt="2025-09-23T22:13:54.759" v="39" actId="14100"/>
      <pc:docMkLst>
        <pc:docMk/>
      </pc:docMkLst>
      <pc:sldChg chg="addSp modSp new mod modTransition">
        <pc:chgData name="tran hong nga" userId="5201bbf573784415" providerId="LiveId" clId="{8C5A8D1A-8F1C-42A7-9975-4AF09E8F36A9}" dt="2025-09-23T22:12:22.661" v="27"/>
        <pc:sldMkLst>
          <pc:docMk/>
          <pc:sldMk cId="963563074" sldId="256"/>
        </pc:sldMkLst>
        <pc:picChg chg="add mod">
          <ac:chgData name="tran hong nga" userId="5201bbf573784415" providerId="LiveId" clId="{8C5A8D1A-8F1C-42A7-9975-4AF09E8F36A9}" dt="2025-09-23T22:11:31.237" v="13" actId="14100"/>
          <ac:picMkLst>
            <pc:docMk/>
            <pc:sldMk cId="963563074" sldId="256"/>
            <ac:picMk id="5" creationId="{57D554E6-8883-D594-7021-D5A4B0BD9F26}"/>
          </ac:picMkLst>
        </pc:picChg>
      </pc:sldChg>
      <pc:sldChg chg="addSp modSp new mod modTransition">
        <pc:chgData name="tran hong nga" userId="5201bbf573784415" providerId="LiveId" clId="{8C5A8D1A-8F1C-42A7-9975-4AF09E8F36A9}" dt="2025-09-23T22:12:24.586" v="28"/>
        <pc:sldMkLst>
          <pc:docMk/>
          <pc:sldMk cId="670641217" sldId="257"/>
        </pc:sldMkLst>
        <pc:picChg chg="add mod">
          <ac:chgData name="tran hong nga" userId="5201bbf573784415" providerId="LiveId" clId="{8C5A8D1A-8F1C-42A7-9975-4AF09E8F36A9}" dt="2025-09-23T22:11:44.771" v="17" actId="14100"/>
          <ac:picMkLst>
            <pc:docMk/>
            <pc:sldMk cId="670641217" sldId="257"/>
            <ac:picMk id="5" creationId="{03BB1221-D8CD-8E45-0BA6-87804C734578}"/>
          </ac:picMkLst>
        </pc:picChg>
      </pc:sldChg>
      <pc:sldChg chg="addSp modSp new mod modTransition">
        <pc:chgData name="tran hong nga" userId="5201bbf573784415" providerId="LiveId" clId="{8C5A8D1A-8F1C-42A7-9975-4AF09E8F36A9}" dt="2025-09-23T22:12:28.260" v="30"/>
        <pc:sldMkLst>
          <pc:docMk/>
          <pc:sldMk cId="962923769" sldId="258"/>
        </pc:sldMkLst>
        <pc:picChg chg="add mod">
          <ac:chgData name="tran hong nga" userId="5201bbf573784415" providerId="LiveId" clId="{8C5A8D1A-8F1C-42A7-9975-4AF09E8F36A9}" dt="2025-09-23T22:12:12.608" v="26" actId="14100"/>
          <ac:picMkLst>
            <pc:docMk/>
            <pc:sldMk cId="962923769" sldId="258"/>
            <ac:picMk id="5" creationId="{23049912-4420-230F-0EF2-EF769167BD7E}"/>
          </ac:picMkLst>
        </pc:picChg>
      </pc:sldChg>
      <pc:sldChg chg="addSp modSp new del">
        <pc:chgData name="tran hong nga" userId="5201bbf573784415" providerId="LiveId" clId="{8C5A8D1A-8F1C-42A7-9975-4AF09E8F36A9}" dt="2025-09-23T22:12:02.544" v="22" actId="47"/>
        <pc:sldMkLst>
          <pc:docMk/>
          <pc:sldMk cId="3025148271" sldId="259"/>
        </pc:sldMkLst>
        <pc:picChg chg="add mod">
          <ac:chgData name="tran hong nga" userId="5201bbf573784415" providerId="LiveId" clId="{8C5A8D1A-8F1C-42A7-9975-4AF09E8F36A9}" dt="2025-09-23T22:10:56.320" v="6" actId="931"/>
          <ac:picMkLst>
            <pc:docMk/>
            <pc:sldMk cId="3025148271" sldId="259"/>
            <ac:picMk id="5" creationId="{721298BB-C116-AFE4-A0E0-7A7F4023DA10}"/>
          </ac:picMkLst>
        </pc:picChg>
      </pc:sldChg>
      <pc:sldChg chg="addSp delSp modSp new del mod">
        <pc:chgData name="tran hong nga" userId="5201bbf573784415" providerId="LiveId" clId="{8C5A8D1A-8F1C-42A7-9975-4AF09E8F36A9}" dt="2025-09-23T22:12:41.659" v="32" actId="47"/>
        <pc:sldMkLst>
          <pc:docMk/>
          <pc:sldMk cId="3587348169" sldId="260"/>
        </pc:sldMkLst>
        <pc:picChg chg="add del mod">
          <ac:chgData name="tran hong nga" userId="5201bbf573784415" providerId="LiveId" clId="{8C5A8D1A-8F1C-42A7-9975-4AF09E8F36A9}" dt="2025-09-23T22:12:38.893" v="31" actId="478"/>
          <ac:picMkLst>
            <pc:docMk/>
            <pc:sldMk cId="3587348169" sldId="260"/>
            <ac:picMk id="5" creationId="{81EE0781-20C1-871B-0A9A-71B03C529442}"/>
          </ac:picMkLst>
        </pc:picChg>
      </pc:sldChg>
      <pc:sldChg chg="addSp modSp new mod ord modTransition">
        <pc:chgData name="tran hong nga" userId="5201bbf573784415" providerId="LiveId" clId="{8C5A8D1A-8F1C-42A7-9975-4AF09E8F36A9}" dt="2025-09-23T22:12:26.490" v="29"/>
        <pc:sldMkLst>
          <pc:docMk/>
          <pc:sldMk cId="1085692477" sldId="261"/>
        </pc:sldMkLst>
        <pc:picChg chg="add mod">
          <ac:chgData name="tran hong nga" userId="5201bbf573784415" providerId="LiveId" clId="{8C5A8D1A-8F1C-42A7-9975-4AF09E8F36A9}" dt="2025-09-23T22:11:56.384" v="21" actId="14100"/>
          <ac:picMkLst>
            <pc:docMk/>
            <pc:sldMk cId="1085692477" sldId="261"/>
            <ac:picMk id="5" creationId="{D40E0F0C-4397-3FB9-6F4E-B488DA84F345}"/>
          </ac:picMkLst>
        </pc:picChg>
      </pc:sldChg>
      <pc:sldChg chg="addSp modSp new mod ord">
        <pc:chgData name="tran hong nga" userId="5201bbf573784415" providerId="LiveId" clId="{8C5A8D1A-8F1C-42A7-9975-4AF09E8F36A9}" dt="2025-09-23T22:13:54.759" v="39" actId="14100"/>
        <pc:sldMkLst>
          <pc:docMk/>
          <pc:sldMk cId="3695751602" sldId="262"/>
        </pc:sldMkLst>
        <pc:picChg chg="add mod">
          <ac:chgData name="tran hong nga" userId="5201bbf573784415" providerId="LiveId" clId="{8C5A8D1A-8F1C-42A7-9975-4AF09E8F36A9}" dt="2025-09-23T22:13:54.759" v="39" actId="14100"/>
          <ac:picMkLst>
            <pc:docMk/>
            <pc:sldMk cId="3695751602" sldId="262"/>
            <ac:picMk id="5" creationId="{51F3A12E-F3C2-B10F-371A-ACC1E4FD02C4}"/>
          </ac:picMkLst>
        </pc:picChg>
      </pc:sldChg>
      <pc:sldMasterChg chg="addSldLayout">
        <pc:chgData name="tran hong nga" userId="5201bbf573784415" providerId="LiveId" clId="{8C5A8D1A-8F1C-42A7-9975-4AF09E8F36A9}" dt="2025-09-23T22:10:25.727" v="0" actId="680"/>
        <pc:sldMasterMkLst>
          <pc:docMk/>
          <pc:sldMasterMk cId="3075174240" sldId="2147483648"/>
        </pc:sldMasterMkLst>
        <pc:sldLayoutChg chg="add">
          <pc:chgData name="tran hong nga" userId="5201bbf573784415" providerId="LiveId" clId="{8C5A8D1A-8F1C-42A7-9975-4AF09E8F36A9}" dt="2025-09-23T22:10:25.727" v="0" actId="680"/>
          <pc:sldLayoutMkLst>
            <pc:docMk/>
            <pc:sldMasterMk cId="3075174240" sldId="2147483648"/>
            <pc:sldLayoutMk cId="1499335072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1D6885-92AB-9270-397A-4DF4CA2DA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6C99C2C-5A3A-46D1-C29E-AA48E597F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33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517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E571D4-6840-976A-5C3F-E43FB314C1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218100-B406-8A9E-D3F1-EB07985F94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1F3A12E-F3C2-B10F-371A-ACC1E4FD0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8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5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64F160-484E-47BB-600E-0C43916F1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51CEB1-2A4E-A9C5-80B5-DA52990BA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7D554E6-8883-D594-7021-D5A4B0BD9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1" y="0"/>
            <a:ext cx="12172259" cy="686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56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F19EC-8E49-13B7-1E9A-C15B9A812F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C432A16-5ECE-FCEF-AA04-0779AC7B14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3BB1221-D8CD-8E45-0BA6-87804C734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71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4121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B4EFC5-502A-30CA-C5F0-F2D566FFA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5ACD1E5-E5E2-DE92-8A1C-10C569B245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40E0F0C-4397-3FB9-6F4E-B488DA84F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9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E512EB-DBC8-B362-BD6D-E4C8988109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F4D91D-A217-D479-E8B6-BCEED34F26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3049912-4420-230F-0EF2-EF769167B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23769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hong nga</dc:creator>
  <cp:lastModifiedBy>Techsi.vn</cp:lastModifiedBy>
  <cp:revision>1</cp:revision>
  <dcterms:created xsi:type="dcterms:W3CDTF">2025-09-23T22:10:22Z</dcterms:created>
  <dcterms:modified xsi:type="dcterms:W3CDTF">2025-10-22T00:58:49Z</dcterms:modified>
</cp:coreProperties>
</file>