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5" r:id="rId4"/>
    <p:sldMasterId id="2147483697" r:id="rId5"/>
    <p:sldMasterId id="2147483709" r:id="rId6"/>
    <p:sldMasterId id="2147483721" r:id="rId7"/>
  </p:sldMasterIdLst>
  <p:notesMasterIdLst>
    <p:notesMasterId r:id="rId30"/>
  </p:notesMasterIdLst>
  <p:sldIdLst>
    <p:sldId id="256" r:id="rId8"/>
    <p:sldId id="298" r:id="rId9"/>
    <p:sldId id="278" r:id="rId10"/>
    <p:sldId id="258" r:id="rId11"/>
    <p:sldId id="259" r:id="rId12"/>
    <p:sldId id="279" r:id="rId13"/>
    <p:sldId id="260" r:id="rId14"/>
    <p:sldId id="261" r:id="rId15"/>
    <p:sldId id="280" r:id="rId16"/>
    <p:sldId id="262" r:id="rId17"/>
    <p:sldId id="263" r:id="rId18"/>
    <p:sldId id="282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56DDF"/>
    <a:srgbClr val="70DC70"/>
    <a:srgbClr val="EF91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6"/>
    <p:restoredTop sz="94660"/>
  </p:normalViewPr>
  <p:slideViewPr>
    <p:cSldViewPr showGuides="1"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9CEC3D-DB3B-4FC3-A860-E8379A539CE8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22/10/2025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>
              <a:buNone/>
            </a:pPr>
            <a:fld id="{9A0DB2DC-4C9A-4742-B13C-FB6460FD3503}" type="slidenum">
              <a:rPr lang="vi-VN" altLang="x-none" sz="1200" dirty="0"/>
              <a:t>‹#›</a:t>
            </a:fld>
            <a:endParaRPr lang="vi-VN" altLang="x-none" sz="1200" dirty="0"/>
          </a:p>
        </p:txBody>
      </p:sp>
    </p:spTree>
    <p:extLst>
      <p:ext uri="{BB962C8B-B14F-4D97-AF65-F5344CB8AC3E}">
        <p14:creationId xmlns:p14="http://schemas.microsoft.com/office/powerpoint/2010/main" val="26072304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/>
          <p:nvPr/>
        </p:nvGrpSpPr>
        <p:grpSpPr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0" name="Rectangle 3"/>
            <p:cNvSpPr>
              <a:spLocks noChangeArrowheads="1"/>
            </p:cNvSpPr>
            <p:nvPr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77" name="Rectangle 4"/>
            <p:cNvSpPr/>
            <p:nvPr userDrawn="1"/>
          </p:nvSpPr>
          <p:spPr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7178" name="Rectangle 5"/>
            <p:cNvSpPr/>
            <p:nvPr userDrawn="1"/>
          </p:nvSpPr>
          <p:spPr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7179" name="Rectangle 6"/>
            <p:cNvSpPr/>
            <p:nvPr userDrawn="1"/>
          </p:nvSpPr>
          <p:spPr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7180" name="Rectangle 7"/>
            <p:cNvSpPr/>
            <p:nvPr userDrawn="1"/>
          </p:nvSpPr>
          <p:spPr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7181" name="Rectangle 8"/>
            <p:cNvSpPr/>
            <p:nvPr userDrawn="1"/>
          </p:nvSpPr>
          <p:spPr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6" name="Rectangle 9"/>
            <p:cNvSpPr>
              <a:spLocks noChangeArrowheads="1"/>
            </p:cNvSpPr>
            <p:nvPr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10"/>
            <p:cNvSpPr>
              <a:spLocks noChangeArrowheads="1"/>
            </p:cNvSpPr>
            <p:nvPr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84" name="Rectangle 11"/>
            <p:cNvSpPr/>
            <p:nvPr userDrawn="1"/>
          </p:nvSpPr>
          <p:spPr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7185" name="Rectangle 12"/>
            <p:cNvSpPr/>
            <p:nvPr userDrawn="1"/>
          </p:nvSpPr>
          <p:spPr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7186" name="Rectangle 13"/>
            <p:cNvSpPr/>
            <p:nvPr userDrawn="1"/>
          </p:nvSpPr>
          <p:spPr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7187" name="Rectangle 14"/>
            <p:cNvSpPr/>
            <p:nvPr userDrawn="1"/>
          </p:nvSpPr>
          <p:spPr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42" name="Rectangle 15"/>
            <p:cNvSpPr>
              <a:spLocks noChangeArrowheads="1"/>
            </p:cNvSpPr>
            <p:nvPr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89" name="Rectangle 16"/>
            <p:cNvSpPr/>
            <p:nvPr userDrawn="1"/>
          </p:nvSpPr>
          <p:spPr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44" name="Rectangle 17"/>
            <p:cNvSpPr>
              <a:spLocks noChangeArrowheads="1"/>
            </p:cNvSpPr>
            <p:nvPr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91" name="Rectangle 18"/>
            <p:cNvSpPr/>
            <p:nvPr userDrawn="1"/>
          </p:nvSpPr>
          <p:spPr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46" name="Rectangle 19"/>
            <p:cNvSpPr>
              <a:spLocks noChangeArrowheads="1"/>
            </p:cNvSpPr>
            <p:nvPr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93" name="Rectangle 20"/>
            <p:cNvSpPr/>
            <p:nvPr userDrawn="1"/>
          </p:nvSpPr>
          <p:spPr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7194" name="Rectangle 21"/>
            <p:cNvSpPr/>
            <p:nvPr userDrawn="1"/>
          </p:nvSpPr>
          <p:spPr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7195" name="Freeform 22"/>
            <p:cNvSpPr/>
            <p:nvPr userDrawn="1"/>
          </p:nvSpPr>
          <p:spPr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0" b="0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23"/>
            <p:cNvSpPr/>
            <p:nvPr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7912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913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" name="Rectangle 2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Tahoma" panose="020B060403050404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200" name="Rectangle 3"/>
            <p:cNvSpPr/>
            <p:nvPr/>
          </p:nvSpPr>
          <p:spPr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 algn="ctr" eaLnBrk="1" hangingPunct="1"/>
              <a:endParaRPr lang="vi-VN" altLang="x-none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8201" name="Rectangle 4"/>
            <p:cNvSpPr/>
            <p:nvPr/>
          </p:nvSpPr>
          <p:spPr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vi-VN" altLang="x-none" sz="2400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8202" name="Group 5"/>
            <p:cNvGrpSpPr/>
            <p:nvPr/>
          </p:nvGrpSpPr>
          <p:grpSpPr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203" name="Rectangle 6"/>
              <p:cNvSpPr/>
              <p:nvPr userDrawn="1"/>
            </p:nvSpPr>
            <p:spPr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vi-VN" altLang="x-none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04" name="Rectangle 7"/>
              <p:cNvSpPr/>
              <p:nvPr userDrawn="1"/>
            </p:nvSpPr>
            <p:spPr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vi-VN" altLang="x-none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05" name="Rectangle 8"/>
              <p:cNvSpPr/>
              <p:nvPr userDrawn="1"/>
            </p:nvSpPr>
            <p:spPr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vi-VN" altLang="x-none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06" name="Rectangle 9"/>
              <p:cNvSpPr/>
              <p:nvPr userDrawn="1"/>
            </p:nvSpPr>
            <p:spPr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vi-VN" altLang="x-none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07" name="Rectangle 10"/>
              <p:cNvSpPr/>
              <p:nvPr userDrawn="1"/>
            </p:nvSpPr>
            <p:spPr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vi-VN" altLang="x-none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08" name="Rectangle 11"/>
              <p:cNvSpPr/>
              <p:nvPr userDrawn="1"/>
            </p:nvSpPr>
            <p:spPr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vi-VN" altLang="x-none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09" name="Rectangle 12"/>
              <p:cNvSpPr/>
              <p:nvPr userDrawn="1"/>
            </p:nvSpPr>
            <p:spPr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vi-VN" altLang="x-none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10" name="Rectangle 13"/>
              <p:cNvSpPr/>
              <p:nvPr userDrawn="1"/>
            </p:nvSpPr>
            <p:spPr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vi-VN" altLang="x-none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11" name="Rectangle 14"/>
              <p:cNvSpPr/>
              <p:nvPr userDrawn="1"/>
            </p:nvSpPr>
            <p:spPr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vi-VN" altLang="x-none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12" name="Rectangle 15"/>
              <p:cNvSpPr/>
              <p:nvPr userDrawn="1"/>
            </p:nvSpPr>
            <p:spPr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vi-VN" altLang="x-none" sz="2400" dirty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4405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05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1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Arial Black" panose="020B0A04020102020204" pitchFamily="34" charset="0"/>
              </a:rPr>
              <a:t>‹#›</a:t>
            </a:fld>
            <a:endParaRPr lang="en-US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/>
          <p:nvPr/>
        </p:nvSpPr>
        <p:spPr>
          <a:xfrm>
            <a:off x="7315200" y="1066800"/>
            <a:ext cx="0" cy="4495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9219" name="Group 8"/>
          <p:cNvGrpSpPr/>
          <p:nvPr/>
        </p:nvGrpSpPr>
        <p:grpSpPr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9226" name="Oval 9"/>
            <p:cNvSpPr/>
            <p:nvPr/>
          </p:nvSpPr>
          <p:spPr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27" name="Oval 10"/>
            <p:cNvSpPr/>
            <p:nvPr/>
          </p:nvSpPr>
          <p:spPr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28" name="Oval 11"/>
            <p:cNvSpPr/>
            <p:nvPr/>
          </p:nvSpPr>
          <p:spPr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29" name="Oval 12"/>
            <p:cNvSpPr/>
            <p:nvPr/>
          </p:nvSpPr>
          <p:spPr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30" name="Oval 13"/>
            <p:cNvSpPr/>
            <p:nvPr/>
          </p:nvSpPr>
          <p:spPr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31" name="Oval 14"/>
            <p:cNvSpPr/>
            <p:nvPr/>
          </p:nvSpPr>
          <p:spPr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32" name="Oval 15"/>
            <p:cNvSpPr/>
            <p:nvPr/>
          </p:nvSpPr>
          <p:spPr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33" name="Oval 16"/>
            <p:cNvSpPr/>
            <p:nvPr/>
          </p:nvSpPr>
          <p:spPr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34" name="Oval 17"/>
            <p:cNvSpPr/>
            <p:nvPr/>
          </p:nvSpPr>
          <p:spPr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35" name="Oval 18"/>
            <p:cNvSpPr/>
            <p:nvPr/>
          </p:nvSpPr>
          <p:spPr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36" name="Oval 19"/>
            <p:cNvSpPr/>
            <p:nvPr/>
          </p:nvSpPr>
          <p:spPr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37" name="Oval 20"/>
            <p:cNvSpPr/>
            <p:nvPr/>
          </p:nvSpPr>
          <p:spPr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38" name="Oval 21"/>
            <p:cNvSpPr/>
            <p:nvPr/>
          </p:nvSpPr>
          <p:spPr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39" name="Oval 22"/>
            <p:cNvSpPr/>
            <p:nvPr/>
          </p:nvSpPr>
          <p:spPr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40" name="Oval 23"/>
            <p:cNvSpPr/>
            <p:nvPr/>
          </p:nvSpPr>
          <p:spPr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41" name="Oval 24"/>
            <p:cNvSpPr/>
            <p:nvPr/>
          </p:nvSpPr>
          <p:spPr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42" name="Oval 25"/>
            <p:cNvSpPr/>
            <p:nvPr/>
          </p:nvSpPr>
          <p:spPr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43" name="Oval 26"/>
            <p:cNvSpPr/>
            <p:nvPr/>
          </p:nvSpPr>
          <p:spPr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44" name="Oval 27"/>
            <p:cNvSpPr/>
            <p:nvPr/>
          </p:nvSpPr>
          <p:spPr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45" name="Oval 28"/>
            <p:cNvSpPr/>
            <p:nvPr/>
          </p:nvSpPr>
          <p:spPr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46" name="Oval 29"/>
            <p:cNvSpPr/>
            <p:nvPr/>
          </p:nvSpPr>
          <p:spPr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47" name="Oval 30"/>
            <p:cNvSpPr/>
            <p:nvPr/>
          </p:nvSpPr>
          <p:spPr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48" name="Oval 31"/>
            <p:cNvSpPr/>
            <p:nvPr/>
          </p:nvSpPr>
          <p:spPr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49" name="Oval 32"/>
            <p:cNvSpPr/>
            <p:nvPr/>
          </p:nvSpPr>
          <p:spPr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50" name="Oval 33"/>
            <p:cNvSpPr/>
            <p:nvPr/>
          </p:nvSpPr>
          <p:spPr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51" name="Oval 34"/>
            <p:cNvSpPr/>
            <p:nvPr/>
          </p:nvSpPr>
          <p:spPr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52" name="Oval 35"/>
            <p:cNvSpPr/>
            <p:nvPr/>
          </p:nvSpPr>
          <p:spPr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53" name="Oval 36"/>
            <p:cNvSpPr/>
            <p:nvPr/>
          </p:nvSpPr>
          <p:spPr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54" name="Oval 37"/>
            <p:cNvSpPr/>
            <p:nvPr/>
          </p:nvSpPr>
          <p:spPr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55" name="Oval 38"/>
            <p:cNvSpPr/>
            <p:nvPr/>
          </p:nvSpPr>
          <p:spPr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56" name="Oval 39"/>
            <p:cNvSpPr/>
            <p:nvPr/>
          </p:nvSpPr>
          <p:spPr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</p:grpSp>
      <p:sp>
        <p:nvSpPr>
          <p:cNvPr id="9220" name="Line 40"/>
          <p:cNvSpPr/>
          <p:nvPr/>
        </p:nvSpPr>
        <p:spPr>
          <a:xfrm>
            <a:off x="304800" y="2819400"/>
            <a:ext cx="8229600" cy="0"/>
          </a:xfrm>
          <a:prstGeom prst="line">
            <a:avLst/>
          </a:prstGeom>
          <a:ln w="63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4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5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6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2"/>
          <p:cNvSpPr/>
          <p:nvPr/>
        </p:nvSpPr>
        <p:spPr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</a:cxnLst>
            <a:rect l="0" t="0" r="0" b="0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0243" name="Group 8"/>
          <p:cNvGrpSpPr/>
          <p:nvPr/>
        </p:nvGrpSpPr>
        <p:grpSpPr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10261" name="Freeform 9"/>
            <p:cNvSpPr/>
            <p:nvPr userDrawn="1"/>
          </p:nvSpPr>
          <p:spPr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18068" y="5854"/>
                </a:cxn>
                <a:cxn ang="0">
                  <a:pos x="16158" y="4714"/>
                </a:cxn>
                <a:cxn ang="0">
                  <a:pos x="12656" y="3115"/>
                </a:cxn>
                <a:cxn ang="0">
                  <a:pos x="1615" y="0"/>
                </a:cxn>
                <a:cxn ang="0">
                  <a:pos x="521" y="295"/>
                </a:cxn>
                <a:cxn ang="0">
                  <a:pos x="0" y="1231"/>
                </a:cxn>
                <a:cxn ang="0">
                  <a:pos x="635" y="2299"/>
                </a:cxn>
                <a:cxn ang="0">
                  <a:pos x="12970" y="6065"/>
                </a:cxn>
                <a:cxn ang="0">
                  <a:pos x="15673" y="5824"/>
                </a:cxn>
                <a:cxn ang="0">
                  <a:pos x="17858" y="6136"/>
                </a:cxn>
                <a:cxn ang="0">
                  <a:pos x="18068" y="5854"/>
                </a:cxn>
                <a:cxn ang="0">
                  <a:pos x="18068" y="5854"/>
                </a:cxn>
              </a:cxnLst>
              <a:rect l="0" t="0" r="0" b="0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Freeform 10"/>
            <p:cNvSpPr/>
            <p:nvPr userDrawn="1"/>
          </p:nvSpPr>
          <p:spPr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388" y="0"/>
                </a:cxn>
                <a:cxn ang="0">
                  <a:pos x="3769" y="958"/>
                </a:cxn>
                <a:cxn ang="0">
                  <a:pos x="4044" y="1177"/>
                </a:cxn>
                <a:cxn ang="0">
                  <a:pos x="4492" y="1461"/>
                </a:cxn>
                <a:cxn ang="0">
                  <a:pos x="4433" y="1515"/>
                </a:cxn>
                <a:cxn ang="0">
                  <a:pos x="3823" y="1452"/>
                </a:cxn>
                <a:cxn ang="0">
                  <a:pos x="3243" y="1496"/>
                </a:cxn>
                <a:cxn ang="0">
                  <a:pos x="117" y="551"/>
                </a:cxn>
                <a:cxn ang="0">
                  <a:pos x="0" y="277"/>
                </a:cxn>
                <a:cxn ang="0">
                  <a:pos x="130" y="59"/>
                </a:cxn>
                <a:cxn ang="0">
                  <a:pos x="388" y="0"/>
                </a:cxn>
                <a:cxn ang="0">
                  <a:pos x="388" y="0"/>
                </a:cxn>
              </a:cxnLst>
              <a:rect l="0" t="0" r="0" b="0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Freeform 11"/>
            <p:cNvSpPr/>
            <p:nvPr userDrawn="1"/>
          </p:nvSpPr>
          <p:spPr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605"/>
                </a:cxn>
                <a:cxn ang="0">
                  <a:pos x="2631" y="1391"/>
                </a:cxn>
                <a:cxn ang="0">
                  <a:pos x="2680" y="994"/>
                </a:cxn>
                <a:cxn ang="0">
                  <a:pos x="2994" y="786"/>
                </a:cxn>
                <a:cxn ang="0">
                  <a:pos x="223" y="0"/>
                </a:cxn>
                <a:cxn ang="0">
                  <a:pos x="0" y="236"/>
                </a:cxn>
                <a:cxn ang="0">
                  <a:pos x="0" y="605"/>
                </a:cxn>
                <a:cxn ang="0">
                  <a:pos x="0" y="605"/>
                </a:cxn>
              </a:cxnLst>
              <a:rect l="0" t="0" r="0" b="0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64" name="Group 12"/>
            <p:cNvGrpSpPr/>
            <p:nvPr userDrawn="1"/>
          </p:nvGrpSpPr>
          <p:grpSpPr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265" name="Freeform 13"/>
              <p:cNvSpPr/>
              <p:nvPr userDrawn="1"/>
            </p:nvSpPr>
            <p:spPr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310" y="0"/>
                  </a:cxn>
                  <a:cxn ang="0">
                    <a:pos x="114" y="125"/>
                  </a:cxn>
                  <a:cxn ang="0">
                    <a:pos x="0" y="328"/>
                  </a:cxn>
                  <a:cxn ang="0">
                    <a:pos x="226" y="303"/>
                  </a:cxn>
                  <a:cxn ang="0">
                    <a:pos x="291" y="160"/>
                  </a:cxn>
                  <a:cxn ang="0">
                    <a:pos x="424" y="51"/>
                  </a:cxn>
                  <a:cxn ang="0">
                    <a:pos x="310" y="0"/>
                  </a:cxn>
                  <a:cxn ang="0">
                    <a:pos x="310" y="0"/>
                  </a:cxn>
                </a:cxnLst>
                <a:rect l="0" t="0" r="0" b="0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6" name="Freeform 14"/>
              <p:cNvSpPr/>
              <p:nvPr userDrawn="1"/>
            </p:nvSpPr>
            <p:spPr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443" y="0"/>
                  </a:cxn>
                  <a:cxn ang="0">
                    <a:pos x="179" y="97"/>
                  </a:cxn>
                  <a:cxn ang="0">
                    <a:pos x="0" y="386"/>
                  </a:cxn>
                  <a:cxn ang="0">
                    <a:pos x="191" y="665"/>
                  </a:cxn>
                  <a:cxn ang="0">
                    <a:pos x="3362" y="1607"/>
                  </a:cxn>
                  <a:cxn ang="0">
                    <a:pos x="4045" y="1548"/>
                  </a:cxn>
                  <a:cxn ang="0">
                    <a:pos x="4598" y="1631"/>
                  </a:cxn>
                  <a:cxn ang="0">
                    <a:pos x="4790" y="1499"/>
                  </a:cxn>
                  <a:cxn ang="0">
                    <a:pos x="4272" y="1231"/>
                  </a:cxn>
                  <a:cxn ang="0">
                    <a:pos x="4061" y="950"/>
                  </a:cxn>
                  <a:cxn ang="0">
                    <a:pos x="3895" y="977"/>
                  </a:cxn>
                  <a:cxn ang="0">
                    <a:pos x="4093" y="1231"/>
                  </a:cxn>
                  <a:cxn ang="0">
                    <a:pos x="4489" y="1501"/>
                  </a:cxn>
                  <a:cxn ang="0">
                    <a:pos x="4020" y="1459"/>
                  </a:cxn>
                  <a:cxn ang="0">
                    <a:pos x="3467" y="1508"/>
                  </a:cxn>
                  <a:cxn ang="0">
                    <a:pos x="3569" y="1204"/>
                  </a:cxn>
                  <a:cxn ang="0">
                    <a:pos x="3806" y="997"/>
                  </a:cxn>
                  <a:cxn ang="0">
                    <a:pos x="3529" y="1023"/>
                  </a:cxn>
                  <a:cxn ang="0">
                    <a:pos x="3314" y="1220"/>
                  </a:cxn>
                  <a:cxn ang="0">
                    <a:pos x="3240" y="1467"/>
                  </a:cxn>
                  <a:cxn ang="0">
                    <a:pos x="305" y="575"/>
                  </a:cxn>
                  <a:cxn ang="0">
                    <a:pos x="227" y="398"/>
                  </a:cxn>
                  <a:cxn ang="0">
                    <a:pos x="293" y="177"/>
                  </a:cxn>
                  <a:cxn ang="0">
                    <a:pos x="616" y="0"/>
                  </a:cxn>
                  <a:cxn ang="0">
                    <a:pos x="443" y="0"/>
                  </a:cxn>
                  <a:cxn ang="0">
                    <a:pos x="443" y="0"/>
                  </a:cxn>
                </a:cxnLst>
                <a:rect l="0" t="0" r="0" b="0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7" name="Freeform 15"/>
              <p:cNvSpPr/>
              <p:nvPr userDrawn="1"/>
            </p:nvSpPr>
            <p:spPr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285" y="0"/>
                  </a:cxn>
                  <a:cxn ang="0">
                    <a:pos x="3385" y="907"/>
                  </a:cxn>
                  <a:cxn ang="0">
                    <a:pos x="3059" y="926"/>
                  </a:cxn>
                  <a:cxn ang="0">
                    <a:pos x="0" y="50"/>
                  </a:cxn>
                  <a:cxn ang="0">
                    <a:pos x="285" y="0"/>
                  </a:cxn>
                  <a:cxn ang="0">
                    <a:pos x="285" y="0"/>
                  </a:cxn>
                </a:cxnLst>
                <a:rect l="0" t="0" r="0" b="0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8" name="Freeform 16"/>
              <p:cNvSpPr/>
              <p:nvPr userDrawn="1"/>
            </p:nvSpPr>
            <p:spPr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332" y="0"/>
                  </a:cxn>
                  <a:cxn ang="0">
                    <a:pos x="54" y="195"/>
                  </a:cxn>
                  <a:cxn ang="0">
                    <a:pos x="0" y="421"/>
                  </a:cxn>
                  <a:cxn ang="0">
                    <a:pos x="95" y="575"/>
                  </a:cxn>
                  <a:cxn ang="0">
                    <a:pos x="268" y="614"/>
                  </a:cxn>
                  <a:cxn ang="0">
                    <a:pos x="217" y="281"/>
                  </a:cxn>
                  <a:cxn ang="0">
                    <a:pos x="457" y="32"/>
                  </a:cxn>
                  <a:cxn ang="0">
                    <a:pos x="332" y="0"/>
                  </a:cxn>
                  <a:cxn ang="0">
                    <a:pos x="332" y="0"/>
                  </a:cxn>
                </a:cxnLst>
                <a:rect l="0" t="0" r="0" b="0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9" name="Freeform 17"/>
              <p:cNvSpPr/>
              <p:nvPr userDrawn="1"/>
            </p:nvSpPr>
            <p:spPr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40" y="64"/>
                  </a:cxn>
                  <a:cxn ang="0">
                    <a:pos x="451" y="123"/>
                  </a:cxn>
                  <a:cxn ang="0">
                    <a:pos x="914" y="255"/>
                  </a:cxn>
                  <a:cxn ang="0">
                    <a:pos x="1242" y="453"/>
                  </a:cxn>
                  <a:cxn ang="0">
                    <a:pos x="920" y="428"/>
                  </a:cxn>
                  <a:cxn ang="0">
                    <a:pos x="391" y="272"/>
                  </a:cxn>
                  <a:cxn ang="0">
                    <a:pos x="141" y="149"/>
                  </a:cxn>
                  <a:cxn ang="0">
                    <a:pos x="301" y="303"/>
                  </a:cxn>
                  <a:cxn ang="0">
                    <a:pos x="767" y="502"/>
                  </a:cxn>
                  <a:cxn ang="0">
                    <a:pos x="1314" y="551"/>
                  </a:cxn>
                  <a:cxn ang="0">
                    <a:pos x="1379" y="416"/>
                  </a:cxn>
                  <a:cxn ang="0">
                    <a:pos x="1112" y="224"/>
                  </a:cxn>
                  <a:cxn ang="0">
                    <a:pos x="479" y="32"/>
                  </a:cxn>
                  <a:cxn ang="0">
                    <a:pos x="0" y="0"/>
                  </a:cxn>
                  <a:cxn ang="0">
                    <a:pos x="40" y="64"/>
                  </a:cxn>
                  <a:cxn ang="0">
                    <a:pos x="40" y="64"/>
                  </a:cxn>
                </a:cxnLst>
                <a:rect l="0" t="0" r="0" b="0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244" name="Group 18"/>
          <p:cNvGrpSpPr/>
          <p:nvPr/>
        </p:nvGrpSpPr>
        <p:grpSpPr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0252" name="Freeform 19"/>
            <p:cNvSpPr/>
            <p:nvPr userDrawn="1"/>
          </p:nvSpPr>
          <p:spPr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395" y="140"/>
                </a:cxn>
                <a:cxn ang="0">
                  <a:pos x="353" y="113"/>
                </a:cxn>
                <a:cxn ang="0">
                  <a:pos x="276" y="74"/>
                </a:cxn>
                <a:cxn ang="0">
                  <a:pos x="35" y="0"/>
                </a:cxn>
                <a:cxn ang="0">
                  <a:pos x="11" y="7"/>
                </a:cxn>
                <a:cxn ang="0">
                  <a:pos x="0" y="30"/>
                </a:cxn>
                <a:cxn ang="0">
                  <a:pos x="13" y="55"/>
                </a:cxn>
                <a:cxn ang="0">
                  <a:pos x="284" y="145"/>
                </a:cxn>
                <a:cxn ang="0">
                  <a:pos x="343" y="139"/>
                </a:cxn>
                <a:cxn ang="0">
                  <a:pos x="391" y="147"/>
                </a:cxn>
                <a:cxn ang="0">
                  <a:pos x="395" y="140"/>
                </a:cxn>
                <a:cxn ang="0">
                  <a:pos x="395" y="140"/>
                </a:cxn>
              </a:cxnLst>
              <a:rect l="0" t="0" r="0" b="0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Freeform 20"/>
            <p:cNvSpPr/>
            <p:nvPr userDrawn="1"/>
          </p:nvSpPr>
          <p:spPr>
            <a:xfrm rot="7320404">
              <a:off x="4893" y="2922"/>
              <a:ext cx="627" cy="29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2" y="23"/>
                </a:cxn>
                <a:cxn ang="0">
                  <a:pos x="88" y="28"/>
                </a:cxn>
                <a:cxn ang="0">
                  <a:pos x="98" y="35"/>
                </a:cxn>
                <a:cxn ang="0">
                  <a:pos x="97" y="36"/>
                </a:cxn>
                <a:cxn ang="0">
                  <a:pos x="83" y="35"/>
                </a:cxn>
                <a:cxn ang="0">
                  <a:pos x="71" y="36"/>
                </a:cxn>
                <a:cxn ang="0">
                  <a:pos x="3" y="13"/>
                </a:cxn>
                <a:cxn ang="0">
                  <a:pos x="0" y="7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0" b="0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Freeform 21"/>
            <p:cNvSpPr/>
            <p:nvPr userDrawn="1"/>
          </p:nvSpPr>
          <p:spPr>
            <a:xfrm rot="7320404">
              <a:off x="4999" y="2913"/>
              <a:ext cx="416" cy="26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58" y="33"/>
                </a:cxn>
                <a:cxn ang="0">
                  <a:pos x="59" y="24"/>
                </a:cxn>
                <a:cxn ang="0">
                  <a:pos x="65" y="19"/>
                </a:cxn>
                <a:cxn ang="0">
                  <a:pos x="5" y="0"/>
                </a:cxn>
                <a:cxn ang="0">
                  <a:pos x="0" y="6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0" b="0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55" name="Group 22"/>
            <p:cNvGrpSpPr/>
            <p:nvPr userDrawn="1"/>
          </p:nvGrpSpPr>
          <p:grpSpPr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10256" name="Freeform 23"/>
              <p:cNvSpPr/>
              <p:nvPr userDrawn="1"/>
            </p:nvSpPr>
            <p:spPr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3"/>
                  </a:cxn>
                  <a:cxn ang="0">
                    <a:pos x="0" y="8"/>
                  </a:cxn>
                  <a:cxn ang="0">
                    <a:pos x="5" y="7"/>
                  </a:cxn>
                  <a:cxn ang="0">
                    <a:pos x="6" y="4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0" b="0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7" name="Freeform 24"/>
              <p:cNvSpPr/>
              <p:nvPr userDrawn="1"/>
            </p:nvSpPr>
            <p:spPr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2"/>
                  </a:cxn>
                  <a:cxn ang="0">
                    <a:pos x="0" y="9"/>
                  </a:cxn>
                  <a:cxn ang="0">
                    <a:pos x="4" y="16"/>
                  </a:cxn>
                  <a:cxn ang="0">
                    <a:pos x="73" y="38"/>
                  </a:cxn>
                  <a:cxn ang="0">
                    <a:pos x="88" y="37"/>
                  </a:cxn>
                  <a:cxn ang="0">
                    <a:pos x="100" y="39"/>
                  </a:cxn>
                  <a:cxn ang="0">
                    <a:pos x="105" y="36"/>
                  </a:cxn>
                  <a:cxn ang="0">
                    <a:pos x="93" y="29"/>
                  </a:cxn>
                  <a:cxn ang="0">
                    <a:pos x="89" y="23"/>
                  </a:cxn>
                  <a:cxn ang="0">
                    <a:pos x="85" y="23"/>
                  </a:cxn>
                  <a:cxn ang="0">
                    <a:pos x="90" y="29"/>
                  </a:cxn>
                  <a:cxn ang="0">
                    <a:pos x="98" y="36"/>
                  </a:cxn>
                  <a:cxn ang="0">
                    <a:pos x="88" y="35"/>
                  </a:cxn>
                  <a:cxn ang="0">
                    <a:pos x="76" y="36"/>
                  </a:cxn>
                  <a:cxn ang="0">
                    <a:pos x="78" y="29"/>
                  </a:cxn>
                  <a:cxn ang="0">
                    <a:pos x="83" y="24"/>
                  </a:cxn>
                  <a:cxn ang="0">
                    <a:pos x="77" y="24"/>
                  </a:cxn>
                  <a:cxn ang="0">
                    <a:pos x="72" y="29"/>
                  </a:cxn>
                  <a:cxn ang="0">
                    <a:pos x="71" y="35"/>
                  </a:cxn>
                  <a:cxn ang="0">
                    <a:pos x="7" y="14"/>
                  </a:cxn>
                  <a:cxn ang="0">
                    <a:pos x="5" y="10"/>
                  </a:cxn>
                  <a:cxn ang="0">
                    <a:pos x="6" y="4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0" b="0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8" name="Freeform 25"/>
              <p:cNvSpPr/>
              <p:nvPr userDrawn="1"/>
            </p:nvSpPr>
            <p:spPr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74" y="21"/>
                  </a:cxn>
                  <a:cxn ang="0">
                    <a:pos x="67" y="22"/>
                  </a:cxn>
                  <a:cxn ang="0">
                    <a:pos x="0" y="1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0" b="0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9" name="Freeform 26"/>
              <p:cNvSpPr/>
              <p:nvPr userDrawn="1"/>
            </p:nvSpPr>
            <p:spPr>
              <a:xfrm rot="7320404">
                <a:off x="5364" y="2872"/>
                <a:ext cx="63" cy="11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" y="5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6" y="15"/>
                  </a:cxn>
                  <a:cxn ang="0">
                    <a:pos x="5" y="7"/>
                  </a:cxn>
                  <a:cxn ang="0">
                    <a:pos x="10" y="1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0" b="0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0" name="Freeform 27"/>
              <p:cNvSpPr/>
              <p:nvPr userDrawn="1"/>
            </p:nvSpPr>
            <p:spPr>
              <a:xfrm rot="7320404">
                <a:off x="5137" y="2999"/>
                <a:ext cx="193" cy="104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0" y="3"/>
                  </a:cxn>
                  <a:cxn ang="0">
                    <a:pos x="20" y="6"/>
                  </a:cxn>
                  <a:cxn ang="0">
                    <a:pos x="27" y="11"/>
                  </a:cxn>
                  <a:cxn ang="0">
                    <a:pos x="20" y="10"/>
                  </a:cxn>
                  <a:cxn ang="0">
                    <a:pos x="9" y="6"/>
                  </a:cxn>
                  <a:cxn ang="0">
                    <a:pos x="3" y="4"/>
                  </a:cxn>
                  <a:cxn ang="0">
                    <a:pos x="7" y="7"/>
                  </a:cxn>
                  <a:cxn ang="0">
                    <a:pos x="17" y="12"/>
                  </a:cxn>
                  <a:cxn ang="0">
                    <a:pos x="29" y="13"/>
                  </a:cxn>
                  <a:cxn ang="0">
                    <a:pos x="30" y="10"/>
                  </a:cxn>
                  <a:cxn ang="0">
                    <a:pos x="24" y="5"/>
                  </a:cxn>
                  <a:cxn ang="0">
                    <a:pos x="10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0" t="0" r="0" b="0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45" name="Freeform 28"/>
          <p:cNvSpPr/>
          <p:nvPr/>
        </p:nvSpPr>
        <p:spPr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Freeform 29"/>
          <p:cNvSpPr/>
          <p:nvPr/>
        </p:nvSpPr>
        <p:spPr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ap="flat" cmpd="sng">
            <a:solidFill>
              <a:schemeClr val="tx2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6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7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8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omic Sans MS" panose="030F0702030302020204" pitchFamily="66" charset="0"/>
              </a:rPr>
              <a:t>‹#›</a:t>
            </a:fld>
            <a:endParaRPr 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/>
          <p:nvPr/>
        </p:nvGrpSpPr>
        <p:grpSpPr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7" name="Freeform 3"/>
            <p:cNvSpPr/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73" name="Freeform 4"/>
            <p:cNvSpPr/>
            <p:nvPr/>
          </p:nvSpPr>
          <p:spPr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71" y="882"/>
                </a:cxn>
                <a:cxn ang="0">
                  <a:pos x="535" y="578"/>
                </a:cxn>
                <a:cxn ang="0">
                  <a:pos x="661" y="335"/>
                </a:cxn>
                <a:cxn ang="0">
                  <a:pos x="912" y="497"/>
                </a:cxn>
                <a:cxn ang="0">
                  <a:pos x="1196" y="735"/>
                </a:cxn>
                <a:cxn ang="0">
                  <a:pos x="1459" y="938"/>
                </a:cxn>
                <a:cxn ang="0">
                  <a:pos x="1773" y="1150"/>
                </a:cxn>
                <a:cxn ang="0">
                  <a:pos x="1853" y="1195"/>
                </a:cxn>
                <a:cxn ang="0">
                  <a:pos x="1808" y="1146"/>
                </a:cxn>
                <a:cxn ang="0">
                  <a:pos x="1390" y="847"/>
                </a:cxn>
                <a:cxn ang="0">
                  <a:pos x="1070" y="578"/>
                </a:cxn>
                <a:cxn ang="0">
                  <a:pos x="711" y="278"/>
                </a:cxn>
                <a:cxn ang="0">
                  <a:pos x="984" y="263"/>
                </a:cxn>
                <a:cxn ang="0">
                  <a:pos x="1265" y="269"/>
                </a:cxn>
                <a:cxn ang="0">
                  <a:pos x="1590" y="227"/>
                </a:cxn>
                <a:cxn ang="0">
                  <a:pos x="2090" y="166"/>
                </a:cxn>
                <a:cxn ang="0">
                  <a:pos x="2042" y="147"/>
                </a:cxn>
                <a:cxn ang="0">
                  <a:pos x="1519" y="218"/>
                </a:cxn>
                <a:cxn ang="0">
                  <a:pos x="1190" y="233"/>
                </a:cxn>
                <a:cxn ang="0">
                  <a:pos x="747" y="218"/>
                </a:cxn>
                <a:cxn ang="0">
                  <a:pos x="807" y="192"/>
                </a:cxn>
                <a:cxn ang="0">
                  <a:pos x="1124" y="0"/>
                </a:cxn>
                <a:cxn ang="0">
                  <a:pos x="1070" y="25"/>
                </a:cxn>
                <a:cxn ang="0">
                  <a:pos x="995" y="71"/>
                </a:cxn>
                <a:cxn ang="0">
                  <a:pos x="843" y="162"/>
                </a:cxn>
                <a:cxn ang="0">
                  <a:pos x="661" y="238"/>
                </a:cxn>
                <a:cxn ang="0">
                  <a:pos x="625" y="305"/>
                </a:cxn>
                <a:cxn ang="0">
                  <a:pos x="299" y="497"/>
                </a:cxn>
                <a:cxn ang="0">
                  <a:pos x="0" y="614"/>
                </a:cxn>
                <a:cxn ang="0">
                  <a:pos x="0" y="619"/>
                </a:cxn>
                <a:cxn ang="0">
                  <a:pos x="0" y="649"/>
                </a:cxn>
                <a:cxn ang="0">
                  <a:pos x="293" y="537"/>
                </a:cxn>
                <a:cxn ang="0">
                  <a:pos x="583" y="365"/>
                </a:cxn>
                <a:cxn ang="0">
                  <a:pos x="499" y="568"/>
                </a:cxn>
                <a:cxn ang="0">
                  <a:pos x="517" y="842"/>
                </a:cxn>
                <a:cxn ang="0">
                  <a:pos x="454" y="988"/>
                </a:cxn>
                <a:cxn ang="0">
                  <a:pos x="323" y="1252"/>
                </a:cxn>
                <a:cxn ang="0">
                  <a:pos x="317" y="1435"/>
                </a:cxn>
                <a:cxn ang="0">
                  <a:pos x="323" y="1435"/>
                </a:cxn>
                <a:cxn ang="0">
                  <a:pos x="341" y="1313"/>
                </a:cxn>
                <a:cxn ang="0">
                  <a:pos x="571" y="882"/>
                </a:cxn>
                <a:cxn ang="0">
                  <a:pos x="571" y="882"/>
                </a:cxn>
              </a:cxnLst>
              <a:rect l="0" t="0" r="0" b="0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Freeform 5"/>
            <p:cNvSpPr/>
            <p:nvPr/>
          </p:nvSpPr>
          <p:spPr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0" b="0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Freeform 6"/>
            <p:cNvSpPr/>
            <p:nvPr/>
          </p:nvSpPr>
          <p:spPr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6" y="1195"/>
                </a:cxn>
                <a:cxn ang="0">
                  <a:pos x="496" y="1201"/>
                </a:cxn>
                <a:cxn ang="0">
                  <a:pos x="586" y="1159"/>
                </a:cxn>
                <a:cxn ang="0">
                  <a:pos x="822" y="1094"/>
                </a:cxn>
                <a:cxn ang="0">
                  <a:pos x="945" y="1064"/>
                </a:cxn>
                <a:cxn ang="0">
                  <a:pos x="768" y="995"/>
                </a:cxn>
                <a:cxn ang="0">
                  <a:pos x="562" y="959"/>
                </a:cxn>
                <a:cxn ang="0">
                  <a:pos x="200" y="977"/>
                </a:cxn>
                <a:cxn ang="0">
                  <a:pos x="302" y="899"/>
                </a:cxn>
                <a:cxn ang="0">
                  <a:pos x="502" y="809"/>
                </a:cxn>
                <a:cxn ang="0">
                  <a:pos x="703" y="677"/>
                </a:cxn>
                <a:cxn ang="0">
                  <a:pos x="709" y="677"/>
                </a:cxn>
                <a:cxn ang="0">
                  <a:pos x="721" y="671"/>
                </a:cxn>
                <a:cxn ang="0">
                  <a:pos x="762" y="653"/>
                </a:cxn>
                <a:cxn ang="0">
                  <a:pos x="786" y="647"/>
                </a:cxn>
                <a:cxn ang="0">
                  <a:pos x="798" y="635"/>
                </a:cxn>
                <a:cxn ang="0">
                  <a:pos x="804" y="623"/>
                </a:cxn>
                <a:cxn ang="0">
                  <a:pos x="798" y="617"/>
                </a:cxn>
                <a:cxn ang="0">
                  <a:pos x="792" y="605"/>
                </a:cxn>
                <a:cxn ang="0">
                  <a:pos x="792" y="578"/>
                </a:cxn>
                <a:cxn ang="0">
                  <a:pos x="804" y="548"/>
                </a:cxn>
                <a:cxn ang="0">
                  <a:pos x="816" y="518"/>
                </a:cxn>
                <a:cxn ang="0">
                  <a:pos x="834" y="488"/>
                </a:cxn>
                <a:cxn ang="0">
                  <a:pos x="846" y="458"/>
                </a:cxn>
                <a:cxn ang="0">
                  <a:pos x="853" y="440"/>
                </a:cxn>
                <a:cxn ang="0">
                  <a:pos x="861" y="434"/>
                </a:cxn>
                <a:cxn ang="0">
                  <a:pos x="861" y="350"/>
                </a:cxn>
                <a:cxn ang="0">
                  <a:pos x="861" y="344"/>
                </a:cxn>
                <a:cxn ang="0">
                  <a:pos x="867" y="338"/>
                </a:cxn>
                <a:cxn ang="0">
                  <a:pos x="885" y="308"/>
                </a:cxn>
                <a:cxn ang="0">
                  <a:pos x="897" y="272"/>
                </a:cxn>
                <a:cxn ang="0">
                  <a:pos x="909" y="242"/>
                </a:cxn>
                <a:cxn ang="0">
                  <a:pos x="915" y="230"/>
                </a:cxn>
                <a:cxn ang="0">
                  <a:pos x="921" y="218"/>
                </a:cxn>
                <a:cxn ang="0">
                  <a:pos x="939" y="173"/>
                </a:cxn>
                <a:cxn ang="0">
                  <a:pos x="957" y="137"/>
                </a:cxn>
                <a:cxn ang="0">
                  <a:pos x="963" y="125"/>
                </a:cxn>
                <a:cxn ang="0">
                  <a:pos x="963" y="119"/>
                </a:cxn>
                <a:cxn ang="0">
                  <a:pos x="981" y="0"/>
                </a:cxn>
                <a:cxn ang="0">
                  <a:pos x="957" y="47"/>
                </a:cxn>
                <a:cxn ang="0">
                  <a:pos x="792" y="113"/>
                </a:cxn>
                <a:cxn ang="0">
                  <a:pos x="715" y="161"/>
                </a:cxn>
                <a:cxn ang="0">
                  <a:pos x="466" y="236"/>
                </a:cxn>
                <a:cxn ang="0">
                  <a:pos x="284" y="290"/>
                </a:cxn>
                <a:cxn ang="0">
                  <a:pos x="176" y="296"/>
                </a:cxn>
                <a:cxn ang="0">
                  <a:pos x="12" y="488"/>
                </a:cxn>
                <a:cxn ang="0">
                  <a:pos x="0" y="512"/>
                </a:cxn>
                <a:cxn ang="0">
                  <a:pos x="0" y="1195"/>
                </a:cxn>
                <a:cxn ang="0">
                  <a:pos x="96" y="1189"/>
                </a:cxn>
                <a:cxn ang="0">
                  <a:pos x="326" y="1195"/>
                </a:cxn>
                <a:cxn ang="0">
                  <a:pos x="326" y="1195"/>
                </a:cxn>
              </a:cxnLst>
              <a:rect l="0" t="0" r="0" b="0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Freeform 7"/>
            <p:cNvSpPr/>
            <p:nvPr/>
          </p:nvSpPr>
          <p:spPr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0" b="0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Freeform 8"/>
            <p:cNvSpPr/>
            <p:nvPr/>
          </p:nvSpPr>
          <p:spPr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46" y="773"/>
                </a:cxn>
                <a:cxn ang="0">
                  <a:pos x="1205" y="1241"/>
                </a:cxn>
                <a:cxn ang="0">
                  <a:pos x="968" y="1199"/>
                </a:cxn>
                <a:cxn ang="0">
                  <a:pos x="732" y="1133"/>
                </a:cxn>
                <a:cxn ang="0">
                  <a:pos x="448" y="1115"/>
                </a:cxn>
                <a:cxn ang="0">
                  <a:pos x="0" y="1085"/>
                </a:cxn>
                <a:cxn ang="0">
                  <a:pos x="30" y="1121"/>
                </a:cxn>
                <a:cxn ang="0">
                  <a:pos x="502" y="1139"/>
                </a:cxn>
                <a:cxn ang="0">
                  <a:pos x="786" y="1193"/>
                </a:cxn>
                <a:cxn ang="0">
                  <a:pos x="1145" y="1310"/>
                </a:cxn>
                <a:cxn ang="0">
                  <a:pos x="1082" y="1328"/>
                </a:cxn>
                <a:cxn ang="0">
                  <a:pos x="720" y="1514"/>
                </a:cxn>
                <a:cxn ang="0">
                  <a:pos x="774" y="1490"/>
                </a:cxn>
                <a:cxn ang="0">
                  <a:pos x="873" y="1448"/>
                </a:cxn>
                <a:cxn ang="0">
                  <a:pos x="1034" y="1364"/>
                </a:cxn>
                <a:cxn ang="0">
                  <a:pos x="1229" y="1304"/>
                </a:cxn>
                <a:cxn ang="0">
                  <a:pos x="1282" y="1229"/>
                </a:cxn>
                <a:cxn ang="0">
                  <a:pos x="1653" y="1049"/>
                </a:cxn>
                <a:cxn ang="0">
                  <a:pos x="1955" y="959"/>
                </a:cxn>
                <a:cxn ang="0">
                  <a:pos x="2203" y="827"/>
                </a:cxn>
                <a:cxn ang="0">
                  <a:pos x="1985" y="917"/>
                </a:cxn>
                <a:cxn ang="0">
                  <a:pos x="1677" y="995"/>
                </a:cxn>
                <a:cxn ang="0">
                  <a:pos x="1357" y="1157"/>
                </a:cxn>
                <a:cxn ang="0">
                  <a:pos x="1519" y="911"/>
                </a:cxn>
                <a:cxn ang="0">
                  <a:pos x="1641" y="548"/>
                </a:cxn>
                <a:cxn ang="0">
                  <a:pos x="1761" y="375"/>
                </a:cxn>
                <a:cxn ang="0">
                  <a:pos x="2003" y="60"/>
                </a:cxn>
                <a:cxn ang="0">
                  <a:pos x="2027" y="0"/>
                </a:cxn>
                <a:cxn ang="0">
                  <a:pos x="1997" y="0"/>
                </a:cxn>
                <a:cxn ang="0">
                  <a:pos x="1617" y="483"/>
                </a:cxn>
                <a:cxn ang="0">
                  <a:pos x="1495" y="893"/>
                </a:cxn>
                <a:cxn ang="0">
                  <a:pos x="1270" y="1181"/>
                </a:cxn>
                <a:cxn ang="0">
                  <a:pos x="1145" y="911"/>
                </a:cxn>
                <a:cxn ang="0">
                  <a:pos x="1022" y="543"/>
                </a:cxn>
                <a:cxn ang="0">
                  <a:pos x="897" y="222"/>
                </a:cxn>
                <a:cxn ang="0">
                  <a:pos x="798" y="0"/>
                </a:cxn>
                <a:cxn ang="0">
                  <a:pos x="762" y="0"/>
                </a:cxn>
                <a:cxn ang="0">
                  <a:pos x="915" y="357"/>
                </a:cxn>
                <a:cxn ang="0">
                  <a:pos x="1046" y="773"/>
                </a:cxn>
                <a:cxn ang="0">
                  <a:pos x="1046" y="773"/>
                </a:cxn>
              </a:cxnLst>
              <a:rect l="0" t="0" r="0" b="0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Freeform 9"/>
            <p:cNvSpPr/>
            <p:nvPr/>
          </p:nvSpPr>
          <p:spPr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4" y="567"/>
                </a:cxn>
                <a:cxn ang="0">
                  <a:pos x="332" y="441"/>
                </a:cxn>
                <a:cxn ang="0">
                  <a:pos x="652" y="219"/>
                </a:cxn>
                <a:cxn ang="0">
                  <a:pos x="822" y="0"/>
                </a:cxn>
                <a:cxn ang="0">
                  <a:pos x="684" y="150"/>
                </a:cxn>
                <a:cxn ang="0">
                  <a:pos x="147" y="507"/>
                </a:cxn>
                <a:cxn ang="0">
                  <a:pos x="0" y="738"/>
                </a:cxn>
                <a:cxn ang="0">
                  <a:pos x="0" y="810"/>
                </a:cxn>
                <a:cxn ang="0">
                  <a:pos x="164" y="567"/>
                </a:cxn>
                <a:cxn ang="0">
                  <a:pos x="164" y="567"/>
                </a:cxn>
              </a:cxnLst>
              <a:rect l="0" t="0" r="0" b="0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Freeform 10"/>
            <p:cNvSpPr/>
            <p:nvPr/>
          </p:nvSpPr>
          <p:spPr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6" y="66"/>
                </a:cxn>
                <a:cxn ang="0">
                  <a:pos x="768" y="0"/>
                </a:cxn>
                <a:cxn ang="0">
                  <a:pos x="502" y="36"/>
                </a:cxn>
                <a:cxn ang="0">
                  <a:pos x="141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6" y="66"/>
                </a:cxn>
                <a:cxn ang="0">
                  <a:pos x="466" y="66"/>
                </a:cxn>
              </a:cxnLst>
              <a:rect l="0" t="0" r="0" b="0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Freeform 11"/>
            <p:cNvSpPr/>
            <p:nvPr/>
          </p:nvSpPr>
          <p:spPr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405" y="242"/>
                </a:cxn>
                <a:cxn ang="0">
                  <a:pos x="1755" y="236"/>
                </a:cxn>
                <a:cxn ang="0">
                  <a:pos x="2114" y="254"/>
                </a:cxn>
                <a:cxn ang="0">
                  <a:pos x="2535" y="236"/>
                </a:cxn>
                <a:cxn ang="0">
                  <a:pos x="3208" y="207"/>
                </a:cxn>
                <a:cxn ang="0">
                  <a:pos x="3154" y="189"/>
                </a:cxn>
                <a:cxn ang="0">
                  <a:pos x="2452" y="224"/>
                </a:cxn>
                <a:cxn ang="0">
                  <a:pos x="2027" y="224"/>
                </a:cxn>
                <a:cxn ang="0">
                  <a:pos x="1477" y="189"/>
                </a:cxn>
                <a:cxn ang="0">
                  <a:pos x="1561" y="168"/>
                </a:cxn>
                <a:cxn ang="0">
                  <a:pos x="2063" y="0"/>
                </a:cxn>
                <a:cxn ang="0">
                  <a:pos x="1985" y="24"/>
                </a:cxn>
                <a:cxn ang="0">
                  <a:pos x="1860" y="66"/>
                </a:cxn>
                <a:cxn ang="0">
                  <a:pos x="1623" y="138"/>
                </a:cxn>
                <a:cxn ang="0">
                  <a:pos x="1356" y="201"/>
                </a:cxn>
                <a:cxn ang="0">
                  <a:pos x="1283" y="254"/>
                </a:cxn>
                <a:cxn ang="0">
                  <a:pos x="774" y="416"/>
                </a:cxn>
                <a:cxn ang="0">
                  <a:pos x="338" y="506"/>
                </a:cxn>
                <a:cxn ang="0">
                  <a:pos x="0" y="623"/>
                </a:cxn>
                <a:cxn ang="0">
                  <a:pos x="302" y="542"/>
                </a:cxn>
                <a:cxn ang="0">
                  <a:pos x="744" y="452"/>
                </a:cxn>
                <a:cxn ang="0">
                  <a:pos x="1193" y="314"/>
                </a:cxn>
                <a:cxn ang="0">
                  <a:pos x="993" y="494"/>
                </a:cxn>
                <a:cxn ang="0">
                  <a:pos x="879" y="749"/>
                </a:cxn>
                <a:cxn ang="0">
                  <a:pos x="873" y="749"/>
                </a:cxn>
                <a:cxn ang="0">
                  <a:pos x="945" y="749"/>
                </a:cxn>
                <a:cxn ang="0">
                  <a:pos x="1034" y="500"/>
                </a:cxn>
                <a:cxn ang="0">
                  <a:pos x="1312" y="284"/>
                </a:cxn>
                <a:cxn ang="0">
                  <a:pos x="1549" y="452"/>
                </a:cxn>
                <a:cxn ang="0">
                  <a:pos x="1791" y="683"/>
                </a:cxn>
                <a:cxn ang="0">
                  <a:pos x="1878" y="749"/>
                </a:cxn>
                <a:cxn ang="0">
                  <a:pos x="1943" y="749"/>
                </a:cxn>
                <a:cxn ang="0">
                  <a:pos x="1713" y="530"/>
                </a:cxn>
                <a:cxn ang="0">
                  <a:pos x="1405" y="242"/>
                </a:cxn>
                <a:cxn ang="0">
                  <a:pos x="1405" y="242"/>
                </a:cxn>
              </a:cxnLst>
              <a:rect l="0" t="0" r="0" b="0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Rectangle 12"/>
            <p:cNvSpPr/>
            <p:nvPr/>
          </p:nvSpPr>
          <p:spPr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</a:ln>
          </p:spPr>
          <p:txBody>
            <a:bodyPr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1282" name="Rectangle 13"/>
            <p:cNvSpPr/>
            <p:nvPr/>
          </p:nvSpPr>
          <p:spPr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</a:ln>
          </p:spPr>
          <p:txBody>
            <a:bodyPr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8" name="Freeform 14"/>
            <p:cNvSpPr/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" name="Freeform 15"/>
            <p:cNvSpPr/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" name="Freeform 16"/>
            <p:cNvSpPr/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86" name="Freeform 17"/>
            <p:cNvSpPr/>
            <p:nvPr/>
          </p:nvSpPr>
          <p:spPr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0" b="0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Freeform 18"/>
            <p:cNvSpPr/>
            <p:nvPr/>
          </p:nvSpPr>
          <p:spPr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0" b="0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9"/>
            <p:cNvSpPr/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89" name="Freeform 20"/>
            <p:cNvSpPr/>
            <p:nvPr/>
          </p:nvSpPr>
          <p:spPr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66" y="857"/>
                </a:cxn>
                <a:cxn ang="0">
                  <a:pos x="1961" y="1025"/>
                </a:cxn>
                <a:cxn ang="0">
                  <a:pos x="2078" y="1174"/>
                </a:cxn>
                <a:cxn ang="0">
                  <a:pos x="2144" y="1255"/>
                </a:cxn>
                <a:cxn ang="0">
                  <a:pos x="2180" y="1303"/>
                </a:cxn>
                <a:cxn ang="0">
                  <a:pos x="1913" y="983"/>
                </a:cxn>
                <a:cxn ang="0">
                  <a:pos x="1884" y="935"/>
                </a:cxn>
                <a:cxn ang="0">
                  <a:pos x="1804" y="1249"/>
                </a:cxn>
                <a:cxn ang="0">
                  <a:pos x="1791" y="1495"/>
                </a:cxn>
                <a:cxn ang="0">
                  <a:pos x="1842" y="1918"/>
                </a:cxn>
                <a:cxn ang="0">
                  <a:pos x="1811" y="1942"/>
                </a:cxn>
                <a:cxn ang="0">
                  <a:pos x="1767" y="1543"/>
                </a:cxn>
                <a:cxn ang="0">
                  <a:pos x="1749" y="1297"/>
                </a:cxn>
                <a:cxn ang="0">
                  <a:pos x="1785" y="1091"/>
                </a:cxn>
                <a:cxn ang="0">
                  <a:pos x="1791" y="881"/>
                </a:cxn>
                <a:cxn ang="0">
                  <a:pos x="1283" y="1013"/>
                </a:cxn>
                <a:cxn ang="0">
                  <a:pos x="834" y="1138"/>
                </a:cxn>
                <a:cxn ang="0">
                  <a:pos x="326" y="1321"/>
                </a:cxn>
                <a:cxn ang="0">
                  <a:pos x="18" y="1429"/>
                </a:cxn>
                <a:cxn ang="0">
                  <a:pos x="314" y="1291"/>
                </a:cxn>
                <a:cxn ang="0">
                  <a:pos x="691" y="1150"/>
                </a:cxn>
                <a:cxn ang="0">
                  <a:pos x="1034" y="1043"/>
                </a:cxn>
                <a:cxn ang="0">
                  <a:pos x="1429" y="935"/>
                </a:cxn>
                <a:cxn ang="0">
                  <a:pos x="1713" y="821"/>
                </a:cxn>
                <a:cxn ang="0">
                  <a:pos x="1351" y="626"/>
                </a:cxn>
                <a:cxn ang="0">
                  <a:pos x="873" y="518"/>
                </a:cxn>
                <a:cxn ang="0">
                  <a:pos x="230" y="161"/>
                </a:cxn>
                <a:cxn ang="0">
                  <a:pos x="0" y="83"/>
                </a:cxn>
                <a:cxn ang="0">
                  <a:pos x="332" y="179"/>
                </a:cxn>
                <a:cxn ang="0">
                  <a:pos x="721" y="386"/>
                </a:cxn>
                <a:cxn ang="0">
                  <a:pos x="945" y="494"/>
                </a:cxn>
                <a:cxn ang="0">
                  <a:pos x="1369" y="596"/>
                </a:cxn>
                <a:cxn ang="0">
                  <a:pos x="1671" y="749"/>
                </a:cxn>
                <a:cxn ang="0">
                  <a:pos x="1441" y="464"/>
                </a:cxn>
                <a:cxn ang="0">
                  <a:pos x="1301" y="191"/>
                </a:cxn>
                <a:cxn ang="0">
                  <a:pos x="1169" y="0"/>
                </a:cxn>
                <a:cxn ang="0">
                  <a:pos x="1357" y="215"/>
                </a:cxn>
                <a:cxn ang="0">
                  <a:pos x="1507" y="488"/>
                </a:cxn>
                <a:cxn ang="0">
                  <a:pos x="1767" y="809"/>
                </a:cxn>
                <a:cxn ang="0">
                  <a:pos x="1866" y="857"/>
                </a:cxn>
                <a:cxn ang="0">
                  <a:pos x="1866" y="857"/>
                </a:cxn>
              </a:cxnLst>
              <a:rect l="0" t="0" r="0" b="0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3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45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5" name="Rectangle 2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/>
          <p:nvPr/>
        </p:nvGrpSpPr>
        <p:grpSpPr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12296" name="Freeform 3"/>
            <p:cNvSpPr/>
            <p:nvPr/>
          </p:nvSpPr>
          <p:spPr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0" b="0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Freeform 4"/>
            <p:cNvSpPr/>
            <p:nvPr/>
          </p:nvSpPr>
          <p:spPr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86"/>
                </a:cxn>
                <a:cxn ang="0">
                  <a:pos x="5972" y="1486"/>
                </a:cxn>
                <a:cxn ang="0">
                  <a:pos x="597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5"/>
            <p:cNvSpPr/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Freeform 6"/>
            <p:cNvSpPr/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7"/>
            <p:cNvSpPr/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8"/>
            <p:cNvSpPr/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75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759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990600" y="6245225"/>
            <a:ext cx="1901825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68688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/>
          <p:nvPr/>
        </p:nvGrpSpPr>
        <p:grpSpPr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7" name="Freeform 3"/>
            <p:cNvSpPr/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73" name="Freeform 4"/>
            <p:cNvSpPr/>
            <p:nvPr/>
          </p:nvSpPr>
          <p:spPr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71" y="882"/>
                </a:cxn>
                <a:cxn ang="0">
                  <a:pos x="535" y="578"/>
                </a:cxn>
                <a:cxn ang="0">
                  <a:pos x="661" y="335"/>
                </a:cxn>
                <a:cxn ang="0">
                  <a:pos x="912" y="497"/>
                </a:cxn>
                <a:cxn ang="0">
                  <a:pos x="1196" y="735"/>
                </a:cxn>
                <a:cxn ang="0">
                  <a:pos x="1459" y="938"/>
                </a:cxn>
                <a:cxn ang="0">
                  <a:pos x="1773" y="1150"/>
                </a:cxn>
                <a:cxn ang="0">
                  <a:pos x="1853" y="1195"/>
                </a:cxn>
                <a:cxn ang="0">
                  <a:pos x="1808" y="1146"/>
                </a:cxn>
                <a:cxn ang="0">
                  <a:pos x="1390" y="847"/>
                </a:cxn>
                <a:cxn ang="0">
                  <a:pos x="1070" y="578"/>
                </a:cxn>
                <a:cxn ang="0">
                  <a:pos x="711" y="278"/>
                </a:cxn>
                <a:cxn ang="0">
                  <a:pos x="984" y="263"/>
                </a:cxn>
                <a:cxn ang="0">
                  <a:pos x="1265" y="269"/>
                </a:cxn>
                <a:cxn ang="0">
                  <a:pos x="1590" y="227"/>
                </a:cxn>
                <a:cxn ang="0">
                  <a:pos x="2090" y="166"/>
                </a:cxn>
                <a:cxn ang="0">
                  <a:pos x="2042" y="147"/>
                </a:cxn>
                <a:cxn ang="0">
                  <a:pos x="1519" y="218"/>
                </a:cxn>
                <a:cxn ang="0">
                  <a:pos x="1190" y="233"/>
                </a:cxn>
                <a:cxn ang="0">
                  <a:pos x="747" y="218"/>
                </a:cxn>
                <a:cxn ang="0">
                  <a:pos x="807" y="192"/>
                </a:cxn>
                <a:cxn ang="0">
                  <a:pos x="1124" y="0"/>
                </a:cxn>
                <a:cxn ang="0">
                  <a:pos x="1070" y="25"/>
                </a:cxn>
                <a:cxn ang="0">
                  <a:pos x="995" y="71"/>
                </a:cxn>
                <a:cxn ang="0">
                  <a:pos x="843" y="162"/>
                </a:cxn>
                <a:cxn ang="0">
                  <a:pos x="661" y="238"/>
                </a:cxn>
                <a:cxn ang="0">
                  <a:pos x="625" y="305"/>
                </a:cxn>
                <a:cxn ang="0">
                  <a:pos x="299" y="497"/>
                </a:cxn>
                <a:cxn ang="0">
                  <a:pos x="0" y="614"/>
                </a:cxn>
                <a:cxn ang="0">
                  <a:pos x="0" y="619"/>
                </a:cxn>
                <a:cxn ang="0">
                  <a:pos x="0" y="649"/>
                </a:cxn>
                <a:cxn ang="0">
                  <a:pos x="293" y="537"/>
                </a:cxn>
                <a:cxn ang="0">
                  <a:pos x="583" y="365"/>
                </a:cxn>
                <a:cxn ang="0">
                  <a:pos x="499" y="568"/>
                </a:cxn>
                <a:cxn ang="0">
                  <a:pos x="517" y="842"/>
                </a:cxn>
                <a:cxn ang="0">
                  <a:pos x="454" y="988"/>
                </a:cxn>
                <a:cxn ang="0">
                  <a:pos x="323" y="1252"/>
                </a:cxn>
                <a:cxn ang="0">
                  <a:pos x="317" y="1435"/>
                </a:cxn>
                <a:cxn ang="0">
                  <a:pos x="323" y="1435"/>
                </a:cxn>
                <a:cxn ang="0">
                  <a:pos x="341" y="1313"/>
                </a:cxn>
                <a:cxn ang="0">
                  <a:pos x="571" y="882"/>
                </a:cxn>
                <a:cxn ang="0">
                  <a:pos x="571" y="882"/>
                </a:cxn>
              </a:cxnLst>
              <a:rect l="0" t="0" r="0" b="0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Freeform 5"/>
            <p:cNvSpPr/>
            <p:nvPr/>
          </p:nvSpPr>
          <p:spPr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0" b="0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Freeform 6"/>
            <p:cNvSpPr/>
            <p:nvPr/>
          </p:nvSpPr>
          <p:spPr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6" y="1195"/>
                </a:cxn>
                <a:cxn ang="0">
                  <a:pos x="496" y="1201"/>
                </a:cxn>
                <a:cxn ang="0">
                  <a:pos x="586" y="1159"/>
                </a:cxn>
                <a:cxn ang="0">
                  <a:pos x="822" y="1094"/>
                </a:cxn>
                <a:cxn ang="0">
                  <a:pos x="945" y="1064"/>
                </a:cxn>
                <a:cxn ang="0">
                  <a:pos x="768" y="995"/>
                </a:cxn>
                <a:cxn ang="0">
                  <a:pos x="562" y="959"/>
                </a:cxn>
                <a:cxn ang="0">
                  <a:pos x="200" y="977"/>
                </a:cxn>
                <a:cxn ang="0">
                  <a:pos x="302" y="899"/>
                </a:cxn>
                <a:cxn ang="0">
                  <a:pos x="502" y="809"/>
                </a:cxn>
                <a:cxn ang="0">
                  <a:pos x="703" y="677"/>
                </a:cxn>
                <a:cxn ang="0">
                  <a:pos x="709" y="677"/>
                </a:cxn>
                <a:cxn ang="0">
                  <a:pos x="721" y="671"/>
                </a:cxn>
                <a:cxn ang="0">
                  <a:pos x="762" y="653"/>
                </a:cxn>
                <a:cxn ang="0">
                  <a:pos x="786" y="647"/>
                </a:cxn>
                <a:cxn ang="0">
                  <a:pos x="798" y="635"/>
                </a:cxn>
                <a:cxn ang="0">
                  <a:pos x="804" y="623"/>
                </a:cxn>
                <a:cxn ang="0">
                  <a:pos x="798" y="617"/>
                </a:cxn>
                <a:cxn ang="0">
                  <a:pos x="792" y="605"/>
                </a:cxn>
                <a:cxn ang="0">
                  <a:pos x="792" y="578"/>
                </a:cxn>
                <a:cxn ang="0">
                  <a:pos x="804" y="548"/>
                </a:cxn>
                <a:cxn ang="0">
                  <a:pos x="816" y="518"/>
                </a:cxn>
                <a:cxn ang="0">
                  <a:pos x="834" y="488"/>
                </a:cxn>
                <a:cxn ang="0">
                  <a:pos x="846" y="458"/>
                </a:cxn>
                <a:cxn ang="0">
                  <a:pos x="853" y="440"/>
                </a:cxn>
                <a:cxn ang="0">
                  <a:pos x="861" y="434"/>
                </a:cxn>
                <a:cxn ang="0">
                  <a:pos x="861" y="350"/>
                </a:cxn>
                <a:cxn ang="0">
                  <a:pos x="861" y="344"/>
                </a:cxn>
                <a:cxn ang="0">
                  <a:pos x="867" y="338"/>
                </a:cxn>
                <a:cxn ang="0">
                  <a:pos x="885" y="308"/>
                </a:cxn>
                <a:cxn ang="0">
                  <a:pos x="897" y="272"/>
                </a:cxn>
                <a:cxn ang="0">
                  <a:pos x="909" y="242"/>
                </a:cxn>
                <a:cxn ang="0">
                  <a:pos x="915" y="230"/>
                </a:cxn>
                <a:cxn ang="0">
                  <a:pos x="921" y="218"/>
                </a:cxn>
                <a:cxn ang="0">
                  <a:pos x="939" y="173"/>
                </a:cxn>
                <a:cxn ang="0">
                  <a:pos x="957" y="137"/>
                </a:cxn>
                <a:cxn ang="0">
                  <a:pos x="963" y="125"/>
                </a:cxn>
                <a:cxn ang="0">
                  <a:pos x="963" y="119"/>
                </a:cxn>
                <a:cxn ang="0">
                  <a:pos x="981" y="0"/>
                </a:cxn>
                <a:cxn ang="0">
                  <a:pos x="957" y="47"/>
                </a:cxn>
                <a:cxn ang="0">
                  <a:pos x="792" y="113"/>
                </a:cxn>
                <a:cxn ang="0">
                  <a:pos x="715" y="161"/>
                </a:cxn>
                <a:cxn ang="0">
                  <a:pos x="466" y="236"/>
                </a:cxn>
                <a:cxn ang="0">
                  <a:pos x="284" y="290"/>
                </a:cxn>
                <a:cxn ang="0">
                  <a:pos x="176" y="296"/>
                </a:cxn>
                <a:cxn ang="0">
                  <a:pos x="12" y="488"/>
                </a:cxn>
                <a:cxn ang="0">
                  <a:pos x="0" y="512"/>
                </a:cxn>
                <a:cxn ang="0">
                  <a:pos x="0" y="1195"/>
                </a:cxn>
                <a:cxn ang="0">
                  <a:pos x="96" y="1189"/>
                </a:cxn>
                <a:cxn ang="0">
                  <a:pos x="326" y="1195"/>
                </a:cxn>
                <a:cxn ang="0">
                  <a:pos x="326" y="1195"/>
                </a:cxn>
              </a:cxnLst>
              <a:rect l="0" t="0" r="0" b="0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Freeform 7"/>
            <p:cNvSpPr/>
            <p:nvPr/>
          </p:nvSpPr>
          <p:spPr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0" b="0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Freeform 8"/>
            <p:cNvSpPr/>
            <p:nvPr/>
          </p:nvSpPr>
          <p:spPr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46" y="773"/>
                </a:cxn>
                <a:cxn ang="0">
                  <a:pos x="1205" y="1241"/>
                </a:cxn>
                <a:cxn ang="0">
                  <a:pos x="968" y="1199"/>
                </a:cxn>
                <a:cxn ang="0">
                  <a:pos x="732" y="1133"/>
                </a:cxn>
                <a:cxn ang="0">
                  <a:pos x="448" y="1115"/>
                </a:cxn>
                <a:cxn ang="0">
                  <a:pos x="0" y="1085"/>
                </a:cxn>
                <a:cxn ang="0">
                  <a:pos x="30" y="1121"/>
                </a:cxn>
                <a:cxn ang="0">
                  <a:pos x="502" y="1139"/>
                </a:cxn>
                <a:cxn ang="0">
                  <a:pos x="786" y="1193"/>
                </a:cxn>
                <a:cxn ang="0">
                  <a:pos x="1145" y="1310"/>
                </a:cxn>
                <a:cxn ang="0">
                  <a:pos x="1082" y="1328"/>
                </a:cxn>
                <a:cxn ang="0">
                  <a:pos x="720" y="1514"/>
                </a:cxn>
                <a:cxn ang="0">
                  <a:pos x="774" y="1490"/>
                </a:cxn>
                <a:cxn ang="0">
                  <a:pos x="873" y="1448"/>
                </a:cxn>
                <a:cxn ang="0">
                  <a:pos x="1034" y="1364"/>
                </a:cxn>
                <a:cxn ang="0">
                  <a:pos x="1229" y="1304"/>
                </a:cxn>
                <a:cxn ang="0">
                  <a:pos x="1282" y="1229"/>
                </a:cxn>
                <a:cxn ang="0">
                  <a:pos x="1653" y="1049"/>
                </a:cxn>
                <a:cxn ang="0">
                  <a:pos x="1955" y="959"/>
                </a:cxn>
                <a:cxn ang="0">
                  <a:pos x="2203" y="827"/>
                </a:cxn>
                <a:cxn ang="0">
                  <a:pos x="1985" y="917"/>
                </a:cxn>
                <a:cxn ang="0">
                  <a:pos x="1677" y="995"/>
                </a:cxn>
                <a:cxn ang="0">
                  <a:pos x="1357" y="1157"/>
                </a:cxn>
                <a:cxn ang="0">
                  <a:pos x="1519" y="911"/>
                </a:cxn>
                <a:cxn ang="0">
                  <a:pos x="1641" y="548"/>
                </a:cxn>
                <a:cxn ang="0">
                  <a:pos x="1761" y="375"/>
                </a:cxn>
                <a:cxn ang="0">
                  <a:pos x="2003" y="60"/>
                </a:cxn>
                <a:cxn ang="0">
                  <a:pos x="2027" y="0"/>
                </a:cxn>
                <a:cxn ang="0">
                  <a:pos x="1997" y="0"/>
                </a:cxn>
                <a:cxn ang="0">
                  <a:pos x="1617" y="483"/>
                </a:cxn>
                <a:cxn ang="0">
                  <a:pos x="1495" y="893"/>
                </a:cxn>
                <a:cxn ang="0">
                  <a:pos x="1270" y="1181"/>
                </a:cxn>
                <a:cxn ang="0">
                  <a:pos x="1145" y="911"/>
                </a:cxn>
                <a:cxn ang="0">
                  <a:pos x="1022" y="543"/>
                </a:cxn>
                <a:cxn ang="0">
                  <a:pos x="897" y="222"/>
                </a:cxn>
                <a:cxn ang="0">
                  <a:pos x="798" y="0"/>
                </a:cxn>
                <a:cxn ang="0">
                  <a:pos x="762" y="0"/>
                </a:cxn>
                <a:cxn ang="0">
                  <a:pos x="915" y="357"/>
                </a:cxn>
                <a:cxn ang="0">
                  <a:pos x="1046" y="773"/>
                </a:cxn>
                <a:cxn ang="0">
                  <a:pos x="1046" y="773"/>
                </a:cxn>
              </a:cxnLst>
              <a:rect l="0" t="0" r="0" b="0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Freeform 9"/>
            <p:cNvSpPr/>
            <p:nvPr/>
          </p:nvSpPr>
          <p:spPr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4" y="567"/>
                </a:cxn>
                <a:cxn ang="0">
                  <a:pos x="332" y="441"/>
                </a:cxn>
                <a:cxn ang="0">
                  <a:pos x="652" y="219"/>
                </a:cxn>
                <a:cxn ang="0">
                  <a:pos x="822" y="0"/>
                </a:cxn>
                <a:cxn ang="0">
                  <a:pos x="684" y="150"/>
                </a:cxn>
                <a:cxn ang="0">
                  <a:pos x="147" y="507"/>
                </a:cxn>
                <a:cxn ang="0">
                  <a:pos x="0" y="738"/>
                </a:cxn>
                <a:cxn ang="0">
                  <a:pos x="0" y="810"/>
                </a:cxn>
                <a:cxn ang="0">
                  <a:pos x="164" y="567"/>
                </a:cxn>
                <a:cxn ang="0">
                  <a:pos x="164" y="567"/>
                </a:cxn>
              </a:cxnLst>
              <a:rect l="0" t="0" r="0" b="0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Freeform 10"/>
            <p:cNvSpPr/>
            <p:nvPr/>
          </p:nvSpPr>
          <p:spPr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6" y="66"/>
                </a:cxn>
                <a:cxn ang="0">
                  <a:pos x="768" y="0"/>
                </a:cxn>
                <a:cxn ang="0">
                  <a:pos x="502" y="36"/>
                </a:cxn>
                <a:cxn ang="0">
                  <a:pos x="141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6" y="66"/>
                </a:cxn>
                <a:cxn ang="0">
                  <a:pos x="466" y="66"/>
                </a:cxn>
              </a:cxnLst>
              <a:rect l="0" t="0" r="0" b="0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Freeform 11"/>
            <p:cNvSpPr/>
            <p:nvPr/>
          </p:nvSpPr>
          <p:spPr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405" y="242"/>
                </a:cxn>
                <a:cxn ang="0">
                  <a:pos x="1755" y="236"/>
                </a:cxn>
                <a:cxn ang="0">
                  <a:pos x="2114" y="254"/>
                </a:cxn>
                <a:cxn ang="0">
                  <a:pos x="2535" y="236"/>
                </a:cxn>
                <a:cxn ang="0">
                  <a:pos x="3208" y="207"/>
                </a:cxn>
                <a:cxn ang="0">
                  <a:pos x="3154" y="189"/>
                </a:cxn>
                <a:cxn ang="0">
                  <a:pos x="2452" y="224"/>
                </a:cxn>
                <a:cxn ang="0">
                  <a:pos x="2027" y="224"/>
                </a:cxn>
                <a:cxn ang="0">
                  <a:pos x="1477" y="189"/>
                </a:cxn>
                <a:cxn ang="0">
                  <a:pos x="1561" y="168"/>
                </a:cxn>
                <a:cxn ang="0">
                  <a:pos x="2063" y="0"/>
                </a:cxn>
                <a:cxn ang="0">
                  <a:pos x="1985" y="24"/>
                </a:cxn>
                <a:cxn ang="0">
                  <a:pos x="1860" y="66"/>
                </a:cxn>
                <a:cxn ang="0">
                  <a:pos x="1623" y="138"/>
                </a:cxn>
                <a:cxn ang="0">
                  <a:pos x="1356" y="201"/>
                </a:cxn>
                <a:cxn ang="0">
                  <a:pos x="1283" y="254"/>
                </a:cxn>
                <a:cxn ang="0">
                  <a:pos x="774" y="416"/>
                </a:cxn>
                <a:cxn ang="0">
                  <a:pos x="338" y="506"/>
                </a:cxn>
                <a:cxn ang="0">
                  <a:pos x="0" y="623"/>
                </a:cxn>
                <a:cxn ang="0">
                  <a:pos x="302" y="542"/>
                </a:cxn>
                <a:cxn ang="0">
                  <a:pos x="744" y="452"/>
                </a:cxn>
                <a:cxn ang="0">
                  <a:pos x="1193" y="314"/>
                </a:cxn>
                <a:cxn ang="0">
                  <a:pos x="993" y="494"/>
                </a:cxn>
                <a:cxn ang="0">
                  <a:pos x="879" y="749"/>
                </a:cxn>
                <a:cxn ang="0">
                  <a:pos x="873" y="749"/>
                </a:cxn>
                <a:cxn ang="0">
                  <a:pos x="945" y="749"/>
                </a:cxn>
                <a:cxn ang="0">
                  <a:pos x="1034" y="500"/>
                </a:cxn>
                <a:cxn ang="0">
                  <a:pos x="1312" y="284"/>
                </a:cxn>
                <a:cxn ang="0">
                  <a:pos x="1549" y="452"/>
                </a:cxn>
                <a:cxn ang="0">
                  <a:pos x="1791" y="683"/>
                </a:cxn>
                <a:cxn ang="0">
                  <a:pos x="1878" y="749"/>
                </a:cxn>
                <a:cxn ang="0">
                  <a:pos x="1943" y="749"/>
                </a:cxn>
                <a:cxn ang="0">
                  <a:pos x="1713" y="530"/>
                </a:cxn>
                <a:cxn ang="0">
                  <a:pos x="1405" y="242"/>
                </a:cxn>
                <a:cxn ang="0">
                  <a:pos x="1405" y="242"/>
                </a:cxn>
              </a:cxnLst>
              <a:rect l="0" t="0" r="0" b="0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Rectangle 12"/>
            <p:cNvSpPr/>
            <p:nvPr/>
          </p:nvSpPr>
          <p:spPr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</a:ln>
          </p:spPr>
          <p:txBody>
            <a:bodyPr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1282" name="Rectangle 13"/>
            <p:cNvSpPr/>
            <p:nvPr/>
          </p:nvSpPr>
          <p:spPr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</a:ln>
          </p:spPr>
          <p:txBody>
            <a:bodyPr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8" name="Freeform 14"/>
            <p:cNvSpPr/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" name="Freeform 15"/>
            <p:cNvSpPr/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" name="Freeform 16"/>
            <p:cNvSpPr/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86" name="Freeform 17"/>
            <p:cNvSpPr/>
            <p:nvPr/>
          </p:nvSpPr>
          <p:spPr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0" b="0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Freeform 18"/>
            <p:cNvSpPr/>
            <p:nvPr/>
          </p:nvSpPr>
          <p:spPr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0" b="0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9"/>
            <p:cNvSpPr/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89" name="Freeform 20"/>
            <p:cNvSpPr/>
            <p:nvPr/>
          </p:nvSpPr>
          <p:spPr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66" y="857"/>
                </a:cxn>
                <a:cxn ang="0">
                  <a:pos x="1961" y="1025"/>
                </a:cxn>
                <a:cxn ang="0">
                  <a:pos x="2078" y="1174"/>
                </a:cxn>
                <a:cxn ang="0">
                  <a:pos x="2144" y="1255"/>
                </a:cxn>
                <a:cxn ang="0">
                  <a:pos x="2180" y="1303"/>
                </a:cxn>
                <a:cxn ang="0">
                  <a:pos x="1913" y="983"/>
                </a:cxn>
                <a:cxn ang="0">
                  <a:pos x="1884" y="935"/>
                </a:cxn>
                <a:cxn ang="0">
                  <a:pos x="1804" y="1249"/>
                </a:cxn>
                <a:cxn ang="0">
                  <a:pos x="1791" y="1495"/>
                </a:cxn>
                <a:cxn ang="0">
                  <a:pos x="1842" y="1918"/>
                </a:cxn>
                <a:cxn ang="0">
                  <a:pos x="1811" y="1942"/>
                </a:cxn>
                <a:cxn ang="0">
                  <a:pos x="1767" y="1543"/>
                </a:cxn>
                <a:cxn ang="0">
                  <a:pos x="1749" y="1297"/>
                </a:cxn>
                <a:cxn ang="0">
                  <a:pos x="1785" y="1091"/>
                </a:cxn>
                <a:cxn ang="0">
                  <a:pos x="1791" y="881"/>
                </a:cxn>
                <a:cxn ang="0">
                  <a:pos x="1283" y="1013"/>
                </a:cxn>
                <a:cxn ang="0">
                  <a:pos x="834" y="1138"/>
                </a:cxn>
                <a:cxn ang="0">
                  <a:pos x="326" y="1321"/>
                </a:cxn>
                <a:cxn ang="0">
                  <a:pos x="18" y="1429"/>
                </a:cxn>
                <a:cxn ang="0">
                  <a:pos x="314" y="1291"/>
                </a:cxn>
                <a:cxn ang="0">
                  <a:pos x="691" y="1150"/>
                </a:cxn>
                <a:cxn ang="0">
                  <a:pos x="1034" y="1043"/>
                </a:cxn>
                <a:cxn ang="0">
                  <a:pos x="1429" y="935"/>
                </a:cxn>
                <a:cxn ang="0">
                  <a:pos x="1713" y="821"/>
                </a:cxn>
                <a:cxn ang="0">
                  <a:pos x="1351" y="626"/>
                </a:cxn>
                <a:cxn ang="0">
                  <a:pos x="873" y="518"/>
                </a:cxn>
                <a:cxn ang="0">
                  <a:pos x="230" y="161"/>
                </a:cxn>
                <a:cxn ang="0">
                  <a:pos x="0" y="83"/>
                </a:cxn>
                <a:cxn ang="0">
                  <a:pos x="332" y="179"/>
                </a:cxn>
                <a:cxn ang="0">
                  <a:pos x="721" y="386"/>
                </a:cxn>
                <a:cxn ang="0">
                  <a:pos x="945" y="494"/>
                </a:cxn>
                <a:cxn ang="0">
                  <a:pos x="1369" y="596"/>
                </a:cxn>
                <a:cxn ang="0">
                  <a:pos x="1671" y="749"/>
                </a:cxn>
                <a:cxn ang="0">
                  <a:pos x="1441" y="464"/>
                </a:cxn>
                <a:cxn ang="0">
                  <a:pos x="1301" y="191"/>
                </a:cxn>
                <a:cxn ang="0">
                  <a:pos x="1169" y="0"/>
                </a:cxn>
                <a:cxn ang="0">
                  <a:pos x="1357" y="215"/>
                </a:cxn>
                <a:cxn ang="0">
                  <a:pos x="1507" y="488"/>
                </a:cxn>
                <a:cxn ang="0">
                  <a:pos x="1767" y="809"/>
                </a:cxn>
                <a:cxn ang="0">
                  <a:pos x="1866" y="857"/>
                </a:cxn>
                <a:cxn ang="0">
                  <a:pos x="1866" y="857"/>
                </a:cxn>
              </a:cxnLst>
              <a:rect l="0" t="0" r="0" b="0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3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45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5" name="Rectangle 2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6867" name="Rectangle 3"/>
            <p:cNvSpPr>
              <a:spLocks noChangeArrowheads="1"/>
            </p:cNvSpPr>
            <p:nvPr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3" name="Rectangle 4"/>
            <p:cNvSpPr/>
            <p:nvPr userDrawn="1"/>
          </p:nvSpPr>
          <p:spPr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034" name="Rectangle 5"/>
            <p:cNvSpPr/>
            <p:nvPr userDrawn="1"/>
          </p:nvSpPr>
          <p:spPr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035" name="Rectangle 6"/>
            <p:cNvSpPr/>
            <p:nvPr userDrawn="1"/>
          </p:nvSpPr>
          <p:spPr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036" name="Rectangle 7"/>
            <p:cNvSpPr/>
            <p:nvPr userDrawn="1"/>
          </p:nvSpPr>
          <p:spPr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037" name="Rectangle 8"/>
            <p:cNvSpPr/>
            <p:nvPr userDrawn="1"/>
          </p:nvSpPr>
          <p:spPr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6873" name="Rectangle 9"/>
            <p:cNvSpPr>
              <a:spLocks noChangeArrowheads="1"/>
            </p:cNvSpPr>
            <p:nvPr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74" name="Rectangle 10"/>
            <p:cNvSpPr>
              <a:spLocks noChangeArrowheads="1"/>
            </p:cNvSpPr>
            <p:nvPr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0" name="Rectangle 11"/>
            <p:cNvSpPr/>
            <p:nvPr userDrawn="1"/>
          </p:nvSpPr>
          <p:spPr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041" name="Rectangle 12"/>
            <p:cNvSpPr/>
            <p:nvPr userDrawn="1"/>
          </p:nvSpPr>
          <p:spPr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042" name="Rectangle 13"/>
            <p:cNvSpPr/>
            <p:nvPr userDrawn="1"/>
          </p:nvSpPr>
          <p:spPr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043" name="Rectangle 14"/>
            <p:cNvSpPr/>
            <p:nvPr userDrawn="1"/>
          </p:nvSpPr>
          <p:spPr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6879" name="Rectangle 15"/>
            <p:cNvSpPr>
              <a:spLocks noChangeArrowheads="1"/>
            </p:cNvSpPr>
            <p:nvPr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5" name="Rectangle 16"/>
            <p:cNvSpPr/>
            <p:nvPr userDrawn="1"/>
          </p:nvSpPr>
          <p:spPr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6881" name="Rectangle 17"/>
            <p:cNvSpPr>
              <a:spLocks noChangeArrowheads="1"/>
            </p:cNvSpPr>
            <p:nvPr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7" name="Rectangle 18"/>
            <p:cNvSpPr/>
            <p:nvPr userDrawn="1"/>
          </p:nvSpPr>
          <p:spPr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6883" name="Rectangle 19"/>
            <p:cNvSpPr>
              <a:spLocks noChangeArrowheads="1"/>
            </p:cNvSpPr>
            <p:nvPr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9" name="Rectangle 20"/>
            <p:cNvSpPr/>
            <p:nvPr userDrawn="1"/>
          </p:nvSpPr>
          <p:spPr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050" name="Rectangle 21"/>
            <p:cNvSpPr/>
            <p:nvPr userDrawn="1"/>
          </p:nvSpPr>
          <p:spPr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051" name="Freeform 22"/>
            <p:cNvSpPr/>
            <p:nvPr userDrawn="1"/>
          </p:nvSpPr>
          <p:spPr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0" b="0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7" name="Freeform 23"/>
            <p:cNvSpPr/>
            <p:nvPr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688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1" compatLnSpc="1"/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889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9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>
                <a:latin typeface="Tahoma" panose="020B060403050404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689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2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2052" name="Group 4"/>
          <p:cNvGrpSpPr/>
          <p:nvPr/>
        </p:nvGrpSpPr>
        <p:grpSpPr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056" name="Rectangle 5"/>
            <p:cNvSpPr/>
            <p:nvPr/>
          </p:nvSpPr>
          <p:spPr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 algn="ctr" eaLnBrk="1" hangingPunct="1"/>
              <a:endParaRPr lang="vi-VN" altLang="x-none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057" name="Rectangle 6"/>
            <p:cNvSpPr/>
            <p:nvPr/>
          </p:nvSpPr>
          <p:spPr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vi-VN" altLang="x-none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058" name="Rectangle 7"/>
            <p:cNvSpPr/>
            <p:nvPr/>
          </p:nvSpPr>
          <p:spPr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vi-VN" altLang="x-none" dirty="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59" name="Rectangle 8"/>
            <p:cNvSpPr/>
            <p:nvPr/>
          </p:nvSpPr>
          <p:spPr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vi-VN" altLang="x-none" dirty="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60" name="Rectangle 9"/>
            <p:cNvSpPr/>
            <p:nvPr/>
          </p:nvSpPr>
          <p:spPr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vi-VN" altLang="x-none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61" name="Rectangle 10"/>
            <p:cNvSpPr/>
            <p:nvPr/>
          </p:nvSpPr>
          <p:spPr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vi-VN" altLang="x-none" dirty="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62" name="Rectangle 11"/>
            <p:cNvSpPr/>
            <p:nvPr/>
          </p:nvSpPr>
          <p:spPr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vi-VN" altLang="x-none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063" name="Rectangle 12"/>
            <p:cNvSpPr/>
            <p:nvPr/>
          </p:nvSpPr>
          <p:spPr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vi-VN" altLang="x-none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64" name="Rectangle 13"/>
            <p:cNvSpPr/>
            <p:nvPr/>
          </p:nvSpPr>
          <p:spPr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vi-VN" altLang="x-none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053" name="Rectangle 1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2054" name="Rectangle 15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302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/>
          <p:nvPr/>
        </p:nvSpPr>
        <p:spPr>
          <a:xfrm>
            <a:off x="7962900" y="152400"/>
            <a:ext cx="0" cy="1524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5" name="Rectang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076" name="Rectangle 4"/>
          <p:cNvSpPr>
            <a:spLocks noGrp="1"/>
          </p:cNvSpPr>
          <p:nvPr>
            <p:ph type="body" idx="1"/>
          </p:nvPr>
        </p:nvSpPr>
        <p:spPr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grpSp>
        <p:nvGrpSpPr>
          <p:cNvPr id="3080" name="Group 8"/>
          <p:cNvGrpSpPr/>
          <p:nvPr/>
        </p:nvGrpSpPr>
        <p:grpSpPr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3081" name="Oval 9"/>
            <p:cNvSpPr/>
            <p:nvPr/>
          </p:nvSpPr>
          <p:spPr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082" name="Oval 10"/>
            <p:cNvSpPr/>
            <p:nvPr/>
          </p:nvSpPr>
          <p:spPr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083" name="Oval 11"/>
            <p:cNvSpPr/>
            <p:nvPr/>
          </p:nvSpPr>
          <p:spPr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084" name="Oval 12"/>
            <p:cNvSpPr/>
            <p:nvPr/>
          </p:nvSpPr>
          <p:spPr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085" name="Oval 13"/>
            <p:cNvSpPr/>
            <p:nvPr/>
          </p:nvSpPr>
          <p:spPr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086" name="Oval 14"/>
            <p:cNvSpPr/>
            <p:nvPr/>
          </p:nvSpPr>
          <p:spPr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087" name="Oval 15"/>
            <p:cNvSpPr/>
            <p:nvPr/>
          </p:nvSpPr>
          <p:spPr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088" name="Oval 16"/>
            <p:cNvSpPr/>
            <p:nvPr/>
          </p:nvSpPr>
          <p:spPr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089" name="Oval 17"/>
            <p:cNvSpPr/>
            <p:nvPr/>
          </p:nvSpPr>
          <p:spPr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090" name="Oval 18"/>
            <p:cNvSpPr/>
            <p:nvPr/>
          </p:nvSpPr>
          <p:spPr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091" name="Oval 19"/>
            <p:cNvSpPr/>
            <p:nvPr/>
          </p:nvSpPr>
          <p:spPr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092" name="Oval 20"/>
            <p:cNvSpPr/>
            <p:nvPr/>
          </p:nvSpPr>
          <p:spPr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093" name="Oval 21"/>
            <p:cNvSpPr/>
            <p:nvPr/>
          </p:nvSpPr>
          <p:spPr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094" name="Oval 22"/>
            <p:cNvSpPr/>
            <p:nvPr/>
          </p:nvSpPr>
          <p:spPr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095" name="Oval 23"/>
            <p:cNvSpPr/>
            <p:nvPr/>
          </p:nvSpPr>
          <p:spPr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096" name="Oval 24"/>
            <p:cNvSpPr/>
            <p:nvPr/>
          </p:nvSpPr>
          <p:spPr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097" name="Oval 25"/>
            <p:cNvSpPr/>
            <p:nvPr/>
          </p:nvSpPr>
          <p:spPr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098" name="Oval 26"/>
            <p:cNvSpPr/>
            <p:nvPr/>
          </p:nvSpPr>
          <p:spPr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099" name="Oval 27"/>
            <p:cNvSpPr/>
            <p:nvPr/>
          </p:nvSpPr>
          <p:spPr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100" name="Oval 28"/>
            <p:cNvSpPr/>
            <p:nvPr/>
          </p:nvSpPr>
          <p:spPr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101" name="Oval 29"/>
            <p:cNvSpPr/>
            <p:nvPr/>
          </p:nvSpPr>
          <p:spPr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102" name="Oval 30"/>
            <p:cNvSpPr/>
            <p:nvPr/>
          </p:nvSpPr>
          <p:spPr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103" name="Oval 31"/>
            <p:cNvSpPr/>
            <p:nvPr/>
          </p:nvSpPr>
          <p:spPr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104" name="Oval 32"/>
            <p:cNvSpPr/>
            <p:nvPr/>
          </p:nvSpPr>
          <p:spPr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105" name="Oval 33"/>
            <p:cNvSpPr/>
            <p:nvPr/>
          </p:nvSpPr>
          <p:spPr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106" name="Oval 34"/>
            <p:cNvSpPr/>
            <p:nvPr/>
          </p:nvSpPr>
          <p:spPr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107" name="Oval 35"/>
            <p:cNvSpPr/>
            <p:nvPr/>
          </p:nvSpPr>
          <p:spPr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108" name="Oval 36"/>
            <p:cNvSpPr/>
            <p:nvPr/>
          </p:nvSpPr>
          <p:spPr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109" name="Oval 37"/>
            <p:cNvSpPr/>
            <p:nvPr/>
          </p:nvSpPr>
          <p:spPr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110" name="Oval 38"/>
            <p:cNvSpPr/>
            <p:nvPr/>
          </p:nvSpPr>
          <p:spPr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111" name="Oval 39"/>
            <p:cNvSpPr/>
            <p:nvPr/>
          </p:nvSpPr>
          <p:spPr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98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400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430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930" indent="-31623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6130" indent="-31623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330" indent="-31623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530" indent="-31623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730" indent="-31623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/>
          <p:nvPr/>
        </p:nvSpPr>
        <p:spPr>
          <a:xfrm rot="-3172564">
            <a:off x="7777163" y="-14287"/>
            <a:ext cx="1162050" cy="20843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099" name="Rectangle 3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4100" name="Rectangle 4"/>
          <p:cNvSpPr>
            <a:spLocks noGrp="1"/>
          </p:cNvSpPr>
          <p:nvPr>
            <p:ph type="body" idx="1"/>
          </p:nvPr>
        </p:nvSpPr>
        <p:spPr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Comic Sans MS" panose="030F0702030302020204" pitchFamily="66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104" name="Freeform 8"/>
          <p:cNvSpPr/>
          <p:nvPr/>
        </p:nvSpPr>
        <p:spPr>
          <a:xfrm rot="-3172564">
            <a:off x="7864475" y="23813"/>
            <a:ext cx="1165225" cy="2097087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</a:cxnLst>
            <a:rect l="0" t="0" r="0" b="0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105" name="Freeform 9"/>
          <p:cNvSpPr/>
          <p:nvPr/>
        </p:nvSpPr>
        <p:spPr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4106" name="Group 10"/>
          <p:cNvGrpSpPr/>
          <p:nvPr/>
        </p:nvGrpSpPr>
        <p:grpSpPr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123" name="Freeform 11"/>
            <p:cNvSpPr/>
            <p:nvPr userDrawn="1"/>
          </p:nvSpPr>
          <p:spPr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99" y="158"/>
                </a:cxn>
                <a:cxn ang="0">
                  <a:pos x="178" y="139"/>
                </a:cxn>
                <a:cxn ang="0">
                  <a:pos x="167" y="60"/>
                </a:cxn>
                <a:cxn ang="0">
                  <a:pos x="268" y="42"/>
                </a:cxn>
                <a:cxn ang="0">
                  <a:pos x="273" y="26"/>
                </a:cxn>
                <a:cxn ang="0">
                  <a:pos x="263" y="13"/>
                </a:cxn>
                <a:cxn ang="0">
                  <a:pos x="160" y="27"/>
                </a:cxn>
                <a:cxn ang="0">
                  <a:pos x="153" y="4"/>
                </a:cxn>
                <a:cxn ang="0">
                  <a:pos x="136" y="0"/>
                </a:cxn>
                <a:cxn ang="0">
                  <a:pos x="120" y="4"/>
                </a:cxn>
                <a:cxn ang="0">
                  <a:pos x="111" y="14"/>
                </a:cxn>
                <a:cxn ang="0">
                  <a:pos x="118" y="36"/>
                </a:cxn>
                <a:cxn ang="0">
                  <a:pos x="83" y="56"/>
                </a:cxn>
                <a:cxn ang="0">
                  <a:pos x="123" y="60"/>
                </a:cxn>
                <a:cxn ang="0">
                  <a:pos x="139" y="112"/>
                </a:cxn>
                <a:cxn ang="0">
                  <a:pos x="18" y="59"/>
                </a:cxn>
                <a:cxn ang="0">
                  <a:pos x="6" y="64"/>
                </a:cxn>
                <a:cxn ang="0">
                  <a:pos x="0" y="80"/>
                </a:cxn>
                <a:cxn ang="0">
                  <a:pos x="7" y="98"/>
                </a:cxn>
                <a:cxn ang="0">
                  <a:pos x="143" y="161"/>
                </a:cxn>
                <a:cxn ang="0">
                  <a:pos x="173" y="157"/>
                </a:cxn>
                <a:cxn ang="0">
                  <a:pos x="197" y="163"/>
                </a:cxn>
                <a:cxn ang="0">
                  <a:pos x="199" y="158"/>
                </a:cxn>
                <a:cxn ang="0">
                  <a:pos x="199" y="158"/>
                </a:cxn>
              </a:cxnLst>
              <a:rect l="0" t="0" r="0" b="0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Freeform 12"/>
            <p:cNvSpPr/>
            <p:nvPr userDrawn="1"/>
          </p:nvSpPr>
          <p:spPr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5" y="0"/>
                </a:cxn>
                <a:cxn ang="0">
                  <a:pos x="17" y="30"/>
                </a:cxn>
                <a:cxn ang="0">
                  <a:pos x="1" y="33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0" b="0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Freeform 13"/>
            <p:cNvSpPr/>
            <p:nvPr userDrawn="1"/>
          </p:nvSpPr>
          <p:spPr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66" y="64"/>
                </a:cxn>
                <a:cxn ang="0">
                  <a:pos x="178" y="79"/>
                </a:cxn>
                <a:cxn ang="0">
                  <a:pos x="198" y="99"/>
                </a:cxn>
                <a:cxn ang="0">
                  <a:pos x="195" y="102"/>
                </a:cxn>
                <a:cxn ang="0">
                  <a:pos x="168" y="98"/>
                </a:cxn>
                <a:cxn ang="0">
                  <a:pos x="143" y="101"/>
                </a:cxn>
                <a:cxn ang="0">
                  <a:pos x="5" y="37"/>
                </a:cxn>
                <a:cxn ang="0">
                  <a:pos x="0" y="18"/>
                </a:cxn>
                <a:cxn ang="0">
                  <a:pos x="5" y="4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0" b="0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Freeform 14"/>
            <p:cNvSpPr/>
            <p:nvPr userDrawn="1"/>
          </p:nvSpPr>
          <p:spPr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16" y="94"/>
                </a:cxn>
                <a:cxn ang="0">
                  <a:pos x="118" y="67"/>
                </a:cxn>
                <a:cxn ang="0">
                  <a:pos x="132" y="53"/>
                </a:cxn>
                <a:cxn ang="0">
                  <a:pos x="10" y="0"/>
                </a:cxn>
                <a:cxn ang="0">
                  <a:pos x="0" y="16"/>
                </a:cxn>
                <a:cxn ang="0">
                  <a:pos x="0" y="41"/>
                </a:cxn>
                <a:cxn ang="0">
                  <a:pos x="0" y="41"/>
                </a:cxn>
              </a:cxnLst>
              <a:rect l="0" t="0" r="0" b="0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Freeform 15"/>
            <p:cNvSpPr/>
            <p:nvPr userDrawn="1"/>
          </p:nvSpPr>
          <p:spPr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9" y="0"/>
                </a:cxn>
                <a:cxn ang="0">
                  <a:pos x="31" y="5"/>
                </a:cxn>
                <a:cxn ang="0">
                  <a:pos x="33" y="18"/>
                </a:cxn>
                <a:cxn ang="0">
                  <a:pos x="20" y="19"/>
                </a:cxn>
                <a:cxn ang="0">
                  <a:pos x="4" y="31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0" b="0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Freeform 16"/>
            <p:cNvSpPr/>
            <p:nvPr userDrawn="1"/>
          </p:nvSpPr>
          <p:spPr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9" y="1"/>
                </a:cxn>
                <a:cxn ang="0">
                  <a:pos x="19" y="28"/>
                </a:cxn>
                <a:cxn ang="0">
                  <a:pos x="0" y="1"/>
                </a:cxn>
                <a:cxn ang="0">
                  <a:pos x="9" y="0"/>
                </a:cxn>
                <a:cxn ang="0">
                  <a:pos x="19" y="1"/>
                </a:cxn>
                <a:cxn ang="0">
                  <a:pos x="19" y="1"/>
                </a:cxn>
              </a:cxnLst>
              <a:rect l="0" t="0" r="0" b="0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9" name="Freeform 17"/>
            <p:cNvSpPr/>
            <p:nvPr userDrawn="1"/>
          </p:nvSpPr>
          <p:spPr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1" y="0"/>
                </a:cxn>
                <a:cxn ang="0">
                  <a:pos x="29" y="1"/>
                </a:cxn>
                <a:cxn ang="0">
                  <a:pos x="49" y="96"/>
                </a:cxn>
                <a:cxn ang="0">
                  <a:pos x="35" y="91"/>
                </a:cxn>
                <a:cxn ang="0">
                  <a:pos x="19" y="85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0" b="0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0" name="Freeform 18"/>
            <p:cNvSpPr/>
            <p:nvPr userDrawn="1"/>
          </p:nvSpPr>
          <p:spPr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0" y="14"/>
                </a:cxn>
                <a:cxn ang="0">
                  <a:pos x="4" y="44"/>
                </a:cxn>
                <a:cxn ang="0">
                  <a:pos x="90" y="30"/>
                </a:cxn>
                <a:cxn ang="0">
                  <a:pos x="91" y="6"/>
                </a:cxn>
                <a:cxn ang="0">
                  <a:pos x="87" y="0"/>
                </a:cxn>
                <a:cxn ang="0">
                  <a:pos x="87" y="0"/>
                </a:cxn>
              </a:cxnLst>
              <a:rect l="0" t="0" r="0" b="0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1" name="Freeform 19"/>
            <p:cNvSpPr/>
            <p:nvPr userDrawn="1"/>
          </p:nvSpPr>
          <p:spPr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0" y="9"/>
                </a:cxn>
                <a:cxn ang="0">
                  <a:pos x="39" y="16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0" b="0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32" name="Group 20"/>
            <p:cNvGrpSpPr/>
            <p:nvPr userDrawn="1"/>
          </p:nvGrpSpPr>
          <p:grpSpPr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133" name="Group 21"/>
              <p:cNvGrpSpPr/>
              <p:nvPr userDrawn="1"/>
            </p:nvGrpSpPr>
            <p:grpSpPr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46" name="Freeform 22"/>
                <p:cNvSpPr/>
                <p:nvPr userDrawn="1"/>
              </p:nvSpPr>
              <p:spPr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5" y="1"/>
                    </a:cxn>
                    <a:cxn ang="0">
                      <a:pos x="27" y="0"/>
                    </a:cxn>
                    <a:cxn ang="0">
                      <a:pos x="37" y="3"/>
                    </a:cxn>
                    <a:cxn ang="0">
                      <a:pos x="40" y="11"/>
                    </a:cxn>
                    <a:cxn ang="0">
                      <a:pos x="21" y="8"/>
                    </a:cxn>
                    <a:cxn ang="0">
                      <a:pos x="10" y="12"/>
                    </a:cxn>
                    <a:cxn ang="0">
                      <a:pos x="2" y="21"/>
                    </a:cxn>
                    <a:cxn ang="0">
                      <a:pos x="0" y="13"/>
                    </a:cxn>
                    <a:cxn ang="0">
                      <a:pos x="0" y="13"/>
                    </a:cxn>
                  </a:cxnLst>
                  <a:rect l="0" t="0" r="0" b="0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7" name="Freeform 23"/>
                <p:cNvSpPr/>
                <p:nvPr userDrawn="1"/>
              </p:nvSpPr>
              <p:spPr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20" y="34"/>
                    </a:cxn>
                    <a:cxn ang="0">
                      <a:pos x="29" y="32"/>
                    </a:cxn>
                    <a:cxn ang="0">
                      <a:pos x="28" y="3"/>
                    </a:cxn>
                    <a:cxn ang="0">
                      <a:pos x="21" y="0"/>
                    </a:cxn>
                    <a:cxn ang="0">
                      <a:pos x="23" y="25"/>
                    </a:cxn>
                    <a:cxn ang="0">
                      <a:pos x="9" y="1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0" b="0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8" name="Freeform 24"/>
                <p:cNvSpPr/>
                <p:nvPr userDrawn="1"/>
              </p:nvSpPr>
              <p:spPr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4" y="12"/>
                    </a:cxn>
                    <a:cxn ang="0">
                      <a:pos x="5" y="20"/>
                    </a:cxn>
                    <a:cxn ang="0">
                      <a:pos x="3" y="30"/>
                    </a:cxn>
                    <a:cxn ang="0">
                      <a:pos x="10" y="28"/>
                    </a:cxn>
                    <a:cxn ang="0">
                      <a:pos x="10" y="15"/>
                    </a:cxn>
                    <a:cxn ang="0">
                      <a:pos x="5" y="0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0" b="0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34" name="Freeform 25"/>
              <p:cNvSpPr/>
              <p:nvPr userDrawn="1"/>
            </p:nvSpPr>
            <p:spPr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49" y="62"/>
                  </a:cxn>
                  <a:cxn ang="0">
                    <a:pos x="135" y="63"/>
                  </a:cxn>
                  <a:cxn ang="0">
                    <a:pos x="0" y="4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rect l="0" t="0" r="0" b="0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5" name="Freeform 26"/>
              <p:cNvSpPr/>
              <p:nvPr userDrawn="1"/>
            </p:nvSpPr>
            <p:spPr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20" y="9"/>
                  </a:cxn>
                  <a:cxn ang="0">
                    <a:pos x="40" y="18"/>
                  </a:cxn>
                  <a:cxn ang="0">
                    <a:pos x="55" y="31"/>
                  </a:cxn>
                  <a:cxn ang="0">
                    <a:pos x="40" y="29"/>
                  </a:cxn>
                  <a:cxn ang="0">
                    <a:pos x="17" y="19"/>
                  </a:cxn>
                  <a:cxn ang="0">
                    <a:pos x="6" y="10"/>
                  </a:cxn>
                  <a:cxn ang="0">
                    <a:pos x="13" y="21"/>
                  </a:cxn>
                  <a:cxn ang="0">
                    <a:pos x="34" y="34"/>
                  </a:cxn>
                  <a:cxn ang="0">
                    <a:pos x="58" y="37"/>
                  </a:cxn>
                  <a:cxn ang="0">
                    <a:pos x="61" y="28"/>
                  </a:cxn>
                  <a:cxn ang="0">
                    <a:pos x="49" y="15"/>
                  </a:cxn>
                  <a:cxn ang="0">
                    <a:pos x="21" y="3"/>
                  </a:cxn>
                  <a:cxn ang="0">
                    <a:pos x="0" y="0"/>
                  </a:cxn>
                  <a:cxn ang="0">
                    <a:pos x="1" y="5"/>
                  </a:cxn>
                  <a:cxn ang="0">
                    <a:pos x="1" y="5"/>
                  </a:cxn>
                </a:cxnLst>
                <a:rect l="0" t="0" r="0" b="0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6" name="Freeform 27"/>
              <p:cNvSpPr/>
              <p:nvPr userDrawn="1"/>
            </p:nvSpPr>
            <p:spPr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2" y="3"/>
                  </a:cxn>
                  <a:cxn ang="0">
                    <a:pos x="10" y="24"/>
                  </a:cxn>
                  <a:cxn ang="0">
                    <a:pos x="14" y="40"/>
                  </a:cxn>
                  <a:cxn ang="0">
                    <a:pos x="27" y="56"/>
                  </a:cxn>
                  <a:cxn ang="0">
                    <a:pos x="13" y="59"/>
                  </a:cxn>
                  <a:cxn ang="0">
                    <a:pos x="4" y="42"/>
                  </a:cxn>
                  <a:cxn ang="0">
                    <a:pos x="0" y="7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0" b="0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37" name="Group 28"/>
              <p:cNvGrpSpPr/>
              <p:nvPr userDrawn="1"/>
            </p:nvGrpSpPr>
            <p:grpSpPr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38" name="Freeform 29"/>
                <p:cNvSpPr/>
                <p:nvPr userDrawn="1"/>
              </p:nvSpPr>
              <p:spPr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5" y="9"/>
                    </a:cxn>
                    <a:cxn ang="0">
                      <a:pos x="0" y="22"/>
                    </a:cxn>
                    <a:cxn ang="0">
                      <a:pos x="10" y="20"/>
                    </a:cxn>
                    <a:cxn ang="0">
                      <a:pos x="13" y="11"/>
                    </a:cxn>
                    <a:cxn ang="0">
                      <a:pos x="19" y="4"/>
                    </a:cxn>
                    <a:cxn ang="0">
                      <a:pos x="14" y="0"/>
                    </a:cxn>
                    <a:cxn ang="0">
                      <a:pos x="14" y="0"/>
                    </a:cxn>
                  </a:cxnLst>
                  <a:rect l="0" t="0" r="0" b="0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9" name="Freeform 30"/>
                <p:cNvSpPr/>
                <p:nvPr userDrawn="1"/>
              </p:nvSpPr>
              <p:spPr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8" y="7"/>
                    </a:cxn>
                    <a:cxn ang="0">
                      <a:pos x="0" y="26"/>
                    </a:cxn>
                    <a:cxn ang="0">
                      <a:pos x="9" y="45"/>
                    </a:cxn>
                    <a:cxn ang="0">
                      <a:pos x="148" y="109"/>
                    </a:cxn>
                    <a:cxn ang="0">
                      <a:pos x="178" y="105"/>
                    </a:cxn>
                    <a:cxn ang="0">
                      <a:pos x="202" y="110"/>
                    </a:cxn>
                    <a:cxn ang="0">
                      <a:pos x="211" y="101"/>
                    </a:cxn>
                    <a:cxn ang="0">
                      <a:pos x="188" y="83"/>
                    </a:cxn>
                    <a:cxn ang="0">
                      <a:pos x="179" y="64"/>
                    </a:cxn>
                    <a:cxn ang="0">
                      <a:pos x="172" y="66"/>
                    </a:cxn>
                    <a:cxn ang="0">
                      <a:pos x="180" y="83"/>
                    </a:cxn>
                    <a:cxn ang="0">
                      <a:pos x="198" y="102"/>
                    </a:cxn>
                    <a:cxn ang="0">
                      <a:pos x="177" y="99"/>
                    </a:cxn>
                    <a:cxn ang="0">
                      <a:pos x="153" y="102"/>
                    </a:cxn>
                    <a:cxn ang="0">
                      <a:pos x="157" y="82"/>
                    </a:cxn>
                    <a:cxn ang="0">
                      <a:pos x="168" y="68"/>
                    </a:cxn>
                    <a:cxn ang="0">
                      <a:pos x="156" y="69"/>
                    </a:cxn>
                    <a:cxn ang="0">
                      <a:pos x="146" y="83"/>
                    </a:cxn>
                    <a:cxn ang="0">
                      <a:pos x="143" y="99"/>
                    </a:cxn>
                    <a:cxn ang="0">
                      <a:pos x="14" y="39"/>
                    </a:cxn>
                    <a:cxn ang="0">
                      <a:pos x="10" y="27"/>
                    </a:cxn>
                    <a:cxn ang="0">
                      <a:pos x="13" y="12"/>
                    </a:cxn>
                    <a:cxn ang="0">
                      <a:pos x="28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0" b="0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0" name="Freeform 31"/>
                <p:cNvSpPr/>
                <p:nvPr userDrawn="1"/>
              </p:nvSpPr>
              <p:spPr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3" y="13"/>
                    </a:cxn>
                    <a:cxn ang="0">
                      <a:pos x="0" y="28"/>
                    </a:cxn>
                    <a:cxn ang="0">
                      <a:pos x="5" y="39"/>
                    </a:cxn>
                    <a:cxn ang="0">
                      <a:pos x="12" y="41"/>
                    </a:cxn>
                    <a:cxn ang="0">
                      <a:pos x="10" y="19"/>
                    </a:cxn>
                    <a:cxn ang="0">
                      <a:pos x="20" y="2"/>
                    </a:cxn>
                    <a:cxn ang="0">
                      <a:pos x="15" y="0"/>
                    </a:cxn>
                    <a:cxn ang="0">
                      <a:pos x="15" y="0"/>
                    </a:cxn>
                  </a:cxnLst>
                  <a:rect l="0" t="0" r="0" b="0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1" name="Freeform 32"/>
                <p:cNvSpPr/>
                <p:nvPr userDrawn="1"/>
              </p:nvSpPr>
              <p:spPr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8" y="112"/>
                    </a:cxn>
                    <a:cxn ang="0">
                      <a:pos x="0" y="16"/>
                    </a:cxn>
                    <a:cxn ang="0">
                      <a:pos x="11" y="5"/>
                    </a:cxn>
                    <a:cxn ang="0">
                      <a:pos x="33" y="0"/>
                    </a:cxn>
                    <a:cxn ang="0">
                      <a:pos x="50" y="8"/>
                    </a:cxn>
                    <a:cxn ang="0">
                      <a:pos x="81" y="149"/>
                    </a:cxn>
                    <a:cxn ang="0">
                      <a:pos x="70" y="137"/>
                    </a:cxn>
                    <a:cxn ang="0">
                      <a:pos x="45" y="13"/>
                    </a:cxn>
                    <a:cxn ang="0">
                      <a:pos x="29" y="8"/>
                    </a:cxn>
                    <a:cxn ang="0">
                      <a:pos x="15" y="10"/>
                    </a:cxn>
                    <a:cxn ang="0">
                      <a:pos x="10" y="18"/>
                    </a:cxn>
                    <a:cxn ang="0">
                      <a:pos x="39" y="116"/>
                    </a:cxn>
                    <a:cxn ang="0">
                      <a:pos x="28" y="112"/>
                    </a:cxn>
                    <a:cxn ang="0">
                      <a:pos x="28" y="112"/>
                    </a:cxn>
                  </a:cxnLst>
                  <a:rect l="0" t="0" r="0" b="0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2" name="Freeform 33"/>
                <p:cNvSpPr/>
                <p:nvPr userDrawn="1"/>
              </p:nvSpPr>
              <p:spPr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10" y="25"/>
                    </a:cxn>
                    <a:cxn ang="0">
                      <a:pos x="15" y="40"/>
                    </a:cxn>
                    <a:cxn ang="0">
                      <a:pos x="15" y="63"/>
                    </a:cxn>
                    <a:cxn ang="0">
                      <a:pos x="24" y="63"/>
                    </a:cxn>
                    <a:cxn ang="0">
                      <a:pos x="24" y="45"/>
                    </a:cxn>
                    <a:cxn ang="0">
                      <a:pos x="21" y="26"/>
                    </a:cxn>
                    <a:cxn ang="0">
                      <a:pos x="13" y="8"/>
                    </a:cxn>
                    <a:cxn ang="0">
                      <a:pos x="8" y="0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0" b="0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3" name="Freeform 34"/>
                <p:cNvSpPr/>
                <p:nvPr userDrawn="1"/>
              </p:nvSpPr>
              <p:spPr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38" y="0"/>
                    </a:cxn>
                    <a:cxn ang="0">
                      <a:pos x="33" y="3"/>
                    </a:cxn>
                    <a:cxn ang="0">
                      <a:pos x="32" y="9"/>
                    </a:cxn>
                    <a:cxn ang="0">
                      <a:pos x="0" y="22"/>
                    </a:cxn>
                    <a:cxn ang="0">
                      <a:pos x="0" y="28"/>
                    </a:cxn>
                    <a:cxn ang="0">
                      <a:pos x="36" y="29"/>
                    </a:cxn>
                    <a:cxn ang="0">
                      <a:pos x="40" y="34"/>
                    </a:cxn>
                    <a:cxn ang="0">
                      <a:pos x="49" y="34"/>
                    </a:cxn>
                    <a:cxn ang="0">
                      <a:pos x="48" y="24"/>
                    </a:cxn>
                    <a:cxn ang="0">
                      <a:pos x="15" y="22"/>
                    </a:cxn>
                    <a:cxn ang="0">
                      <a:pos x="42" y="12"/>
                    </a:cxn>
                    <a:cxn ang="0">
                      <a:pos x="38" y="0"/>
                    </a:cxn>
                    <a:cxn ang="0">
                      <a:pos x="38" y="0"/>
                    </a:cxn>
                  </a:cxnLst>
                  <a:rect l="0" t="0" r="0" b="0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4" name="Freeform 35"/>
                <p:cNvSpPr/>
                <p:nvPr userDrawn="1"/>
              </p:nvSpPr>
              <p:spPr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108" y="0"/>
                    </a:cxn>
                    <a:cxn ang="0">
                      <a:pos x="116" y="10"/>
                    </a:cxn>
                    <a:cxn ang="0">
                      <a:pos x="118" y="23"/>
                    </a:cxn>
                    <a:cxn ang="0">
                      <a:pos x="113" y="36"/>
                    </a:cxn>
                    <a:cxn ang="0">
                      <a:pos x="8" y="53"/>
                    </a:cxn>
                    <a:cxn ang="0">
                      <a:pos x="7" y="48"/>
                    </a:cxn>
                    <a:cxn ang="0">
                      <a:pos x="108" y="31"/>
                    </a:cxn>
                    <a:cxn ang="0">
                      <a:pos x="112" y="19"/>
                    </a:cxn>
                    <a:cxn ang="0">
                      <a:pos x="105" y="8"/>
                    </a:cxn>
                    <a:cxn ang="0">
                      <a:pos x="0" y="24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0" b="0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5" name="Freeform 36"/>
                <p:cNvSpPr/>
                <p:nvPr userDrawn="1"/>
              </p:nvSpPr>
              <p:spPr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9" y="21"/>
                    </a:cxn>
                    <a:cxn ang="0">
                      <a:pos x="28" y="20"/>
                    </a:cxn>
                    <a:cxn ang="0">
                      <a:pos x="53" y="14"/>
                    </a:cxn>
                    <a:cxn ang="0">
                      <a:pos x="62" y="5"/>
                    </a:cxn>
                    <a:cxn ang="0">
                      <a:pos x="56" y="0"/>
                    </a:cxn>
                    <a:cxn ang="0">
                      <a:pos x="32" y="0"/>
                    </a:cxn>
                    <a:cxn ang="0">
                      <a:pos x="14" y="1"/>
                    </a:cxn>
                    <a:cxn ang="0">
                      <a:pos x="2" y="9"/>
                    </a:cxn>
                    <a:cxn ang="0">
                      <a:pos x="14" y="11"/>
                    </a:cxn>
                    <a:cxn ang="0">
                      <a:pos x="35" y="6"/>
                    </a:cxn>
                    <a:cxn ang="0">
                      <a:pos x="53" y="6"/>
                    </a:cxn>
                    <a:cxn ang="0">
                      <a:pos x="34" y="13"/>
                    </a:cxn>
                    <a:cxn ang="0">
                      <a:pos x="18" y="15"/>
                    </a:cxn>
                    <a:cxn ang="0">
                      <a:pos x="0" y="15"/>
                    </a:cxn>
                    <a:cxn ang="0">
                      <a:pos x="0" y="15"/>
                    </a:cxn>
                  </a:cxnLst>
                  <a:rect l="0" t="0" r="0" b="0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107" name="Group 37"/>
          <p:cNvGrpSpPr/>
          <p:nvPr/>
        </p:nvGrpSpPr>
        <p:grpSpPr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121" name="Freeform 38"/>
            <p:cNvSpPr/>
            <p:nvPr userDrawn="1"/>
          </p:nvSpPr>
          <p:spPr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13" y="263"/>
                </a:cxn>
                <a:cxn ang="0">
                  <a:pos x="7" y="246"/>
                </a:cxn>
                <a:cxn ang="0">
                  <a:pos x="6" y="232"/>
                </a:cxn>
                <a:cxn ang="0">
                  <a:pos x="7" y="212"/>
                </a:cxn>
                <a:cxn ang="0">
                  <a:pos x="11" y="188"/>
                </a:cxn>
                <a:cxn ang="0">
                  <a:pos x="12" y="173"/>
                </a:cxn>
                <a:cxn ang="0">
                  <a:pos x="11" y="163"/>
                </a:cxn>
                <a:cxn ang="0">
                  <a:pos x="7" y="155"/>
                </a:cxn>
                <a:cxn ang="0">
                  <a:pos x="7" y="145"/>
                </a:cxn>
                <a:cxn ang="0">
                  <a:pos x="8" y="132"/>
                </a:cxn>
                <a:cxn ang="0">
                  <a:pos x="14" y="97"/>
                </a:cxn>
                <a:cxn ang="0">
                  <a:pos x="14" y="79"/>
                </a:cxn>
                <a:cxn ang="0">
                  <a:pos x="13" y="59"/>
                </a:cxn>
                <a:cxn ang="0">
                  <a:pos x="8" y="50"/>
                </a:cxn>
                <a:cxn ang="0">
                  <a:pos x="4" y="35"/>
                </a:cxn>
                <a:cxn ang="0">
                  <a:pos x="0" y="0"/>
                </a:cxn>
                <a:cxn ang="0">
                  <a:pos x="1" y="32"/>
                </a:cxn>
                <a:cxn ang="0">
                  <a:pos x="3" y="51"/>
                </a:cxn>
                <a:cxn ang="0">
                  <a:pos x="7" y="63"/>
                </a:cxn>
                <a:cxn ang="0">
                  <a:pos x="11" y="69"/>
                </a:cxn>
                <a:cxn ang="0">
                  <a:pos x="11" y="87"/>
                </a:cxn>
                <a:cxn ang="0">
                  <a:pos x="9" y="106"/>
                </a:cxn>
                <a:cxn ang="0">
                  <a:pos x="5" y="138"/>
                </a:cxn>
                <a:cxn ang="0">
                  <a:pos x="4" y="159"/>
                </a:cxn>
                <a:cxn ang="0">
                  <a:pos x="9" y="171"/>
                </a:cxn>
                <a:cxn ang="0">
                  <a:pos x="8" y="182"/>
                </a:cxn>
                <a:cxn ang="0">
                  <a:pos x="5" y="204"/>
                </a:cxn>
                <a:cxn ang="0">
                  <a:pos x="3" y="226"/>
                </a:cxn>
                <a:cxn ang="0">
                  <a:pos x="5" y="249"/>
                </a:cxn>
                <a:cxn ang="0">
                  <a:pos x="8" y="262"/>
                </a:cxn>
                <a:cxn ang="0">
                  <a:pos x="12" y="272"/>
                </a:cxn>
                <a:cxn ang="0">
                  <a:pos x="13" y="263"/>
                </a:cxn>
                <a:cxn ang="0">
                  <a:pos x="13" y="263"/>
                </a:cxn>
              </a:cxnLst>
              <a:rect l="0" t="0" r="0" b="0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Freeform 39"/>
            <p:cNvSpPr/>
            <p:nvPr userDrawn="1"/>
          </p:nvSpPr>
          <p:spPr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13" y="395"/>
                </a:cxn>
                <a:cxn ang="0">
                  <a:pos x="7" y="369"/>
                </a:cxn>
                <a:cxn ang="0">
                  <a:pos x="6" y="348"/>
                </a:cxn>
                <a:cxn ang="0">
                  <a:pos x="7" y="318"/>
                </a:cxn>
                <a:cxn ang="0">
                  <a:pos x="11" y="282"/>
                </a:cxn>
                <a:cxn ang="0">
                  <a:pos x="12" y="259"/>
                </a:cxn>
                <a:cxn ang="0">
                  <a:pos x="11" y="244"/>
                </a:cxn>
                <a:cxn ang="0">
                  <a:pos x="7" y="233"/>
                </a:cxn>
                <a:cxn ang="0">
                  <a:pos x="7" y="219"/>
                </a:cxn>
                <a:cxn ang="0">
                  <a:pos x="8" y="199"/>
                </a:cxn>
                <a:cxn ang="0">
                  <a:pos x="14" y="145"/>
                </a:cxn>
                <a:cxn ang="0">
                  <a:pos x="14" y="119"/>
                </a:cxn>
                <a:cxn ang="0">
                  <a:pos x="13" y="90"/>
                </a:cxn>
                <a:cxn ang="0">
                  <a:pos x="8" y="76"/>
                </a:cxn>
                <a:cxn ang="0">
                  <a:pos x="4" y="53"/>
                </a:cxn>
                <a:cxn ang="0">
                  <a:pos x="0" y="0"/>
                </a:cxn>
                <a:cxn ang="0">
                  <a:pos x="1" y="48"/>
                </a:cxn>
                <a:cxn ang="0">
                  <a:pos x="3" y="77"/>
                </a:cxn>
                <a:cxn ang="0">
                  <a:pos x="7" y="95"/>
                </a:cxn>
                <a:cxn ang="0">
                  <a:pos x="11" y="105"/>
                </a:cxn>
                <a:cxn ang="0">
                  <a:pos x="11" y="131"/>
                </a:cxn>
                <a:cxn ang="0">
                  <a:pos x="9" y="159"/>
                </a:cxn>
                <a:cxn ang="0">
                  <a:pos x="5" y="208"/>
                </a:cxn>
                <a:cxn ang="0">
                  <a:pos x="4" y="239"/>
                </a:cxn>
                <a:cxn ang="0">
                  <a:pos x="9" y="257"/>
                </a:cxn>
                <a:cxn ang="0">
                  <a:pos x="8" y="273"/>
                </a:cxn>
                <a:cxn ang="0">
                  <a:pos x="5" y="307"/>
                </a:cxn>
                <a:cxn ang="0">
                  <a:pos x="3" y="340"/>
                </a:cxn>
                <a:cxn ang="0">
                  <a:pos x="5" y="375"/>
                </a:cxn>
                <a:cxn ang="0">
                  <a:pos x="8" y="393"/>
                </a:cxn>
                <a:cxn ang="0">
                  <a:pos x="12" y="409"/>
                </a:cxn>
                <a:cxn ang="0">
                  <a:pos x="13" y="395"/>
                </a:cxn>
                <a:cxn ang="0">
                  <a:pos x="13" y="395"/>
                </a:cxn>
              </a:cxnLst>
              <a:rect l="0" t="0" r="0" b="0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8" name="Group 40"/>
          <p:cNvGrpSpPr/>
          <p:nvPr/>
        </p:nvGrpSpPr>
        <p:grpSpPr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09" name="Group 41"/>
            <p:cNvGrpSpPr/>
            <p:nvPr userDrawn="1"/>
          </p:nvGrpSpPr>
          <p:grpSpPr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11" name="Freeform 42"/>
              <p:cNvSpPr/>
              <p:nvPr userDrawn="1"/>
            </p:nvSpPr>
            <p:spPr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6"/>
                  </a:cxn>
                  <a:cxn ang="0">
                    <a:pos x="0" y="37"/>
                  </a:cxn>
                  <a:cxn ang="0">
                    <a:pos x="1" y="36"/>
                  </a:cxn>
                  <a:cxn ang="0">
                    <a:pos x="4" y="17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0" b="0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12" name="Group 43"/>
              <p:cNvGrpSpPr/>
              <p:nvPr userDrawn="1"/>
            </p:nvGrpSpPr>
            <p:grpSpPr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13" name="Freeform 44"/>
                <p:cNvSpPr/>
                <p:nvPr userDrawn="1"/>
              </p:nvSpPr>
              <p:spPr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9"/>
                    </a:cxn>
                    <a:cxn ang="0">
                      <a:pos x="8" y="16"/>
                    </a:cxn>
                    <a:cxn ang="0">
                      <a:pos x="10" y="6"/>
                    </a:cxn>
                    <a:cxn ang="0">
                      <a:pos x="6" y="0"/>
                    </a:cxn>
                    <a:cxn ang="0">
                      <a:pos x="8" y="9"/>
                    </a:cxn>
                    <a:cxn ang="0">
                      <a:pos x="2" y="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4" name="Freeform 45"/>
                <p:cNvSpPr/>
                <p:nvPr userDrawn="1"/>
              </p:nvSpPr>
              <p:spPr>
                <a:xfrm rot="-3172564">
                  <a:off x="5049" y="330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12" y="6"/>
                    </a:cxn>
                    <a:cxn ang="0">
                      <a:pos x="8" y="16"/>
                    </a:cxn>
                    <a:cxn ang="0">
                      <a:pos x="3" y="35"/>
                    </a:cxn>
                    <a:cxn ang="0">
                      <a:pos x="0" y="50"/>
                    </a:cxn>
                    <a:cxn ang="0">
                      <a:pos x="1" y="56"/>
                    </a:cxn>
                    <a:cxn ang="0">
                      <a:pos x="4" y="54"/>
                    </a:cxn>
                    <a:cxn ang="0">
                      <a:pos x="9" y="41"/>
                    </a:cxn>
                    <a:cxn ang="0">
                      <a:pos x="14" y="24"/>
                    </a:cxn>
                    <a:cxn ang="0">
                      <a:pos x="17" y="12"/>
                    </a:cxn>
                    <a:cxn ang="0">
                      <a:pos x="17" y="4"/>
                    </a:cxn>
                    <a:cxn ang="0">
                      <a:pos x="16" y="0"/>
                    </a:cxn>
                    <a:cxn ang="0">
                      <a:pos x="13" y="3"/>
                    </a:cxn>
                    <a:cxn ang="0">
                      <a:pos x="16" y="5"/>
                    </a:cxn>
                    <a:cxn ang="0">
                      <a:pos x="14" y="16"/>
                    </a:cxn>
                    <a:cxn ang="0">
                      <a:pos x="11" y="30"/>
                    </a:cxn>
                    <a:cxn ang="0">
                      <a:pos x="6" y="46"/>
                    </a:cxn>
                    <a:cxn ang="0">
                      <a:pos x="2" y="50"/>
                    </a:cxn>
                    <a:cxn ang="0">
                      <a:pos x="2" y="43"/>
                    </a:cxn>
                    <a:cxn ang="0">
                      <a:pos x="7" y="23"/>
                    </a:cxn>
                    <a:cxn ang="0">
                      <a:pos x="13" y="5"/>
                    </a:cxn>
                    <a:cxn ang="0">
                      <a:pos x="12" y="6"/>
                    </a:cxn>
                    <a:cxn ang="0">
                      <a:pos x="12" y="6"/>
                    </a:cxn>
                  </a:cxnLst>
                  <a:rect l="0" t="0" r="0" b="0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5" name="Freeform 46"/>
                <p:cNvSpPr/>
                <p:nvPr userDrawn="1"/>
              </p:nvSpPr>
              <p:spPr>
                <a:xfrm rot="-3172564">
                  <a:off x="4859" y="180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31" y="0"/>
                    </a:cxn>
                    <a:cxn ang="0">
                      <a:pos x="0" y="114"/>
                    </a:cxn>
                    <a:cxn ang="0">
                      <a:pos x="3" y="111"/>
                    </a:cxn>
                    <a:cxn ang="0">
                      <a:pos x="32" y="3"/>
                    </a:cxn>
                    <a:cxn ang="0">
                      <a:pos x="31" y="0"/>
                    </a:cxn>
                    <a:cxn ang="0">
                      <a:pos x="31" y="0"/>
                    </a:cxn>
                  </a:cxnLst>
                  <a:rect l="0" t="0" r="0" b="0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6" name="Freeform 47"/>
                <p:cNvSpPr/>
                <p:nvPr userDrawn="1"/>
              </p:nvSpPr>
              <p:spPr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2" y="129"/>
                    </a:cxn>
                    <a:cxn ang="0">
                      <a:pos x="6" y="128"/>
                    </a:cxn>
                    <a:cxn ang="0">
                      <a:pos x="13" y="136"/>
                    </a:cxn>
                    <a:cxn ang="0">
                      <a:pos x="11" y="128"/>
                    </a:cxn>
                    <a:cxn ang="0">
                      <a:pos x="6" y="122"/>
                    </a:cxn>
                    <a:cxn ang="0">
                      <a:pos x="10" y="123"/>
                    </a:cxn>
                    <a:cxn ang="0">
                      <a:pos x="16" y="130"/>
                    </a:cxn>
                    <a:cxn ang="0">
                      <a:pos x="46" y="19"/>
                    </a:cxn>
                    <a:cxn ang="0">
                      <a:pos x="41" y="7"/>
                    </a:cxn>
                    <a:cxn ang="0">
                      <a:pos x="37" y="0"/>
                    </a:cxn>
                    <a:cxn ang="0">
                      <a:pos x="43" y="4"/>
                    </a:cxn>
                    <a:cxn ang="0">
                      <a:pos x="48" y="20"/>
                    </a:cxn>
                    <a:cxn ang="0">
                      <a:pos x="13" y="148"/>
                    </a:cxn>
                    <a:cxn ang="0">
                      <a:pos x="8" y="154"/>
                    </a:cxn>
                    <a:cxn ang="0">
                      <a:pos x="2" y="171"/>
                    </a:cxn>
                    <a:cxn ang="0">
                      <a:pos x="0" y="166"/>
                    </a:cxn>
                    <a:cxn ang="0">
                      <a:pos x="2" y="164"/>
                    </a:cxn>
                    <a:cxn ang="0">
                      <a:pos x="6" y="153"/>
                    </a:cxn>
                    <a:cxn ang="0">
                      <a:pos x="3" y="148"/>
                    </a:cxn>
                    <a:cxn ang="0">
                      <a:pos x="3" y="144"/>
                    </a:cxn>
                    <a:cxn ang="0">
                      <a:pos x="7" y="149"/>
                    </a:cxn>
                    <a:cxn ang="0">
                      <a:pos x="7" y="144"/>
                    </a:cxn>
                    <a:cxn ang="0">
                      <a:pos x="10" y="146"/>
                    </a:cxn>
                    <a:cxn ang="0">
                      <a:pos x="7" y="139"/>
                    </a:cxn>
                    <a:cxn ang="0">
                      <a:pos x="10" y="139"/>
                    </a:cxn>
                    <a:cxn ang="0">
                      <a:pos x="2" y="129"/>
                    </a:cxn>
                    <a:cxn ang="0">
                      <a:pos x="2" y="129"/>
                    </a:cxn>
                  </a:cxnLst>
                  <a:rect l="0" t="0" r="0" b="0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7" name="Freeform 48"/>
                <p:cNvSpPr/>
                <p:nvPr userDrawn="1"/>
              </p:nvSpPr>
              <p:spPr>
                <a:xfrm rot="-3172564">
                  <a:off x="5298" y="895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4" y="5"/>
                    </a:cxn>
                    <a:cxn ang="0">
                      <a:pos x="10" y="16"/>
                    </a:cxn>
                    <a:cxn ang="0">
                      <a:pos x="11" y="13"/>
                    </a:cxn>
                    <a:cxn ang="0">
                      <a:pos x="7" y="5"/>
                    </a:cxn>
                    <a:cxn ang="0">
                      <a:pos x="1" y="0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0" b="0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8" name="Freeform 49"/>
                <p:cNvSpPr/>
                <p:nvPr userDrawn="1"/>
              </p:nvSpPr>
              <p:spPr>
                <a:xfrm rot="-3172564">
                  <a:off x="5253" y="804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6" y="7"/>
                    </a:cxn>
                    <a:cxn ang="0">
                      <a:pos x="10" y="18"/>
                    </a:cxn>
                    <a:cxn ang="0">
                      <a:pos x="12" y="14"/>
                    </a:cxn>
                    <a:cxn ang="0">
                      <a:pos x="7" y="5"/>
                    </a:cxn>
                    <a:cxn ang="0">
                      <a:pos x="1" y="0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0" b="0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9" name="Freeform 50"/>
                <p:cNvSpPr/>
                <p:nvPr userDrawn="1"/>
              </p:nvSpPr>
              <p:spPr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5" y="6"/>
                    </a:cxn>
                    <a:cxn ang="0">
                      <a:pos x="10" y="19"/>
                    </a:cxn>
                    <a:cxn ang="0">
                      <a:pos x="12" y="14"/>
                    </a:cxn>
                    <a:cxn ang="0">
                      <a:pos x="6" y="4"/>
                    </a:cxn>
                    <a:cxn ang="0">
                      <a:pos x="1" y="0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0" b="0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0" name="Freeform 51"/>
                <p:cNvSpPr/>
                <p:nvPr userDrawn="1"/>
              </p:nvSpPr>
              <p:spPr>
                <a:xfrm rot="-3172564">
                  <a:off x="4949" y="140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4" y="6"/>
                    </a:cxn>
                    <a:cxn ang="0">
                      <a:pos x="11" y="18"/>
                    </a:cxn>
                    <a:cxn ang="0">
                      <a:pos x="11" y="14"/>
                    </a:cxn>
                    <a:cxn ang="0">
                      <a:pos x="5" y="3"/>
                    </a:cxn>
                    <a:cxn ang="0">
                      <a:pos x="1" y="0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0" b="0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110" name="Line 52"/>
            <p:cNvSpPr/>
            <p:nvPr userDrawn="1"/>
          </p:nvSpPr>
          <p:spPr>
            <a:xfrm>
              <a:off x="4870" y="84"/>
              <a:ext cx="42" cy="96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/>
          <p:nvPr/>
        </p:nvGrpSpPr>
        <p:grpSpPr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63491" name="Freeform 3"/>
            <p:cNvSpPr/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29" name="Freeform 4"/>
            <p:cNvSpPr/>
            <p:nvPr/>
          </p:nvSpPr>
          <p:spPr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71" y="882"/>
                </a:cxn>
                <a:cxn ang="0">
                  <a:pos x="535" y="578"/>
                </a:cxn>
                <a:cxn ang="0">
                  <a:pos x="661" y="335"/>
                </a:cxn>
                <a:cxn ang="0">
                  <a:pos x="912" y="497"/>
                </a:cxn>
                <a:cxn ang="0">
                  <a:pos x="1196" y="735"/>
                </a:cxn>
                <a:cxn ang="0">
                  <a:pos x="1459" y="938"/>
                </a:cxn>
                <a:cxn ang="0">
                  <a:pos x="1773" y="1150"/>
                </a:cxn>
                <a:cxn ang="0">
                  <a:pos x="1853" y="1195"/>
                </a:cxn>
                <a:cxn ang="0">
                  <a:pos x="1808" y="1146"/>
                </a:cxn>
                <a:cxn ang="0">
                  <a:pos x="1390" y="847"/>
                </a:cxn>
                <a:cxn ang="0">
                  <a:pos x="1070" y="578"/>
                </a:cxn>
                <a:cxn ang="0">
                  <a:pos x="711" y="278"/>
                </a:cxn>
                <a:cxn ang="0">
                  <a:pos x="984" y="263"/>
                </a:cxn>
                <a:cxn ang="0">
                  <a:pos x="1265" y="269"/>
                </a:cxn>
                <a:cxn ang="0">
                  <a:pos x="1590" y="227"/>
                </a:cxn>
                <a:cxn ang="0">
                  <a:pos x="2090" y="166"/>
                </a:cxn>
                <a:cxn ang="0">
                  <a:pos x="2042" y="147"/>
                </a:cxn>
                <a:cxn ang="0">
                  <a:pos x="1519" y="218"/>
                </a:cxn>
                <a:cxn ang="0">
                  <a:pos x="1190" y="233"/>
                </a:cxn>
                <a:cxn ang="0">
                  <a:pos x="747" y="218"/>
                </a:cxn>
                <a:cxn ang="0">
                  <a:pos x="807" y="192"/>
                </a:cxn>
                <a:cxn ang="0">
                  <a:pos x="1124" y="0"/>
                </a:cxn>
                <a:cxn ang="0">
                  <a:pos x="1070" y="25"/>
                </a:cxn>
                <a:cxn ang="0">
                  <a:pos x="995" y="71"/>
                </a:cxn>
                <a:cxn ang="0">
                  <a:pos x="843" y="162"/>
                </a:cxn>
                <a:cxn ang="0">
                  <a:pos x="661" y="238"/>
                </a:cxn>
                <a:cxn ang="0">
                  <a:pos x="625" y="305"/>
                </a:cxn>
                <a:cxn ang="0">
                  <a:pos x="299" y="497"/>
                </a:cxn>
                <a:cxn ang="0">
                  <a:pos x="0" y="614"/>
                </a:cxn>
                <a:cxn ang="0">
                  <a:pos x="0" y="619"/>
                </a:cxn>
                <a:cxn ang="0">
                  <a:pos x="0" y="649"/>
                </a:cxn>
                <a:cxn ang="0">
                  <a:pos x="293" y="537"/>
                </a:cxn>
                <a:cxn ang="0">
                  <a:pos x="583" y="365"/>
                </a:cxn>
                <a:cxn ang="0">
                  <a:pos x="499" y="568"/>
                </a:cxn>
                <a:cxn ang="0">
                  <a:pos x="517" y="842"/>
                </a:cxn>
                <a:cxn ang="0">
                  <a:pos x="454" y="988"/>
                </a:cxn>
                <a:cxn ang="0">
                  <a:pos x="323" y="1252"/>
                </a:cxn>
                <a:cxn ang="0">
                  <a:pos x="317" y="1435"/>
                </a:cxn>
                <a:cxn ang="0">
                  <a:pos x="323" y="1435"/>
                </a:cxn>
                <a:cxn ang="0">
                  <a:pos x="341" y="1313"/>
                </a:cxn>
                <a:cxn ang="0">
                  <a:pos x="571" y="882"/>
                </a:cxn>
                <a:cxn ang="0">
                  <a:pos x="571" y="882"/>
                </a:cxn>
              </a:cxnLst>
              <a:rect l="0" t="0" r="0" b="0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Freeform 5"/>
            <p:cNvSpPr/>
            <p:nvPr/>
          </p:nvSpPr>
          <p:spPr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0" b="0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Freeform 6"/>
            <p:cNvSpPr/>
            <p:nvPr/>
          </p:nvSpPr>
          <p:spPr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6" y="1195"/>
                </a:cxn>
                <a:cxn ang="0">
                  <a:pos x="496" y="1201"/>
                </a:cxn>
                <a:cxn ang="0">
                  <a:pos x="586" y="1159"/>
                </a:cxn>
                <a:cxn ang="0">
                  <a:pos x="822" y="1094"/>
                </a:cxn>
                <a:cxn ang="0">
                  <a:pos x="945" y="1064"/>
                </a:cxn>
                <a:cxn ang="0">
                  <a:pos x="768" y="995"/>
                </a:cxn>
                <a:cxn ang="0">
                  <a:pos x="562" y="959"/>
                </a:cxn>
                <a:cxn ang="0">
                  <a:pos x="200" y="977"/>
                </a:cxn>
                <a:cxn ang="0">
                  <a:pos x="302" y="899"/>
                </a:cxn>
                <a:cxn ang="0">
                  <a:pos x="502" y="809"/>
                </a:cxn>
                <a:cxn ang="0">
                  <a:pos x="703" y="677"/>
                </a:cxn>
                <a:cxn ang="0">
                  <a:pos x="709" y="677"/>
                </a:cxn>
                <a:cxn ang="0">
                  <a:pos x="721" y="671"/>
                </a:cxn>
                <a:cxn ang="0">
                  <a:pos x="762" y="653"/>
                </a:cxn>
                <a:cxn ang="0">
                  <a:pos x="786" y="647"/>
                </a:cxn>
                <a:cxn ang="0">
                  <a:pos x="798" y="635"/>
                </a:cxn>
                <a:cxn ang="0">
                  <a:pos x="804" y="623"/>
                </a:cxn>
                <a:cxn ang="0">
                  <a:pos x="798" y="617"/>
                </a:cxn>
                <a:cxn ang="0">
                  <a:pos x="792" y="605"/>
                </a:cxn>
                <a:cxn ang="0">
                  <a:pos x="792" y="578"/>
                </a:cxn>
                <a:cxn ang="0">
                  <a:pos x="804" y="548"/>
                </a:cxn>
                <a:cxn ang="0">
                  <a:pos x="816" y="518"/>
                </a:cxn>
                <a:cxn ang="0">
                  <a:pos x="834" y="488"/>
                </a:cxn>
                <a:cxn ang="0">
                  <a:pos x="846" y="458"/>
                </a:cxn>
                <a:cxn ang="0">
                  <a:pos x="853" y="440"/>
                </a:cxn>
                <a:cxn ang="0">
                  <a:pos x="861" y="434"/>
                </a:cxn>
                <a:cxn ang="0">
                  <a:pos x="861" y="350"/>
                </a:cxn>
                <a:cxn ang="0">
                  <a:pos x="861" y="344"/>
                </a:cxn>
                <a:cxn ang="0">
                  <a:pos x="867" y="338"/>
                </a:cxn>
                <a:cxn ang="0">
                  <a:pos x="885" y="308"/>
                </a:cxn>
                <a:cxn ang="0">
                  <a:pos x="897" y="272"/>
                </a:cxn>
                <a:cxn ang="0">
                  <a:pos x="909" y="242"/>
                </a:cxn>
                <a:cxn ang="0">
                  <a:pos x="915" y="230"/>
                </a:cxn>
                <a:cxn ang="0">
                  <a:pos x="921" y="218"/>
                </a:cxn>
                <a:cxn ang="0">
                  <a:pos x="939" y="173"/>
                </a:cxn>
                <a:cxn ang="0">
                  <a:pos x="957" y="137"/>
                </a:cxn>
                <a:cxn ang="0">
                  <a:pos x="963" y="125"/>
                </a:cxn>
                <a:cxn ang="0">
                  <a:pos x="963" y="119"/>
                </a:cxn>
                <a:cxn ang="0">
                  <a:pos x="981" y="0"/>
                </a:cxn>
                <a:cxn ang="0">
                  <a:pos x="957" y="47"/>
                </a:cxn>
                <a:cxn ang="0">
                  <a:pos x="792" y="113"/>
                </a:cxn>
                <a:cxn ang="0">
                  <a:pos x="715" y="161"/>
                </a:cxn>
                <a:cxn ang="0">
                  <a:pos x="466" y="236"/>
                </a:cxn>
                <a:cxn ang="0">
                  <a:pos x="284" y="290"/>
                </a:cxn>
                <a:cxn ang="0">
                  <a:pos x="176" y="296"/>
                </a:cxn>
                <a:cxn ang="0">
                  <a:pos x="12" y="488"/>
                </a:cxn>
                <a:cxn ang="0">
                  <a:pos x="0" y="512"/>
                </a:cxn>
                <a:cxn ang="0">
                  <a:pos x="0" y="1195"/>
                </a:cxn>
                <a:cxn ang="0">
                  <a:pos x="96" y="1189"/>
                </a:cxn>
                <a:cxn ang="0">
                  <a:pos x="326" y="1195"/>
                </a:cxn>
                <a:cxn ang="0">
                  <a:pos x="326" y="1195"/>
                </a:cxn>
              </a:cxnLst>
              <a:rect l="0" t="0" r="0" b="0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Freeform 7"/>
            <p:cNvSpPr/>
            <p:nvPr/>
          </p:nvSpPr>
          <p:spPr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0" b="0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Freeform 8"/>
            <p:cNvSpPr/>
            <p:nvPr/>
          </p:nvSpPr>
          <p:spPr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46" y="773"/>
                </a:cxn>
                <a:cxn ang="0">
                  <a:pos x="1205" y="1241"/>
                </a:cxn>
                <a:cxn ang="0">
                  <a:pos x="968" y="1199"/>
                </a:cxn>
                <a:cxn ang="0">
                  <a:pos x="732" y="1133"/>
                </a:cxn>
                <a:cxn ang="0">
                  <a:pos x="448" y="1115"/>
                </a:cxn>
                <a:cxn ang="0">
                  <a:pos x="0" y="1085"/>
                </a:cxn>
                <a:cxn ang="0">
                  <a:pos x="30" y="1121"/>
                </a:cxn>
                <a:cxn ang="0">
                  <a:pos x="502" y="1139"/>
                </a:cxn>
                <a:cxn ang="0">
                  <a:pos x="786" y="1193"/>
                </a:cxn>
                <a:cxn ang="0">
                  <a:pos x="1145" y="1310"/>
                </a:cxn>
                <a:cxn ang="0">
                  <a:pos x="1082" y="1328"/>
                </a:cxn>
                <a:cxn ang="0">
                  <a:pos x="720" y="1514"/>
                </a:cxn>
                <a:cxn ang="0">
                  <a:pos x="774" y="1490"/>
                </a:cxn>
                <a:cxn ang="0">
                  <a:pos x="873" y="1448"/>
                </a:cxn>
                <a:cxn ang="0">
                  <a:pos x="1034" y="1364"/>
                </a:cxn>
                <a:cxn ang="0">
                  <a:pos x="1229" y="1304"/>
                </a:cxn>
                <a:cxn ang="0">
                  <a:pos x="1282" y="1229"/>
                </a:cxn>
                <a:cxn ang="0">
                  <a:pos x="1653" y="1049"/>
                </a:cxn>
                <a:cxn ang="0">
                  <a:pos x="1955" y="959"/>
                </a:cxn>
                <a:cxn ang="0">
                  <a:pos x="2203" y="827"/>
                </a:cxn>
                <a:cxn ang="0">
                  <a:pos x="1985" y="917"/>
                </a:cxn>
                <a:cxn ang="0">
                  <a:pos x="1677" y="995"/>
                </a:cxn>
                <a:cxn ang="0">
                  <a:pos x="1357" y="1157"/>
                </a:cxn>
                <a:cxn ang="0">
                  <a:pos x="1519" y="911"/>
                </a:cxn>
                <a:cxn ang="0">
                  <a:pos x="1641" y="548"/>
                </a:cxn>
                <a:cxn ang="0">
                  <a:pos x="1761" y="375"/>
                </a:cxn>
                <a:cxn ang="0">
                  <a:pos x="2003" y="60"/>
                </a:cxn>
                <a:cxn ang="0">
                  <a:pos x="2027" y="0"/>
                </a:cxn>
                <a:cxn ang="0">
                  <a:pos x="1997" y="0"/>
                </a:cxn>
                <a:cxn ang="0">
                  <a:pos x="1617" y="483"/>
                </a:cxn>
                <a:cxn ang="0">
                  <a:pos x="1495" y="893"/>
                </a:cxn>
                <a:cxn ang="0">
                  <a:pos x="1270" y="1181"/>
                </a:cxn>
                <a:cxn ang="0">
                  <a:pos x="1145" y="911"/>
                </a:cxn>
                <a:cxn ang="0">
                  <a:pos x="1022" y="543"/>
                </a:cxn>
                <a:cxn ang="0">
                  <a:pos x="897" y="222"/>
                </a:cxn>
                <a:cxn ang="0">
                  <a:pos x="798" y="0"/>
                </a:cxn>
                <a:cxn ang="0">
                  <a:pos x="762" y="0"/>
                </a:cxn>
                <a:cxn ang="0">
                  <a:pos x="915" y="357"/>
                </a:cxn>
                <a:cxn ang="0">
                  <a:pos x="1046" y="773"/>
                </a:cxn>
                <a:cxn ang="0">
                  <a:pos x="1046" y="773"/>
                </a:cxn>
              </a:cxnLst>
              <a:rect l="0" t="0" r="0" b="0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Freeform 9"/>
            <p:cNvSpPr/>
            <p:nvPr/>
          </p:nvSpPr>
          <p:spPr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4" y="567"/>
                </a:cxn>
                <a:cxn ang="0">
                  <a:pos x="332" y="441"/>
                </a:cxn>
                <a:cxn ang="0">
                  <a:pos x="652" y="219"/>
                </a:cxn>
                <a:cxn ang="0">
                  <a:pos x="822" y="0"/>
                </a:cxn>
                <a:cxn ang="0">
                  <a:pos x="684" y="150"/>
                </a:cxn>
                <a:cxn ang="0">
                  <a:pos x="147" y="507"/>
                </a:cxn>
                <a:cxn ang="0">
                  <a:pos x="0" y="738"/>
                </a:cxn>
                <a:cxn ang="0">
                  <a:pos x="0" y="810"/>
                </a:cxn>
                <a:cxn ang="0">
                  <a:pos x="164" y="567"/>
                </a:cxn>
                <a:cxn ang="0">
                  <a:pos x="164" y="567"/>
                </a:cxn>
              </a:cxnLst>
              <a:rect l="0" t="0" r="0" b="0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Freeform 10"/>
            <p:cNvSpPr/>
            <p:nvPr/>
          </p:nvSpPr>
          <p:spPr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6" y="66"/>
                </a:cxn>
                <a:cxn ang="0">
                  <a:pos x="768" y="0"/>
                </a:cxn>
                <a:cxn ang="0">
                  <a:pos x="502" y="36"/>
                </a:cxn>
                <a:cxn ang="0">
                  <a:pos x="141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6" y="66"/>
                </a:cxn>
                <a:cxn ang="0">
                  <a:pos x="466" y="66"/>
                </a:cxn>
              </a:cxnLst>
              <a:rect l="0" t="0" r="0" b="0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Freeform 11"/>
            <p:cNvSpPr/>
            <p:nvPr/>
          </p:nvSpPr>
          <p:spPr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405" y="242"/>
                </a:cxn>
                <a:cxn ang="0">
                  <a:pos x="1755" y="236"/>
                </a:cxn>
                <a:cxn ang="0">
                  <a:pos x="2114" y="254"/>
                </a:cxn>
                <a:cxn ang="0">
                  <a:pos x="2535" y="236"/>
                </a:cxn>
                <a:cxn ang="0">
                  <a:pos x="3208" y="207"/>
                </a:cxn>
                <a:cxn ang="0">
                  <a:pos x="3154" y="189"/>
                </a:cxn>
                <a:cxn ang="0">
                  <a:pos x="2452" y="224"/>
                </a:cxn>
                <a:cxn ang="0">
                  <a:pos x="2027" y="224"/>
                </a:cxn>
                <a:cxn ang="0">
                  <a:pos x="1477" y="189"/>
                </a:cxn>
                <a:cxn ang="0">
                  <a:pos x="1561" y="168"/>
                </a:cxn>
                <a:cxn ang="0">
                  <a:pos x="2063" y="0"/>
                </a:cxn>
                <a:cxn ang="0">
                  <a:pos x="1985" y="24"/>
                </a:cxn>
                <a:cxn ang="0">
                  <a:pos x="1860" y="66"/>
                </a:cxn>
                <a:cxn ang="0">
                  <a:pos x="1623" y="138"/>
                </a:cxn>
                <a:cxn ang="0">
                  <a:pos x="1356" y="201"/>
                </a:cxn>
                <a:cxn ang="0">
                  <a:pos x="1283" y="254"/>
                </a:cxn>
                <a:cxn ang="0">
                  <a:pos x="774" y="416"/>
                </a:cxn>
                <a:cxn ang="0">
                  <a:pos x="338" y="506"/>
                </a:cxn>
                <a:cxn ang="0">
                  <a:pos x="0" y="623"/>
                </a:cxn>
                <a:cxn ang="0">
                  <a:pos x="302" y="542"/>
                </a:cxn>
                <a:cxn ang="0">
                  <a:pos x="744" y="452"/>
                </a:cxn>
                <a:cxn ang="0">
                  <a:pos x="1193" y="314"/>
                </a:cxn>
                <a:cxn ang="0">
                  <a:pos x="993" y="494"/>
                </a:cxn>
                <a:cxn ang="0">
                  <a:pos x="879" y="749"/>
                </a:cxn>
                <a:cxn ang="0">
                  <a:pos x="873" y="749"/>
                </a:cxn>
                <a:cxn ang="0">
                  <a:pos x="945" y="749"/>
                </a:cxn>
                <a:cxn ang="0">
                  <a:pos x="1034" y="500"/>
                </a:cxn>
                <a:cxn ang="0">
                  <a:pos x="1312" y="284"/>
                </a:cxn>
                <a:cxn ang="0">
                  <a:pos x="1549" y="452"/>
                </a:cxn>
                <a:cxn ang="0">
                  <a:pos x="1791" y="683"/>
                </a:cxn>
                <a:cxn ang="0">
                  <a:pos x="1878" y="749"/>
                </a:cxn>
                <a:cxn ang="0">
                  <a:pos x="1943" y="749"/>
                </a:cxn>
                <a:cxn ang="0">
                  <a:pos x="1713" y="530"/>
                </a:cxn>
                <a:cxn ang="0">
                  <a:pos x="1405" y="242"/>
                </a:cxn>
                <a:cxn ang="0">
                  <a:pos x="1405" y="242"/>
                </a:cxn>
              </a:cxnLst>
              <a:rect l="0" t="0" r="0" b="0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Rectangle 12"/>
            <p:cNvSpPr/>
            <p:nvPr/>
          </p:nvSpPr>
          <p:spPr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</a:ln>
          </p:spPr>
          <p:txBody>
            <a:bodyPr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5138" name="Rectangle 13"/>
            <p:cNvSpPr/>
            <p:nvPr/>
          </p:nvSpPr>
          <p:spPr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</a:ln>
          </p:spPr>
          <p:txBody>
            <a:bodyPr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63502" name="Freeform 14"/>
            <p:cNvSpPr/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3503" name="Freeform 15"/>
            <p:cNvSpPr/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3504" name="Freeform 16"/>
            <p:cNvSpPr/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42" name="Freeform 17"/>
            <p:cNvSpPr/>
            <p:nvPr/>
          </p:nvSpPr>
          <p:spPr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0" b="0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Freeform 18"/>
            <p:cNvSpPr/>
            <p:nvPr/>
          </p:nvSpPr>
          <p:spPr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0" b="0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7" name="Freeform 19"/>
            <p:cNvSpPr/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45" name="Freeform 20"/>
            <p:cNvSpPr/>
            <p:nvPr/>
          </p:nvSpPr>
          <p:spPr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66" y="857"/>
                </a:cxn>
                <a:cxn ang="0">
                  <a:pos x="1961" y="1025"/>
                </a:cxn>
                <a:cxn ang="0">
                  <a:pos x="2078" y="1174"/>
                </a:cxn>
                <a:cxn ang="0">
                  <a:pos x="2144" y="1255"/>
                </a:cxn>
                <a:cxn ang="0">
                  <a:pos x="2180" y="1303"/>
                </a:cxn>
                <a:cxn ang="0">
                  <a:pos x="1913" y="983"/>
                </a:cxn>
                <a:cxn ang="0">
                  <a:pos x="1884" y="935"/>
                </a:cxn>
                <a:cxn ang="0">
                  <a:pos x="1804" y="1249"/>
                </a:cxn>
                <a:cxn ang="0">
                  <a:pos x="1791" y="1495"/>
                </a:cxn>
                <a:cxn ang="0">
                  <a:pos x="1842" y="1918"/>
                </a:cxn>
                <a:cxn ang="0">
                  <a:pos x="1811" y="1942"/>
                </a:cxn>
                <a:cxn ang="0">
                  <a:pos x="1767" y="1543"/>
                </a:cxn>
                <a:cxn ang="0">
                  <a:pos x="1749" y="1297"/>
                </a:cxn>
                <a:cxn ang="0">
                  <a:pos x="1785" y="1091"/>
                </a:cxn>
                <a:cxn ang="0">
                  <a:pos x="1791" y="881"/>
                </a:cxn>
                <a:cxn ang="0">
                  <a:pos x="1283" y="1013"/>
                </a:cxn>
                <a:cxn ang="0">
                  <a:pos x="834" y="1138"/>
                </a:cxn>
                <a:cxn ang="0">
                  <a:pos x="326" y="1321"/>
                </a:cxn>
                <a:cxn ang="0">
                  <a:pos x="18" y="1429"/>
                </a:cxn>
                <a:cxn ang="0">
                  <a:pos x="314" y="1291"/>
                </a:cxn>
                <a:cxn ang="0">
                  <a:pos x="691" y="1150"/>
                </a:cxn>
                <a:cxn ang="0">
                  <a:pos x="1034" y="1043"/>
                </a:cxn>
                <a:cxn ang="0">
                  <a:pos x="1429" y="935"/>
                </a:cxn>
                <a:cxn ang="0">
                  <a:pos x="1713" y="821"/>
                </a:cxn>
                <a:cxn ang="0">
                  <a:pos x="1351" y="626"/>
                </a:cxn>
                <a:cxn ang="0">
                  <a:pos x="873" y="518"/>
                </a:cxn>
                <a:cxn ang="0">
                  <a:pos x="230" y="161"/>
                </a:cxn>
                <a:cxn ang="0">
                  <a:pos x="0" y="83"/>
                </a:cxn>
                <a:cxn ang="0">
                  <a:pos x="332" y="179"/>
                </a:cxn>
                <a:cxn ang="0">
                  <a:pos x="721" y="386"/>
                </a:cxn>
                <a:cxn ang="0">
                  <a:pos x="945" y="494"/>
                </a:cxn>
                <a:cxn ang="0">
                  <a:pos x="1369" y="596"/>
                </a:cxn>
                <a:cxn ang="0">
                  <a:pos x="1671" y="749"/>
                </a:cxn>
                <a:cxn ang="0">
                  <a:pos x="1441" y="464"/>
                </a:cxn>
                <a:cxn ang="0">
                  <a:pos x="1301" y="191"/>
                </a:cxn>
                <a:cxn ang="0">
                  <a:pos x="1169" y="0"/>
                </a:cxn>
                <a:cxn ang="0">
                  <a:pos x="1357" y="215"/>
                </a:cxn>
                <a:cxn ang="0">
                  <a:pos x="1507" y="488"/>
                </a:cxn>
                <a:cxn ang="0">
                  <a:pos x="1767" y="809"/>
                </a:cxn>
                <a:cxn ang="0">
                  <a:pos x="1866" y="857"/>
                </a:cxn>
                <a:cxn ang="0">
                  <a:pos x="1866" y="857"/>
                </a:cxn>
              </a:cxnLst>
              <a:rect l="0" t="0" r="0" b="0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50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35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51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35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351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/>
          <p:nvPr/>
        </p:nvGrpSpPr>
        <p:grpSpPr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6152" name="Freeform 3"/>
            <p:cNvSpPr/>
            <p:nvPr/>
          </p:nvSpPr>
          <p:spPr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90"/>
                </a:cxn>
                <a:cxn ang="0">
                  <a:pos x="5972" y="590"/>
                </a:cxn>
                <a:cxn ang="0">
                  <a:pos x="597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3" name="Freeform 4"/>
            <p:cNvSpPr/>
            <p:nvPr/>
          </p:nvSpPr>
          <p:spPr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0" b="0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Freeform 5"/>
            <p:cNvSpPr/>
            <p:nvPr/>
          </p:nvSpPr>
          <p:spPr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"/>
                </a:cxn>
                <a:cxn ang="0">
                  <a:pos x="5972" y="562"/>
                </a:cxn>
                <a:cxn ang="0">
                  <a:pos x="597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66" name="Freeform 6"/>
            <p:cNvSpPr/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6567" name="Freeform 7"/>
            <p:cNvSpPr/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6568" name="Freeform 8"/>
            <p:cNvSpPr/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6569" name="Freeform 9"/>
            <p:cNvSpPr/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6570" name="Freeform 10"/>
            <p:cNvSpPr/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65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65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657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657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/>
          <p:nvPr/>
        </p:nvGrpSpPr>
        <p:grpSpPr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63491" name="Freeform 3"/>
            <p:cNvSpPr/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29" name="Freeform 4"/>
            <p:cNvSpPr/>
            <p:nvPr/>
          </p:nvSpPr>
          <p:spPr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71" y="882"/>
                </a:cxn>
                <a:cxn ang="0">
                  <a:pos x="535" y="578"/>
                </a:cxn>
                <a:cxn ang="0">
                  <a:pos x="661" y="335"/>
                </a:cxn>
                <a:cxn ang="0">
                  <a:pos x="912" y="497"/>
                </a:cxn>
                <a:cxn ang="0">
                  <a:pos x="1196" y="735"/>
                </a:cxn>
                <a:cxn ang="0">
                  <a:pos x="1459" y="938"/>
                </a:cxn>
                <a:cxn ang="0">
                  <a:pos x="1773" y="1150"/>
                </a:cxn>
                <a:cxn ang="0">
                  <a:pos x="1853" y="1195"/>
                </a:cxn>
                <a:cxn ang="0">
                  <a:pos x="1808" y="1146"/>
                </a:cxn>
                <a:cxn ang="0">
                  <a:pos x="1390" y="847"/>
                </a:cxn>
                <a:cxn ang="0">
                  <a:pos x="1070" y="578"/>
                </a:cxn>
                <a:cxn ang="0">
                  <a:pos x="711" y="278"/>
                </a:cxn>
                <a:cxn ang="0">
                  <a:pos x="984" y="263"/>
                </a:cxn>
                <a:cxn ang="0">
                  <a:pos x="1265" y="269"/>
                </a:cxn>
                <a:cxn ang="0">
                  <a:pos x="1590" y="227"/>
                </a:cxn>
                <a:cxn ang="0">
                  <a:pos x="2090" y="166"/>
                </a:cxn>
                <a:cxn ang="0">
                  <a:pos x="2042" y="147"/>
                </a:cxn>
                <a:cxn ang="0">
                  <a:pos x="1519" y="218"/>
                </a:cxn>
                <a:cxn ang="0">
                  <a:pos x="1190" y="233"/>
                </a:cxn>
                <a:cxn ang="0">
                  <a:pos x="747" y="218"/>
                </a:cxn>
                <a:cxn ang="0">
                  <a:pos x="807" y="192"/>
                </a:cxn>
                <a:cxn ang="0">
                  <a:pos x="1124" y="0"/>
                </a:cxn>
                <a:cxn ang="0">
                  <a:pos x="1070" y="25"/>
                </a:cxn>
                <a:cxn ang="0">
                  <a:pos x="995" y="71"/>
                </a:cxn>
                <a:cxn ang="0">
                  <a:pos x="843" y="162"/>
                </a:cxn>
                <a:cxn ang="0">
                  <a:pos x="661" y="238"/>
                </a:cxn>
                <a:cxn ang="0">
                  <a:pos x="625" y="305"/>
                </a:cxn>
                <a:cxn ang="0">
                  <a:pos x="299" y="497"/>
                </a:cxn>
                <a:cxn ang="0">
                  <a:pos x="0" y="614"/>
                </a:cxn>
                <a:cxn ang="0">
                  <a:pos x="0" y="619"/>
                </a:cxn>
                <a:cxn ang="0">
                  <a:pos x="0" y="649"/>
                </a:cxn>
                <a:cxn ang="0">
                  <a:pos x="293" y="537"/>
                </a:cxn>
                <a:cxn ang="0">
                  <a:pos x="583" y="365"/>
                </a:cxn>
                <a:cxn ang="0">
                  <a:pos x="499" y="568"/>
                </a:cxn>
                <a:cxn ang="0">
                  <a:pos x="517" y="842"/>
                </a:cxn>
                <a:cxn ang="0">
                  <a:pos x="454" y="988"/>
                </a:cxn>
                <a:cxn ang="0">
                  <a:pos x="323" y="1252"/>
                </a:cxn>
                <a:cxn ang="0">
                  <a:pos x="317" y="1435"/>
                </a:cxn>
                <a:cxn ang="0">
                  <a:pos x="323" y="1435"/>
                </a:cxn>
                <a:cxn ang="0">
                  <a:pos x="341" y="1313"/>
                </a:cxn>
                <a:cxn ang="0">
                  <a:pos x="571" y="882"/>
                </a:cxn>
                <a:cxn ang="0">
                  <a:pos x="571" y="882"/>
                </a:cxn>
              </a:cxnLst>
              <a:rect l="0" t="0" r="0" b="0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Freeform 5"/>
            <p:cNvSpPr/>
            <p:nvPr/>
          </p:nvSpPr>
          <p:spPr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0" b="0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Freeform 6"/>
            <p:cNvSpPr/>
            <p:nvPr/>
          </p:nvSpPr>
          <p:spPr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6" y="1195"/>
                </a:cxn>
                <a:cxn ang="0">
                  <a:pos x="496" y="1201"/>
                </a:cxn>
                <a:cxn ang="0">
                  <a:pos x="586" y="1159"/>
                </a:cxn>
                <a:cxn ang="0">
                  <a:pos x="822" y="1094"/>
                </a:cxn>
                <a:cxn ang="0">
                  <a:pos x="945" y="1064"/>
                </a:cxn>
                <a:cxn ang="0">
                  <a:pos x="768" y="995"/>
                </a:cxn>
                <a:cxn ang="0">
                  <a:pos x="562" y="959"/>
                </a:cxn>
                <a:cxn ang="0">
                  <a:pos x="200" y="977"/>
                </a:cxn>
                <a:cxn ang="0">
                  <a:pos x="302" y="899"/>
                </a:cxn>
                <a:cxn ang="0">
                  <a:pos x="502" y="809"/>
                </a:cxn>
                <a:cxn ang="0">
                  <a:pos x="703" y="677"/>
                </a:cxn>
                <a:cxn ang="0">
                  <a:pos x="709" y="677"/>
                </a:cxn>
                <a:cxn ang="0">
                  <a:pos x="721" y="671"/>
                </a:cxn>
                <a:cxn ang="0">
                  <a:pos x="762" y="653"/>
                </a:cxn>
                <a:cxn ang="0">
                  <a:pos x="786" y="647"/>
                </a:cxn>
                <a:cxn ang="0">
                  <a:pos x="798" y="635"/>
                </a:cxn>
                <a:cxn ang="0">
                  <a:pos x="804" y="623"/>
                </a:cxn>
                <a:cxn ang="0">
                  <a:pos x="798" y="617"/>
                </a:cxn>
                <a:cxn ang="0">
                  <a:pos x="792" y="605"/>
                </a:cxn>
                <a:cxn ang="0">
                  <a:pos x="792" y="578"/>
                </a:cxn>
                <a:cxn ang="0">
                  <a:pos x="804" y="548"/>
                </a:cxn>
                <a:cxn ang="0">
                  <a:pos x="816" y="518"/>
                </a:cxn>
                <a:cxn ang="0">
                  <a:pos x="834" y="488"/>
                </a:cxn>
                <a:cxn ang="0">
                  <a:pos x="846" y="458"/>
                </a:cxn>
                <a:cxn ang="0">
                  <a:pos x="853" y="440"/>
                </a:cxn>
                <a:cxn ang="0">
                  <a:pos x="861" y="434"/>
                </a:cxn>
                <a:cxn ang="0">
                  <a:pos x="861" y="350"/>
                </a:cxn>
                <a:cxn ang="0">
                  <a:pos x="861" y="344"/>
                </a:cxn>
                <a:cxn ang="0">
                  <a:pos x="867" y="338"/>
                </a:cxn>
                <a:cxn ang="0">
                  <a:pos x="885" y="308"/>
                </a:cxn>
                <a:cxn ang="0">
                  <a:pos x="897" y="272"/>
                </a:cxn>
                <a:cxn ang="0">
                  <a:pos x="909" y="242"/>
                </a:cxn>
                <a:cxn ang="0">
                  <a:pos x="915" y="230"/>
                </a:cxn>
                <a:cxn ang="0">
                  <a:pos x="921" y="218"/>
                </a:cxn>
                <a:cxn ang="0">
                  <a:pos x="939" y="173"/>
                </a:cxn>
                <a:cxn ang="0">
                  <a:pos x="957" y="137"/>
                </a:cxn>
                <a:cxn ang="0">
                  <a:pos x="963" y="125"/>
                </a:cxn>
                <a:cxn ang="0">
                  <a:pos x="963" y="119"/>
                </a:cxn>
                <a:cxn ang="0">
                  <a:pos x="981" y="0"/>
                </a:cxn>
                <a:cxn ang="0">
                  <a:pos x="957" y="47"/>
                </a:cxn>
                <a:cxn ang="0">
                  <a:pos x="792" y="113"/>
                </a:cxn>
                <a:cxn ang="0">
                  <a:pos x="715" y="161"/>
                </a:cxn>
                <a:cxn ang="0">
                  <a:pos x="466" y="236"/>
                </a:cxn>
                <a:cxn ang="0">
                  <a:pos x="284" y="290"/>
                </a:cxn>
                <a:cxn ang="0">
                  <a:pos x="176" y="296"/>
                </a:cxn>
                <a:cxn ang="0">
                  <a:pos x="12" y="488"/>
                </a:cxn>
                <a:cxn ang="0">
                  <a:pos x="0" y="512"/>
                </a:cxn>
                <a:cxn ang="0">
                  <a:pos x="0" y="1195"/>
                </a:cxn>
                <a:cxn ang="0">
                  <a:pos x="96" y="1189"/>
                </a:cxn>
                <a:cxn ang="0">
                  <a:pos x="326" y="1195"/>
                </a:cxn>
                <a:cxn ang="0">
                  <a:pos x="326" y="1195"/>
                </a:cxn>
              </a:cxnLst>
              <a:rect l="0" t="0" r="0" b="0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Freeform 7"/>
            <p:cNvSpPr/>
            <p:nvPr/>
          </p:nvSpPr>
          <p:spPr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0" b="0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Freeform 8"/>
            <p:cNvSpPr/>
            <p:nvPr/>
          </p:nvSpPr>
          <p:spPr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46" y="773"/>
                </a:cxn>
                <a:cxn ang="0">
                  <a:pos x="1205" y="1241"/>
                </a:cxn>
                <a:cxn ang="0">
                  <a:pos x="968" y="1199"/>
                </a:cxn>
                <a:cxn ang="0">
                  <a:pos x="732" y="1133"/>
                </a:cxn>
                <a:cxn ang="0">
                  <a:pos x="448" y="1115"/>
                </a:cxn>
                <a:cxn ang="0">
                  <a:pos x="0" y="1085"/>
                </a:cxn>
                <a:cxn ang="0">
                  <a:pos x="30" y="1121"/>
                </a:cxn>
                <a:cxn ang="0">
                  <a:pos x="502" y="1139"/>
                </a:cxn>
                <a:cxn ang="0">
                  <a:pos x="786" y="1193"/>
                </a:cxn>
                <a:cxn ang="0">
                  <a:pos x="1145" y="1310"/>
                </a:cxn>
                <a:cxn ang="0">
                  <a:pos x="1082" y="1328"/>
                </a:cxn>
                <a:cxn ang="0">
                  <a:pos x="720" y="1514"/>
                </a:cxn>
                <a:cxn ang="0">
                  <a:pos x="774" y="1490"/>
                </a:cxn>
                <a:cxn ang="0">
                  <a:pos x="873" y="1448"/>
                </a:cxn>
                <a:cxn ang="0">
                  <a:pos x="1034" y="1364"/>
                </a:cxn>
                <a:cxn ang="0">
                  <a:pos x="1229" y="1304"/>
                </a:cxn>
                <a:cxn ang="0">
                  <a:pos x="1282" y="1229"/>
                </a:cxn>
                <a:cxn ang="0">
                  <a:pos x="1653" y="1049"/>
                </a:cxn>
                <a:cxn ang="0">
                  <a:pos x="1955" y="959"/>
                </a:cxn>
                <a:cxn ang="0">
                  <a:pos x="2203" y="827"/>
                </a:cxn>
                <a:cxn ang="0">
                  <a:pos x="1985" y="917"/>
                </a:cxn>
                <a:cxn ang="0">
                  <a:pos x="1677" y="995"/>
                </a:cxn>
                <a:cxn ang="0">
                  <a:pos x="1357" y="1157"/>
                </a:cxn>
                <a:cxn ang="0">
                  <a:pos x="1519" y="911"/>
                </a:cxn>
                <a:cxn ang="0">
                  <a:pos x="1641" y="548"/>
                </a:cxn>
                <a:cxn ang="0">
                  <a:pos x="1761" y="375"/>
                </a:cxn>
                <a:cxn ang="0">
                  <a:pos x="2003" y="60"/>
                </a:cxn>
                <a:cxn ang="0">
                  <a:pos x="2027" y="0"/>
                </a:cxn>
                <a:cxn ang="0">
                  <a:pos x="1997" y="0"/>
                </a:cxn>
                <a:cxn ang="0">
                  <a:pos x="1617" y="483"/>
                </a:cxn>
                <a:cxn ang="0">
                  <a:pos x="1495" y="893"/>
                </a:cxn>
                <a:cxn ang="0">
                  <a:pos x="1270" y="1181"/>
                </a:cxn>
                <a:cxn ang="0">
                  <a:pos x="1145" y="911"/>
                </a:cxn>
                <a:cxn ang="0">
                  <a:pos x="1022" y="543"/>
                </a:cxn>
                <a:cxn ang="0">
                  <a:pos x="897" y="222"/>
                </a:cxn>
                <a:cxn ang="0">
                  <a:pos x="798" y="0"/>
                </a:cxn>
                <a:cxn ang="0">
                  <a:pos x="762" y="0"/>
                </a:cxn>
                <a:cxn ang="0">
                  <a:pos x="915" y="357"/>
                </a:cxn>
                <a:cxn ang="0">
                  <a:pos x="1046" y="773"/>
                </a:cxn>
                <a:cxn ang="0">
                  <a:pos x="1046" y="773"/>
                </a:cxn>
              </a:cxnLst>
              <a:rect l="0" t="0" r="0" b="0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Freeform 9"/>
            <p:cNvSpPr/>
            <p:nvPr/>
          </p:nvSpPr>
          <p:spPr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4" y="567"/>
                </a:cxn>
                <a:cxn ang="0">
                  <a:pos x="332" y="441"/>
                </a:cxn>
                <a:cxn ang="0">
                  <a:pos x="652" y="219"/>
                </a:cxn>
                <a:cxn ang="0">
                  <a:pos x="822" y="0"/>
                </a:cxn>
                <a:cxn ang="0">
                  <a:pos x="684" y="150"/>
                </a:cxn>
                <a:cxn ang="0">
                  <a:pos x="147" y="507"/>
                </a:cxn>
                <a:cxn ang="0">
                  <a:pos x="0" y="738"/>
                </a:cxn>
                <a:cxn ang="0">
                  <a:pos x="0" y="810"/>
                </a:cxn>
                <a:cxn ang="0">
                  <a:pos x="164" y="567"/>
                </a:cxn>
                <a:cxn ang="0">
                  <a:pos x="164" y="567"/>
                </a:cxn>
              </a:cxnLst>
              <a:rect l="0" t="0" r="0" b="0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Freeform 10"/>
            <p:cNvSpPr/>
            <p:nvPr/>
          </p:nvSpPr>
          <p:spPr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6" y="66"/>
                </a:cxn>
                <a:cxn ang="0">
                  <a:pos x="768" y="0"/>
                </a:cxn>
                <a:cxn ang="0">
                  <a:pos x="502" y="36"/>
                </a:cxn>
                <a:cxn ang="0">
                  <a:pos x="141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6" y="66"/>
                </a:cxn>
                <a:cxn ang="0">
                  <a:pos x="466" y="66"/>
                </a:cxn>
              </a:cxnLst>
              <a:rect l="0" t="0" r="0" b="0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Freeform 11"/>
            <p:cNvSpPr/>
            <p:nvPr/>
          </p:nvSpPr>
          <p:spPr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405" y="242"/>
                </a:cxn>
                <a:cxn ang="0">
                  <a:pos x="1755" y="236"/>
                </a:cxn>
                <a:cxn ang="0">
                  <a:pos x="2114" y="254"/>
                </a:cxn>
                <a:cxn ang="0">
                  <a:pos x="2535" y="236"/>
                </a:cxn>
                <a:cxn ang="0">
                  <a:pos x="3208" y="207"/>
                </a:cxn>
                <a:cxn ang="0">
                  <a:pos x="3154" y="189"/>
                </a:cxn>
                <a:cxn ang="0">
                  <a:pos x="2452" y="224"/>
                </a:cxn>
                <a:cxn ang="0">
                  <a:pos x="2027" y="224"/>
                </a:cxn>
                <a:cxn ang="0">
                  <a:pos x="1477" y="189"/>
                </a:cxn>
                <a:cxn ang="0">
                  <a:pos x="1561" y="168"/>
                </a:cxn>
                <a:cxn ang="0">
                  <a:pos x="2063" y="0"/>
                </a:cxn>
                <a:cxn ang="0">
                  <a:pos x="1985" y="24"/>
                </a:cxn>
                <a:cxn ang="0">
                  <a:pos x="1860" y="66"/>
                </a:cxn>
                <a:cxn ang="0">
                  <a:pos x="1623" y="138"/>
                </a:cxn>
                <a:cxn ang="0">
                  <a:pos x="1356" y="201"/>
                </a:cxn>
                <a:cxn ang="0">
                  <a:pos x="1283" y="254"/>
                </a:cxn>
                <a:cxn ang="0">
                  <a:pos x="774" y="416"/>
                </a:cxn>
                <a:cxn ang="0">
                  <a:pos x="338" y="506"/>
                </a:cxn>
                <a:cxn ang="0">
                  <a:pos x="0" y="623"/>
                </a:cxn>
                <a:cxn ang="0">
                  <a:pos x="302" y="542"/>
                </a:cxn>
                <a:cxn ang="0">
                  <a:pos x="744" y="452"/>
                </a:cxn>
                <a:cxn ang="0">
                  <a:pos x="1193" y="314"/>
                </a:cxn>
                <a:cxn ang="0">
                  <a:pos x="993" y="494"/>
                </a:cxn>
                <a:cxn ang="0">
                  <a:pos x="879" y="749"/>
                </a:cxn>
                <a:cxn ang="0">
                  <a:pos x="873" y="749"/>
                </a:cxn>
                <a:cxn ang="0">
                  <a:pos x="945" y="749"/>
                </a:cxn>
                <a:cxn ang="0">
                  <a:pos x="1034" y="500"/>
                </a:cxn>
                <a:cxn ang="0">
                  <a:pos x="1312" y="284"/>
                </a:cxn>
                <a:cxn ang="0">
                  <a:pos x="1549" y="452"/>
                </a:cxn>
                <a:cxn ang="0">
                  <a:pos x="1791" y="683"/>
                </a:cxn>
                <a:cxn ang="0">
                  <a:pos x="1878" y="749"/>
                </a:cxn>
                <a:cxn ang="0">
                  <a:pos x="1943" y="749"/>
                </a:cxn>
                <a:cxn ang="0">
                  <a:pos x="1713" y="530"/>
                </a:cxn>
                <a:cxn ang="0">
                  <a:pos x="1405" y="242"/>
                </a:cxn>
                <a:cxn ang="0">
                  <a:pos x="1405" y="242"/>
                </a:cxn>
              </a:cxnLst>
              <a:rect l="0" t="0" r="0" b="0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Rectangle 12"/>
            <p:cNvSpPr/>
            <p:nvPr/>
          </p:nvSpPr>
          <p:spPr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</a:ln>
          </p:spPr>
          <p:txBody>
            <a:bodyPr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5138" name="Rectangle 13"/>
            <p:cNvSpPr/>
            <p:nvPr/>
          </p:nvSpPr>
          <p:spPr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</a:ln>
          </p:spPr>
          <p:txBody>
            <a:bodyPr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63502" name="Freeform 14"/>
            <p:cNvSpPr/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3503" name="Freeform 15"/>
            <p:cNvSpPr/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3504" name="Freeform 16"/>
            <p:cNvSpPr/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42" name="Freeform 17"/>
            <p:cNvSpPr/>
            <p:nvPr/>
          </p:nvSpPr>
          <p:spPr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0" b="0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Freeform 18"/>
            <p:cNvSpPr/>
            <p:nvPr/>
          </p:nvSpPr>
          <p:spPr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0" b="0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7" name="Freeform 19"/>
            <p:cNvSpPr/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45" name="Freeform 20"/>
            <p:cNvSpPr/>
            <p:nvPr/>
          </p:nvSpPr>
          <p:spPr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66" y="857"/>
                </a:cxn>
                <a:cxn ang="0">
                  <a:pos x="1961" y="1025"/>
                </a:cxn>
                <a:cxn ang="0">
                  <a:pos x="2078" y="1174"/>
                </a:cxn>
                <a:cxn ang="0">
                  <a:pos x="2144" y="1255"/>
                </a:cxn>
                <a:cxn ang="0">
                  <a:pos x="2180" y="1303"/>
                </a:cxn>
                <a:cxn ang="0">
                  <a:pos x="1913" y="983"/>
                </a:cxn>
                <a:cxn ang="0">
                  <a:pos x="1884" y="935"/>
                </a:cxn>
                <a:cxn ang="0">
                  <a:pos x="1804" y="1249"/>
                </a:cxn>
                <a:cxn ang="0">
                  <a:pos x="1791" y="1495"/>
                </a:cxn>
                <a:cxn ang="0">
                  <a:pos x="1842" y="1918"/>
                </a:cxn>
                <a:cxn ang="0">
                  <a:pos x="1811" y="1942"/>
                </a:cxn>
                <a:cxn ang="0">
                  <a:pos x="1767" y="1543"/>
                </a:cxn>
                <a:cxn ang="0">
                  <a:pos x="1749" y="1297"/>
                </a:cxn>
                <a:cxn ang="0">
                  <a:pos x="1785" y="1091"/>
                </a:cxn>
                <a:cxn ang="0">
                  <a:pos x="1791" y="881"/>
                </a:cxn>
                <a:cxn ang="0">
                  <a:pos x="1283" y="1013"/>
                </a:cxn>
                <a:cxn ang="0">
                  <a:pos x="834" y="1138"/>
                </a:cxn>
                <a:cxn ang="0">
                  <a:pos x="326" y="1321"/>
                </a:cxn>
                <a:cxn ang="0">
                  <a:pos x="18" y="1429"/>
                </a:cxn>
                <a:cxn ang="0">
                  <a:pos x="314" y="1291"/>
                </a:cxn>
                <a:cxn ang="0">
                  <a:pos x="691" y="1150"/>
                </a:cxn>
                <a:cxn ang="0">
                  <a:pos x="1034" y="1043"/>
                </a:cxn>
                <a:cxn ang="0">
                  <a:pos x="1429" y="935"/>
                </a:cxn>
                <a:cxn ang="0">
                  <a:pos x="1713" y="821"/>
                </a:cxn>
                <a:cxn ang="0">
                  <a:pos x="1351" y="626"/>
                </a:cxn>
                <a:cxn ang="0">
                  <a:pos x="873" y="518"/>
                </a:cxn>
                <a:cxn ang="0">
                  <a:pos x="230" y="161"/>
                </a:cxn>
                <a:cxn ang="0">
                  <a:pos x="0" y="83"/>
                </a:cxn>
                <a:cxn ang="0">
                  <a:pos x="332" y="179"/>
                </a:cxn>
                <a:cxn ang="0">
                  <a:pos x="721" y="386"/>
                </a:cxn>
                <a:cxn ang="0">
                  <a:pos x="945" y="494"/>
                </a:cxn>
                <a:cxn ang="0">
                  <a:pos x="1369" y="596"/>
                </a:cxn>
                <a:cxn ang="0">
                  <a:pos x="1671" y="749"/>
                </a:cxn>
                <a:cxn ang="0">
                  <a:pos x="1441" y="464"/>
                </a:cxn>
                <a:cxn ang="0">
                  <a:pos x="1301" y="191"/>
                </a:cxn>
                <a:cxn ang="0">
                  <a:pos x="1169" y="0"/>
                </a:cxn>
                <a:cxn ang="0">
                  <a:pos x="1357" y="215"/>
                </a:cxn>
                <a:cxn ang="0">
                  <a:pos x="1507" y="488"/>
                </a:cxn>
                <a:cxn ang="0">
                  <a:pos x="1767" y="809"/>
                </a:cxn>
                <a:cxn ang="0">
                  <a:pos x="1866" y="857"/>
                </a:cxn>
                <a:cxn ang="0">
                  <a:pos x="1866" y="857"/>
                </a:cxn>
              </a:cxnLst>
              <a:rect l="0" t="0" r="0" b="0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50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35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51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35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351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file:///C:\Users\Administrator\Downloads\C&#226;u%20truy&#7879;n%20m&#7847;m%20non%20&#273;&#244;i%20b&#7841;n%20t&#7889;t.mp4" TargetMode="External"/><Relationship Id="rId1" Type="http://schemas.microsoft.com/office/2007/relationships/media" Target="file:///C:\Users\Administrator\Downloads\C&#226;u%20truy&#7879;n%20m&#7847;m%20non%20&#273;&#244;i%20b&#7841;n%20t&#7889;t.mp4" TargetMode="Externa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609600"/>
            <a:ext cx="7848600" cy="18288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Hoạt động </a:t>
            </a:r>
            <a:br>
              <a:rPr kumimoji="0" lang="en-US" sz="4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5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Làm</a:t>
            </a:r>
            <a:r>
              <a:rPr kumimoji="0" lang="en-US" sz="5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5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quen</a:t>
            </a:r>
            <a:r>
              <a:rPr kumimoji="0" lang="en-US" sz="5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5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với</a:t>
            </a:r>
            <a:r>
              <a:rPr kumimoji="0" lang="en-US" sz="5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5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văn</a:t>
            </a:r>
            <a:r>
              <a:rPr kumimoji="0" lang="en-US" sz="5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5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học</a:t>
            </a: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5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45465" y="2971800"/>
            <a:ext cx="8287385" cy="32004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6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Truyện:Đôi</a:t>
            </a: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6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bạn</a:t>
            </a: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6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tốt</a:t>
            </a:r>
            <a:endParaRPr kumimoji="0" lang="en-US" sz="6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6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Đối</a:t>
            </a: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6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tượng</a:t>
            </a: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6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trẻ</a:t>
            </a:r>
            <a:r>
              <a:rPr kumimoji="0" lang="en-US" sz="6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4-5 </a:t>
            </a:r>
            <a:r>
              <a:rPr kumimoji="0" lang="en-US" sz="6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tuổi</a:t>
            </a:r>
            <a:endParaRPr kumimoji="0" lang="en-US" sz="6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pic>
        <p:nvPicPr>
          <p:cNvPr id="24580" name="Picture 4" descr="DSC_00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hecke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pic>
        <p:nvPicPr>
          <p:cNvPr id="25604" name="Picture 4" descr="DSC_00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hecke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endParaRPr lang="vi-VN" altLang="x-none" dirty="0"/>
          </a:p>
        </p:txBody>
      </p:sp>
      <p:pic>
        <p:nvPicPr>
          <p:cNvPr id="4" name="Câu truyện mầm non đôi bạn tốt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66675" y="0"/>
            <a:ext cx="9153525" cy="6915150"/>
          </a:xfrm>
          <a:ln/>
        </p:spPr>
      </p:pic>
      <p:sp>
        <p:nvSpPr>
          <p:cNvPr id="26628" name="TextBox 4"/>
          <p:cNvSpPr txBox="1"/>
          <p:nvPr/>
        </p:nvSpPr>
        <p:spPr>
          <a:xfrm>
            <a:off x="600075" y="22225"/>
            <a:ext cx="8305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TRƯỜNG MẦM NON HOA HỒNG</a:t>
            </a:r>
            <a:endParaRPr lang="vi-VN" altLang="x-none" sz="40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157" y="63413"/>
            <a:ext cx="809567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TRƯỜNG MẦM NON HOA HỒNG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b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lvl="4" eaLnBrk="1" hangingPunct="1">
              <a:buFont typeface="Wingdings" panose="05000000000000000000" pitchFamily="2" charset="2"/>
              <a:buNone/>
            </a:pPr>
            <a:endParaRPr lang="vi-VN" altLang="x-none" sz="4000" dirty="0">
              <a:latin typeface="Times New Roman" panose="02020603050405020304" pitchFamily="18" charset="0"/>
            </a:endParaRPr>
          </a:p>
        </p:txBody>
      </p:sp>
      <p:sp>
        <p:nvSpPr>
          <p:cNvPr id="27652" name="WordArt 7"/>
          <p:cNvSpPr>
            <a:spLocks noTextEdit="1"/>
          </p:cNvSpPr>
          <p:nvPr/>
        </p:nvSpPr>
        <p:spPr>
          <a:xfrm>
            <a:off x="1371600" y="1066800"/>
            <a:ext cx="6324600" cy="3962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 thống câu hỏi đàm thoại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52525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dirty="0">
                <a:solidFill>
                  <a:srgbClr val="7030A0"/>
                </a:solidFill>
                <a:latin typeface="Times New Roman" panose="02020603050405020304" pitchFamily="18" charset="0"/>
              </a:rPr>
              <a:t>1.Cô vừa kể câu chuyện gì?</a:t>
            </a:r>
          </a:p>
        </p:txBody>
      </p:sp>
      <p:pic>
        <p:nvPicPr>
          <p:cNvPr id="11268" name="Picture 4" descr="DSC_005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76400" y="1828800"/>
            <a:ext cx="5791200" cy="3810000"/>
          </a:xfrm>
          <a:ln/>
        </p:spPr>
      </p:pic>
      <p:sp>
        <p:nvSpPr>
          <p:cNvPr id="11269" name="Rectangle 5"/>
          <p:cNvSpPr/>
          <p:nvPr/>
        </p:nvSpPr>
        <p:spPr>
          <a:xfrm>
            <a:off x="3429000" y="5805488"/>
            <a:ext cx="2514600" cy="64611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algn="ctr" eaLnBrk="1" hangingPunct="1"/>
            <a:r>
              <a:rPr sz="3600" dirty="0">
                <a:solidFill>
                  <a:srgbClr val="FF0000"/>
                </a:solidFill>
                <a:latin typeface="Arial" panose="020B0604020202020204" pitchFamily="34" charset="0"/>
              </a:rPr>
              <a:t>Đôi bạn tốt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 sz="quarter"/>
          </p:nvPr>
        </p:nvSpPr>
        <p:spPr>
          <a:xfrm>
            <a:off x="533400" y="0"/>
            <a:ext cx="8229600" cy="914400"/>
          </a:xfrm>
          <a:ln/>
        </p:spPr>
        <p:txBody>
          <a:bodyPr vert="horz" wrap="square" lIns="91440" tIns="45720" rIns="91440" bIns="45720" anchor="b" anchorCtr="0"/>
          <a:lstStyle/>
          <a:p>
            <a:pPr eaLnBrk="1" hangingPunct="1"/>
            <a:r>
              <a:rPr sz="3200" dirty="0">
                <a:latin typeface="Times New Roman" panose="02020603050405020304" pitchFamily="18" charset="0"/>
              </a:rPr>
              <a:t>2.Trong chuyện có những nhân vật nào?</a:t>
            </a:r>
          </a:p>
        </p:txBody>
      </p:sp>
      <p:pic>
        <p:nvPicPr>
          <p:cNvPr id="12297" name="Picture 9" descr="IMG_0087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219200"/>
            <a:ext cx="2286000" cy="1676400"/>
          </a:xfrm>
          <a:ln/>
        </p:spPr>
      </p:pic>
      <p:sp>
        <p:nvSpPr>
          <p:cNvPr id="12298" name="Rectangle 10"/>
          <p:cNvSpPr/>
          <p:nvPr/>
        </p:nvSpPr>
        <p:spPr>
          <a:xfrm>
            <a:off x="762000" y="2916238"/>
            <a:ext cx="1219200" cy="457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eaLnBrk="1" hangingPunct="1"/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Vịt mẹ</a:t>
            </a:r>
          </a:p>
        </p:txBody>
      </p:sp>
      <p:pic>
        <p:nvPicPr>
          <p:cNvPr id="12299" name="Picture 11" descr="IMG_0085"/>
          <p:cNvPicPr>
            <a:picLocks noGrp="1" noChangeAspect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3724275"/>
            <a:ext cx="3657600" cy="2154238"/>
          </a:xfrm>
          <a:ln/>
        </p:spPr>
      </p:pic>
      <p:sp>
        <p:nvSpPr>
          <p:cNvPr id="12300" name="Rectangle 12"/>
          <p:cNvSpPr/>
          <p:nvPr/>
        </p:nvSpPr>
        <p:spPr>
          <a:xfrm>
            <a:off x="1066800" y="5894388"/>
            <a:ext cx="1676400" cy="457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eaLnBrk="1" hangingPunct="1"/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Vịt con</a:t>
            </a:r>
          </a:p>
        </p:txBody>
      </p:sp>
      <p:pic>
        <p:nvPicPr>
          <p:cNvPr id="12301" name="Picture 13" descr="IMG_0086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4876800" y="3724275"/>
            <a:ext cx="3505200" cy="2154238"/>
          </a:xfrm>
          <a:ln/>
        </p:spPr>
      </p:pic>
      <p:sp>
        <p:nvSpPr>
          <p:cNvPr id="12302" name="Rectangle 14"/>
          <p:cNvSpPr/>
          <p:nvPr/>
        </p:nvSpPr>
        <p:spPr>
          <a:xfrm>
            <a:off x="6172200" y="6051550"/>
            <a:ext cx="1828800" cy="457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eaLnBrk="1" hangingPunct="1"/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Gà con</a:t>
            </a:r>
          </a:p>
        </p:txBody>
      </p:sp>
      <p:pic>
        <p:nvPicPr>
          <p:cNvPr id="12304" name="Picture 16" descr="IMG_0090"/>
          <p:cNvPicPr>
            <a:picLocks noGrp="1" noChangeAspect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3200400" y="1219200"/>
            <a:ext cx="2286000" cy="1676400"/>
          </a:xfrm>
          <a:ln/>
        </p:spPr>
      </p:pic>
      <p:sp>
        <p:nvSpPr>
          <p:cNvPr id="12305" name="Rectangle 17"/>
          <p:cNvSpPr/>
          <p:nvPr/>
        </p:nvSpPr>
        <p:spPr>
          <a:xfrm>
            <a:off x="3581400" y="3032125"/>
            <a:ext cx="1508125" cy="4000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eaLnBrk="1" hangingPunct="1"/>
            <a:r>
              <a:rPr sz="2000" dirty="0">
                <a:solidFill>
                  <a:srgbClr val="FF0000"/>
                </a:solidFill>
                <a:latin typeface="Arial" panose="020B0604020202020204" pitchFamily="34" charset="0"/>
              </a:rPr>
              <a:t>Con cáo</a:t>
            </a:r>
          </a:p>
        </p:txBody>
      </p:sp>
      <p:pic>
        <p:nvPicPr>
          <p:cNvPr id="12306" name="Picture 18" descr="IMG_008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1219200"/>
            <a:ext cx="2438400" cy="167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07" name="Rectangle 19"/>
          <p:cNvSpPr/>
          <p:nvPr/>
        </p:nvSpPr>
        <p:spPr>
          <a:xfrm>
            <a:off x="6858000" y="3033713"/>
            <a:ext cx="1066800" cy="3968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eaLnBrk="1" hangingPunct="1"/>
            <a:r>
              <a:rPr sz="2000" dirty="0">
                <a:solidFill>
                  <a:srgbClr val="FF0000"/>
                </a:solidFill>
                <a:latin typeface="Arial" panose="020B0604020202020204" pitchFamily="34" charset="0"/>
              </a:rPr>
              <a:t>Gà mẹ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8" grpId="0"/>
      <p:bldP spid="12300" grpId="0"/>
      <p:bldP spid="12302" grpId="0"/>
      <p:bldP spid="12305" grpId="0"/>
      <p:bldP spid="1230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08113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sz="4000" dirty="0"/>
              <a:t>3.Thím vịt đem con đến gửi nhà ai?</a:t>
            </a:r>
          </a:p>
        </p:txBody>
      </p:sp>
      <p:pic>
        <p:nvPicPr>
          <p:cNvPr id="17412" name="Picture 4" descr="DSC_021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143000"/>
            <a:ext cx="6781800" cy="5105400"/>
          </a:xfrm>
          <a:ln/>
        </p:spPr>
      </p:pic>
      <p:sp>
        <p:nvSpPr>
          <p:cNvPr id="17413" name="Rectangle 5"/>
          <p:cNvSpPr/>
          <p:nvPr/>
        </p:nvSpPr>
        <p:spPr>
          <a:xfrm>
            <a:off x="2473325" y="5449888"/>
            <a:ext cx="4197350" cy="64611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algn="ctr" eaLnBrk="1" hangingPunct="1"/>
            <a:r>
              <a:rPr sz="3600" dirty="0">
                <a:solidFill>
                  <a:srgbClr val="FF0000"/>
                </a:solidFill>
                <a:latin typeface="Arial" panose="020B0604020202020204" pitchFamily="34" charset="0"/>
              </a:rPr>
              <a:t>Gà mái Mẹ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dirty="0">
                <a:solidFill>
                  <a:srgbClr val="FFC000"/>
                </a:solidFill>
                <a:latin typeface="Times New Roman" panose="02020603050405020304" pitchFamily="18" charset="0"/>
              </a:rPr>
              <a:t>5.Gà con tức giận đã nói gì với vịt con?</a:t>
            </a:r>
          </a:p>
        </p:txBody>
      </p:sp>
      <p:sp>
        <p:nvSpPr>
          <p:cNvPr id="3174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pic>
        <p:nvPicPr>
          <p:cNvPr id="18436" name="Picture 4" descr="DSC_00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38" y="838200"/>
            <a:ext cx="8229600" cy="464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Rectangle 5"/>
          <p:cNvSpPr/>
          <p:nvPr/>
        </p:nvSpPr>
        <p:spPr>
          <a:xfrm>
            <a:off x="457200" y="5326063"/>
            <a:ext cx="8458200" cy="166211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algn="ctr" eaLnBrk="1" hangingPunct="1"/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 chẳng biết bới gì cả, bạn đi chổ khác chơi đi, để tớ bới một mình vậy.</a:t>
            </a:r>
          </a:p>
          <a:p>
            <a:pPr eaLnBrk="1" hangingPunct="1"/>
            <a:endParaRPr sz="2000" dirty="0">
              <a:latin typeface="Arial" panose="020B0604020202020204" pitchFamily="34" charset="0"/>
            </a:endParaRPr>
          </a:p>
          <a:p>
            <a:pPr eaLnBrk="1" hangingPunct="1"/>
            <a:r>
              <a:rPr dirty="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sz="3600" dirty="0">
                <a:latin typeface="Times New Roman" panose="02020603050405020304" pitchFamily="18" charset="0"/>
              </a:rPr>
              <a:t>6. Con gì rình bắt gà con?</a:t>
            </a:r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pic>
        <p:nvPicPr>
          <p:cNvPr id="19460" name="Picture 4" descr="DSC_00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00200"/>
            <a:ext cx="7467600" cy="457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1" name="Rectangle 5"/>
          <p:cNvSpPr/>
          <p:nvPr/>
        </p:nvSpPr>
        <p:spPr>
          <a:xfrm>
            <a:off x="2590800" y="5461000"/>
            <a:ext cx="3962400" cy="7080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algn="ctr" eaLnBrk="1" hangingPunct="1"/>
            <a:r>
              <a:rPr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cáo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498475" y="381000"/>
            <a:ext cx="8229600" cy="950913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sz="2800" dirty="0"/>
              <a:t>7. Gà con kêu như thế nào:</a:t>
            </a:r>
          </a:p>
        </p:txBody>
      </p:sp>
      <p:sp>
        <p:nvSpPr>
          <p:cNvPr id="20485" name="Rectangle 5"/>
          <p:cNvSpPr/>
          <p:nvPr/>
        </p:nvSpPr>
        <p:spPr>
          <a:xfrm>
            <a:off x="1125538" y="5416550"/>
            <a:ext cx="6892925" cy="6461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algn="ctr" eaLnBrk="1" hangingPunct="1"/>
            <a:r>
              <a:rPr sz="3600" dirty="0">
                <a:solidFill>
                  <a:srgbClr val="FF0000"/>
                </a:solidFill>
                <a:latin typeface="Arial" panose="020B0604020202020204" pitchFamily="34" charset="0"/>
              </a:rPr>
              <a:t>Chiếp chiếp chiếp</a:t>
            </a:r>
            <a:r>
              <a:rPr dirty="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3379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219200"/>
            <a:ext cx="7924800" cy="4114800"/>
          </a:xfrm>
          <a:ln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855788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DC7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Hoạt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70DC7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DC7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động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70DC7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1: Ổn định tổ chức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srgbClr val="70DC7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939800" y="533400"/>
            <a:ext cx="6870700" cy="825500"/>
          </a:xfrm>
          <a:ln/>
        </p:spPr>
        <p:txBody>
          <a:bodyPr vert="horz" wrap="square" lIns="91440" tIns="45720" rIns="91440" bIns="45720" anchor="b" anchorCtr="0"/>
          <a:lstStyle/>
          <a:p>
            <a:pPr eaLnBrk="1" hangingPunct="1"/>
            <a:r>
              <a:rPr sz="4000" dirty="0">
                <a:latin typeface="Times New Roman" panose="02020603050405020304" pitchFamily="18" charset="0"/>
              </a:rPr>
              <a:t>8. Các con thích nhân vật nào nhất?</a:t>
            </a:r>
          </a:p>
        </p:txBody>
      </p:sp>
      <p:pic>
        <p:nvPicPr>
          <p:cNvPr id="3481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50" y="1368425"/>
            <a:ext cx="6673850" cy="4041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33400"/>
            <a:ext cx="6870700" cy="838200"/>
          </a:xfrm>
        </p:spPr>
        <p:txBody>
          <a:bodyPr wrap="square" lIns="91440" tIns="45720" rIns="91440" bIns="45720" numCol="1" anchor="ctr" anchorCtr="1" compatLnSpc="1"/>
          <a:lstStyle/>
          <a:p>
            <a:pPr>
              <a:buNone/>
            </a:pPr>
            <a:r>
              <a:rPr sz="48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3:Chơi trò chơi</a:t>
            </a:r>
            <a:endParaRPr lang="vi-VN" altLang="x-none" sz="4800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0"/>
            <a:ext cx="7696200" cy="1600200"/>
          </a:xfrm>
        </p:spPr>
        <p:txBody>
          <a:bodyPr wrap="square" lIns="91440" tIns="45720" rIns="91440" bIns="45720" numCol="1" anchor="t" anchorCtr="0" compatLnSpc="1"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kumimoji="0" lang="en-US" sz="5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56DD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756DD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56DD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endParaRPr kumimoji="0" lang="vi-VN" sz="5400" b="0" i="0" u="none" strike="noStrike" kern="0" cap="none" spc="0" normalizeH="0" baseline="0" noProof="0" dirty="0">
              <a:ln>
                <a:noFill/>
              </a:ln>
              <a:solidFill>
                <a:srgbClr val="756DD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440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67000"/>
            <a:ext cx="7696200" cy="1905000"/>
          </a:xfrm>
        </p:spPr>
        <p:txBody>
          <a:bodyPr wrap="square" lIns="91440" tIns="45720" rIns="91440" bIns="45720" numCol="1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The end</a:t>
            </a:r>
            <a:endParaRPr kumimoji="0" lang="vi-VN" sz="6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855788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DC7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Hoạt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70DC7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DC7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động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70DC7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2: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DC7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Kể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70DC7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DC7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truyện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70DC7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“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DC7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Đôi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70DC7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DC7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bạn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70DC7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DC7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tốt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70DC7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”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srgbClr val="70DC7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Cô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kể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lần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1: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Cô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kể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chuyện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“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Đôi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tốt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” 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</a:t>
            </a:r>
            <a:r>
              <a:rPr kumimoji="0" lang="en-US" sz="5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Truyện</a:t>
            </a:r>
            <a:r>
              <a:rPr kumimoji="0" lang="en-US" sz="5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US" sz="5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Đôi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bạn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tốt</a:t>
            </a:r>
            <a:endParaRPr kumimoji="0" lang="en-US" sz="5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0" name="Picture 4" descr="DSC_00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05000"/>
            <a:ext cx="8077200" cy="495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pic>
        <p:nvPicPr>
          <p:cNvPr id="19460" name="Picture 4" descr="DSC_02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hecke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pic>
        <p:nvPicPr>
          <p:cNvPr id="21508" name="Picture 4" descr="DSC_00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5" descr="DSC_00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hecke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pic>
        <p:nvPicPr>
          <p:cNvPr id="22532" name="Picture 4" descr="DSC_00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hecke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endParaRPr lang="vi-VN" altLang="x-none" dirty="0"/>
          </a:p>
        </p:txBody>
      </p:sp>
      <p:pic>
        <p:nvPicPr>
          <p:cNvPr id="2355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450" y="34925"/>
            <a:ext cx="9126538" cy="6921500"/>
          </a:xfrm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rtain Call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Maple">
  <a:themeElements>
    <a:clrScheme name="1_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1_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Maple">
  <a:themeElements>
    <a:clrScheme name="1_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1_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Office PowerPoint</Application>
  <PresentationFormat>On-screen Show (4:3)</PresentationFormat>
  <Paragraphs>35</Paragraphs>
  <Slides>22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Curtain Call</vt:lpstr>
      <vt:lpstr>Pixel</vt:lpstr>
      <vt:lpstr>Network</vt:lpstr>
      <vt:lpstr>Crayons</vt:lpstr>
      <vt:lpstr>1_Maple</vt:lpstr>
      <vt:lpstr>Glass Layers</vt:lpstr>
      <vt:lpstr>2_Maple</vt:lpstr>
      <vt:lpstr>Hoạt động  Làm quen với văn học </vt:lpstr>
      <vt:lpstr>Hoạt động 1: Ổn định tổ chức</vt:lpstr>
      <vt:lpstr>Hoạt động 2: Kể truyện “Đôi bạn tốt”</vt:lpstr>
      <vt:lpstr>        Truyện        Đôi bạn tốt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1.Cô vừa kể câu chuyện gì?</vt:lpstr>
      <vt:lpstr>2.Trong chuyện có những nhân vật nào?</vt:lpstr>
      <vt:lpstr>3.Thím vịt đem con đến gửi nhà ai?</vt:lpstr>
      <vt:lpstr>5.Gà con tức giận đã nói gì với vịt con?</vt:lpstr>
      <vt:lpstr>6. Con gì rình bắt gà con?</vt:lpstr>
      <vt:lpstr>7. Gà con kêu như thế nào:</vt:lpstr>
      <vt:lpstr>8. Các con thích nhân vật nào nhất?</vt:lpstr>
      <vt:lpstr>Hoạt động 3:Chơi trò chơi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 Làm quen với văn học </dc:title>
  <dc:creator/>
  <cp:lastModifiedBy>Techsi.vn</cp:lastModifiedBy>
  <cp:revision>3</cp:revision>
  <dcterms:created xsi:type="dcterms:W3CDTF">2009-02-20T01:41:54Z</dcterms:created>
  <dcterms:modified xsi:type="dcterms:W3CDTF">2025-10-22T00:58:25Z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8B69CF7AB2E146B69C8E21095261FD28_12</vt:lpwstr>
  </property>
  <property fmtid="{D5CDD505-2E9C-101B-9397-08002B2CF9AE}" pid="3" name="KSOProductBuildVer">
    <vt:lpwstr>1033-12.2.0.17562</vt:lpwstr>
  </property>
</Properties>
</file>