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304" r:id="rId3"/>
    <p:sldId id="314" r:id="rId4"/>
    <p:sldId id="323" r:id="rId5"/>
    <p:sldId id="306" r:id="rId6"/>
    <p:sldId id="316" r:id="rId7"/>
    <p:sldId id="267" r:id="rId8"/>
    <p:sldId id="269" r:id="rId9"/>
    <p:sldId id="329" r:id="rId10"/>
    <p:sldId id="330" r:id="rId11"/>
    <p:sldId id="336" r:id="rId12"/>
    <p:sldId id="326" r:id="rId13"/>
    <p:sldId id="335" r:id="rId14"/>
    <p:sldId id="298" r:id="rId15"/>
    <p:sldId id="270" r:id="rId16"/>
    <p:sldId id="332" r:id="rId17"/>
    <p:sldId id="317" r:id="rId18"/>
    <p:sldId id="273" r:id="rId19"/>
    <p:sldId id="318" r:id="rId20"/>
    <p:sldId id="337" r:id="rId21"/>
    <p:sldId id="287" r:id="rId22"/>
    <p:sldId id="278" r:id="rId23"/>
    <p:sldId id="319" r:id="rId24"/>
    <p:sldId id="299" r:id="rId25"/>
    <p:sldId id="311" r:id="rId26"/>
    <p:sldId id="334" r:id="rId27"/>
    <p:sldId id="333" r:id="rId28"/>
    <p:sldId id="300" r:id="rId29"/>
    <p:sldId id="321" r:id="rId30"/>
    <p:sldId id="322" r:id="rId31"/>
    <p:sldId id="286" r:id="rId32"/>
    <p:sldId id="33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0000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1818" autoAdjust="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pPr>
                <a:defRPr/>
              </a:pPr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28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5BB4F-85D1-49F0-A9A7-274C39361D6D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3A07E-5F35-4B6D-8B9E-789E7B15B0E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428446-324A-41F9-9ADC-CE44C5AF411E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35AF-3CFE-4003-B361-89660C98C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59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2E38-136F-4CE2-BA4A-F6F9AD62F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3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7B2C-D918-4C64-A243-0DFF7BFB3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128C-147E-47EB-BD45-E26152A33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56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62DF-2D42-43D9-93E3-65205455A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7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F428-A181-4E0E-BCB9-13C48882D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1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88CD-324D-4412-BF7A-F337EEBF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9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171B-8E20-4DB5-B965-13A1F4E98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7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91C8-336E-4C5E-A02B-355F5D377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58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B0C-E997-4B00-A45C-7B2090A51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0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4011-3B2C-445A-B28D-0564AE775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73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250C2-4A9F-45F1-BE7E-9C2580201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56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0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2.png"/><Relationship Id="rId3" Type="http://schemas.openxmlformats.org/officeDocument/2006/relationships/image" Target="../media/image37.png"/><Relationship Id="rId7" Type="http://schemas.openxmlformats.org/officeDocument/2006/relationships/image" Target="../media/image63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59.png"/><Relationship Id="rId4" Type="http://schemas.openxmlformats.org/officeDocument/2006/relationships/image" Target="../media/image13.png"/><Relationship Id="rId9" Type="http://schemas.openxmlformats.org/officeDocument/2006/relationships/image" Target="../media/image61.png"/><Relationship Id="rId1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465138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GIA QUẤT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800" y="2311400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: Khám phá khoa học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346868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Tìm hiểu về một số loại rau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4600" y="393858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MGL 5-6 tuổi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663"/>
            <a:ext cx="9144000" cy="7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0" y="5586413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Ai có ý kiến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324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38800" y="4840288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93725" y="141288"/>
            <a:ext cx="5405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9988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447800"/>
            <a:ext cx="579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Cô đọc câu đố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“Tên em cũng gọi là cà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Mình tròn vỏ đỏ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Chín vừa nấu canh”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Đố bé quả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700" y="928688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82650" y="535305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700787" imgH="1682072" progId="Photoshop.Image.10">
                  <p:embed/>
                </p:oleObj>
              </mc:Choice>
              <mc:Fallback>
                <p:oleObj name="Image" r:id="rId3" imgW="1700787" imgH="1682072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-431800" y="-288925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2323810" imgH="1002821" progId="Photoshop.Image.10">
                  <p:embed/>
                </p:oleObj>
              </mc:Choice>
              <mc:Fallback>
                <p:oleObj name="Image" r:id="rId5" imgW="2323810" imgH="1002821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-288925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28850" y="395288"/>
            <a:ext cx="1600200" cy="1447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57263" y="8382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0738"/>
            <a:ext cx="2403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6146800" y="569913"/>
            <a:ext cx="2890838" cy="1755775"/>
          </a:xfrm>
          <a:prstGeom prst="roundRect">
            <a:avLst>
              <a:gd name="adj" fmla="val 1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8" grpId="0" animBg="1"/>
      <p:bldP spid="17424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93663"/>
            <a:ext cx="9412288" cy="79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47900" y="91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2070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hãy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ăn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mà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09391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0450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3913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905375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095875"/>
            <a:ext cx="2749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621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33600" y="0"/>
            <a:ext cx="342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106680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609600"/>
            <a:ext cx="6705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438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4800" y="381000"/>
            <a:ext cx="8839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gọi, nhận biết được một số đặc điểm, tác dụng, cách chế biến của một số loại rau: rau ăn củ, rau ăn quả, rau ăn lá.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biết phân nhóm các loại rau theo đặc điểm chung của rau: Rau ăn lá, rau ăn củ, rau ăn quả.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được tên một số loại rau, nói được đặc điểm của các loại rau đó.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rau với nhau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so sánh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 mạch lạc.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ăn nhiều các loại rau để cơ thể lớn nhanh và khoẻ mạnh.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cho trẻ thói quen vệ sinh trước khi ăn rau quả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4030663" y="3549650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675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1220788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0638"/>
            <a:ext cx="9601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7650" y="642938"/>
            <a:ext cx="479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B0F0"/>
                </a:solidFill>
              </a:rPr>
              <a:t>Trò </a:t>
            </a: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>
                <a:solidFill>
                  <a:srgbClr val="00B0F0"/>
                </a:solidFill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1531938"/>
            <a:ext cx="5051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676400" y="2551113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mắn.Hết thời gian đội nào được nhiều ngôi sao hơn thì dành chiến thắng</a:t>
            </a:r>
            <a:endParaRPr lang="en-US" alt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500" y="444500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57225"/>
            <a:ext cx="2171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773113"/>
            <a:ext cx="5715000" cy="18589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444500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71525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74638"/>
            <a:ext cx="7848600" cy="2357437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848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25488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779463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66712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3667125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709613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284288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539750" y="527050"/>
            <a:ext cx="7620000" cy="2368550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8" y="364807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8238" y="3667125"/>
            <a:ext cx="2112962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0" name="Picture 19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703388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0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101725"/>
            <a:ext cx="15763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24000" y="1066800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95600" y="300513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4288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4086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09775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5372100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757488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1590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45782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2meta.com - bài hát rau _ bài hát của rau _ Vegetable Song _ Kids Tv Channel Vietnam _ nhac thieu nhi hay nhất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76200"/>
            <a:ext cx="8763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hát</a:t>
            </a:r>
            <a:endParaRPr lang="en-US" alt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-Chúng mình vừa hát và vận động bài hát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bài hát có nhắc đến loại rau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-Thế ngoài  ra thì chúng mình còn biết có loại rau, củ gì nữa nào?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-Hôm nay cô và cả lớp mình cùng nhau đi tìm hiểu và khám phá về 1 số loại rau nhé.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31750"/>
            <a:ext cx="9144001" cy="6858000"/>
          </a:xfrm>
        </p:spPr>
      </p:pic>
      <p:sp>
        <p:nvSpPr>
          <p:cNvPr id="6" name="Rectangle 5"/>
          <p:cNvSpPr/>
          <p:nvPr/>
        </p:nvSpPr>
        <p:spPr>
          <a:xfrm>
            <a:off x="2921548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835658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8991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380038"/>
            <a:ext cx="647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Đây là cây rau gì?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707</Words>
  <Application>Microsoft Office PowerPoint</Application>
  <PresentationFormat>On-screen Show (4:3)</PresentationFormat>
  <Paragraphs>92</Paragraphs>
  <Slides>32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.VnAvant</vt:lpstr>
      <vt:lpstr>Arial</vt:lpstr>
      <vt:lpstr>Calibri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175</cp:revision>
  <dcterms:created xsi:type="dcterms:W3CDTF">2012-02-08T16:26:21Z</dcterms:created>
  <dcterms:modified xsi:type="dcterms:W3CDTF">2025-10-19T04:11:28Z</dcterms:modified>
</cp:coreProperties>
</file>