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55" d="100"/>
          <a:sy n="55" d="100"/>
        </p:scale>
        <p:origin x="75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565A5-451D-422E-8453-752E4D5510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5A59C-4EDC-4880-BB7E-2C4469A583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3AABF-A875-4BC0-B045-346761B15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AFA81-882B-4586-88A5-FF484937A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4229E-A876-40E2-8147-187E0EC39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55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52E6F-5E4A-46E4-B321-A2A7A975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681405-BE1B-4826-A043-E32EC0D683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C58C-B23D-4DCB-8110-490A6F984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1D0B4-2E10-4066-AE75-4F792B297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135C4-0EE4-49FF-935A-4272FEB2F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94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95559A-E30A-467C-906B-C5E0A84FCB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BBA4F-9F41-4F40-B317-C7A51D63AB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66A18-30B1-4508-849F-DA81B1BBA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4280E-023D-451F-8FB6-AA06EB08E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9ACE3-6D90-4831-8C51-70330AE2B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5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6C7FE-99BA-479A-9E36-D97030A87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1D8E8-7006-46D7-A871-6CB83602E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E1C83-045B-4A70-A7B6-B0F3311C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32CC3-FA5B-4261-BD72-4735A4E96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AEE55-DC4C-4106-80FD-75CF0C552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50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B89F9-D386-4254-B0F4-9AE60C97E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C1806-1BF5-4527-AC61-83BD28BFD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89778-6330-44C4-9372-FA21E0845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550AF-93E7-41A8-9EC5-EB8C9E947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EE214-D6BA-42D2-846E-438929EA1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83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86909-796C-4E91-8136-27605B326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DE3DAF-8563-4F0A-AC02-08D2289D61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F3DDE4-D135-459E-8F9E-DF9165801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7D6EA6-205F-4EF8-8FD1-EDAE9F5B2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0B5C1-2139-4FCB-9FCF-0B9E22D34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CA9C30-ADF5-4C1F-897D-39102BC2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46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0F947-9F9D-4C50-8AB2-9F834784A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CD9FC-D530-4C61-AA11-315F830D0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AB671B-4025-416D-97AE-220F9A3A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5AEA7A-F76B-4DE4-9F43-74B833E225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C55FC9-5AC2-4381-94A5-A87865C53B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F3593-F83B-4162-A7A3-7F31C5C33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94EEC1-62FB-46C8-A69E-4E2CE85D9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CFAF2A-777A-4620-BEC9-C02AD29F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3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ADB26-7F2C-4842-A5FB-DB073489A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9BEDCC-ACB8-4D0A-99AD-149F9F9B7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4D9BD9-5DA1-42B4-AE6C-B7189B256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FC1E02-2F77-4A5E-A459-8A726393D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833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15D953-A8F2-4C96-8E3E-F07F9C24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DBFBC8-E315-4174-BD67-3D39113F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AF8DA5-5C6C-4864-95DE-2991CD738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8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66F92-A383-49A1-90BA-91E85CCC8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01C59-8158-4D99-AC5B-1CA9313E0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5D1DAA-B29D-4689-9259-47D567216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B43D1F-448A-4983-8F9A-EAB1DD9F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1C902A-3394-4812-9518-5ABDFF97E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1DAD4-AE90-4900-AACF-9C32FBC0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96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576F7-C7E2-418C-A209-5E4301EBD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6D457D-33D0-4494-A195-2BA8F6EFD6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5580BC-40E2-410C-9A48-0F2D677381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FD1AB3-0B26-4AC9-A8A4-3FFDD4A9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C102EC-86A9-4EDB-BFF3-E44572D00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C7183B-A5C3-42F1-8387-813F05619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646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5A903C-A337-4AC1-8784-6859AF874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2E9972-6117-4EFB-B452-398003CD4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5C664-897F-4BD9-9373-370DC0F97D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0DAEC-DB89-4578-935E-A2AD03204528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84754A-048C-4C4E-BBB8-90A5A097EA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A238E-FE7A-4365-BB58-B47CB61AD5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69131-CE3E-4E57-BDB2-18315ACB2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92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C5066-C24A-4E97-B957-73010E1C21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578C80-DFDE-43E8-B997-4D1B3A7A0A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69D1A1-AF36-44B3-9823-8A5FEFC8E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58"/>
            <a:ext cx="12192000" cy="677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88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5BD9B-CAB4-4B9F-A607-400CE4FA7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2C5DD-62DF-4D3E-BDCA-6DCE704AB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47CFEB-16BB-48B1-A409-394F7FA20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"/>
            <a:ext cx="12192000" cy="685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39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AEBAA-50DC-4698-9536-F0D8EB9E4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4B8B9-8CE8-420D-8306-7568E5142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0D34CD-7148-4DD7-8A8D-8BB9A9835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44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B2FA5-65DB-4C53-A335-746915C6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2F321-CBAC-4A18-A34A-BF3344307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C568AF-768F-4A45-B695-5B1C7DBF7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" y="0"/>
            <a:ext cx="12156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22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78069-914A-48F4-9455-4981CF882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8115F-C729-4DA8-9F67-E82CA3A61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1EEE0E-A2C8-42BE-B68D-C7322FF54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2" y="0"/>
            <a:ext cx="12167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81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8EBF6-16D1-45C8-B7E3-02F554016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C6E0BB-D0B1-40B3-9C3B-8BBF3483A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39DC20-F43F-4E96-85EA-FA7590105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9938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D3EDE-C4AF-4038-A4B6-67117637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F8340-C2CE-48F5-BA40-89C0E86010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153A86-4FCC-45D9-B0BA-97CB3963B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" y="0"/>
            <a:ext cx="12183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68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7F066-7726-4A88-BD73-D48520ED4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A0AD6-E587-43D2-BFD6-63B5D024E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83E08B-7381-421C-AE56-398997967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34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69D41-116B-4E18-902A-63FA02655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5B8D0-9896-41CD-9C47-679C760B8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1C6905-A296-4CCB-993B-DB53FCD35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1" y="0"/>
            <a:ext cx="121777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01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D8472-86BA-4313-A008-8B3DC85EF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9BA87-1395-4F35-BFE7-23178BA6B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28E136-E407-4BD0-93C4-EAFB7689A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" y="0"/>
            <a:ext cx="121457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076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C7722-A9D9-4C84-BC0B-3EE4769C8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6FB8F-D3CF-4532-BB03-3A0C27B4F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D53C37-2E6E-4853-8569-0AD4D60B5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6" y="0"/>
            <a:ext cx="12135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19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5E538-AD44-43D1-8295-6931961A1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14CC-CDFE-48D2-82B4-A3A2812B7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CA9ADB-DA1D-47CB-98B1-2DE3917D8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6" y="0"/>
            <a:ext cx="12135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38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280E3-804A-43DB-81FC-2344F9837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D2692-B358-4D21-89E1-25D94C11AA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3369AE-4B75-4E66-9374-9941C4F35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252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2D3C5-5B19-4516-A890-F4342A630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D99B6-4488-49CF-A9E9-8D3F241DA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32C2C3-33A0-4BCB-A197-7381BABD1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" y="0"/>
            <a:ext cx="12156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38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FF45F-7AEE-4E71-A10E-7221D675E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88E6C-2466-4AC0-973B-C815C6500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0AAB31-E810-4DFF-B661-84D242A51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" y="0"/>
            <a:ext cx="12172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51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2</cp:revision>
  <dcterms:created xsi:type="dcterms:W3CDTF">2025-08-26T15:04:39Z</dcterms:created>
  <dcterms:modified xsi:type="dcterms:W3CDTF">2025-08-26T15:07:12Z</dcterms:modified>
</cp:coreProperties>
</file>