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9D656-5F38-4810-9461-2ED6CCABD2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8B9359-C67E-4DDB-AB69-9954001413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F5AFC-B3EC-4B74-B019-FAC632AA4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C77E-D6A6-4A04-AE38-3A640F6607D4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F2E1D9-EDAB-45AC-AE96-B18B8530F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985BC0-758F-4D46-BD6C-569BD9D88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3767-1BD1-4986-AB7A-520C50A7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437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65087-2F50-4213-9D2D-80674946A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9AEFFB-6E34-4360-80C4-A6AC12B5D8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F33960-62FB-44DC-923B-2083417A6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C77E-D6A6-4A04-AE38-3A640F6607D4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96EAF6-EA19-4EE8-9A33-C217B923E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460815-5A1E-471A-B44F-DF6D7195B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3767-1BD1-4986-AB7A-520C50A7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355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D99589F-0F8A-4151-8D83-E52C43C3C1F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7D272E-5945-41C7-B2C5-F1DFA0C5B9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9AF06C-8C9B-4EBE-99C0-001D7BF8E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C77E-D6A6-4A04-AE38-3A640F6607D4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4B0AD-6634-489F-8300-B32F12640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4DBD7E-E5AB-4864-9D7B-60D489BB0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3767-1BD1-4986-AB7A-520C50A7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532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F9198-D982-4312-9C4D-8C48C0879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9C7CF5-1AE4-49CF-8BC7-6BF8C35106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7B5A82-C65A-44BB-BBBC-48B1AF5CC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C77E-D6A6-4A04-AE38-3A640F6607D4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330F59-E966-4237-BD78-983E0F585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3DFAEA-B090-4AFE-9A13-E7D2B7BC9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3767-1BD1-4986-AB7A-520C50A7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480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8C5E3-D103-4268-BBB1-C51EBC7EB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79227A-9C92-46C7-98DA-87DBCEAEE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4AC660-7971-4674-810F-CF18B6C10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C77E-D6A6-4A04-AE38-3A640F6607D4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7B4567-1CE5-4A48-8EAA-62E78F1B9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7599D9-2FBB-4D47-BE4B-8D1995063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3767-1BD1-4986-AB7A-520C50A7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22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275B0-FDFA-47AB-BD16-1618C460CF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568D9-1169-4398-AB78-B359D54247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C3ED02-40CA-44D3-B4AF-3FE936CF66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EA1719-F507-4CBA-ACFD-124F445FD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C77E-D6A6-4A04-AE38-3A640F6607D4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E3B554-E940-42D4-8943-29DF47622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952430-2CDF-4213-97C4-99560B40B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3767-1BD1-4986-AB7A-520C50A7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211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C8A85-D1C5-4AB9-A830-6F36BCE5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6519A8-6040-436F-BEEF-AF8D829C1C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1FD551-212E-4FB4-94FB-AAE2496666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84D198-FCBA-4277-AD9C-66062DF74A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AC8635-1CF2-4D67-980C-2B69746104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2FF06E-B87D-492D-8BD2-4FE3B966C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C77E-D6A6-4A04-AE38-3A640F6607D4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2EBC95-8974-4572-83AD-1E03370B0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C14E3C-342B-4D4D-80C6-0DD7B95FC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3767-1BD1-4986-AB7A-520C50A7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416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1162F-D6C4-4A40-A67B-21DD9C1A2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FF6E17-3ABE-4BFE-97A2-FFA9F9754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C77E-D6A6-4A04-AE38-3A640F6607D4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2A52C2-507E-477B-B8FD-FF49A61E8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C7F0AB-33E7-44CC-947D-92B68D065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3767-1BD1-4986-AB7A-520C50A7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096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A30793-0E09-4409-A60D-A2FBB22B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C77E-D6A6-4A04-AE38-3A640F6607D4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172639-B754-43BB-898A-BEE8A7ADF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7DBF11-6D71-452B-8E0F-A091BA0D9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3767-1BD1-4986-AB7A-520C50A7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236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45A6B-785B-4B30-B4C8-066F7C54B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513434-B523-44AC-A48C-DEE0208925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2EC1FC-9143-4442-866A-1F19DF0FA0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EA4DC7-FE84-4966-95EE-1ECA1F2DD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C77E-D6A6-4A04-AE38-3A640F6607D4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C51D74-7BB6-41B4-A31F-1AE04DE1E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FD7D79-4D35-4D7E-ADBD-9EAEF4337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3767-1BD1-4986-AB7A-520C50A7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04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3B2D8-2A10-42CD-B31C-86379B652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FF686C-4FF9-45D3-9419-92B6E6F9D1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8589DB-7D54-4ED9-88EF-BAE7358A4C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D81145-8A7B-4435-BD01-53D55D176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C77E-D6A6-4A04-AE38-3A640F6607D4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1614C4-F05E-4A4B-876E-F78C9E356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A6BDFD-9E34-46B8-9E8F-361783665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3767-1BD1-4986-AB7A-520C50A7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798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397D15-959F-4AFE-989C-29468CBBA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7D01FC-C4F0-4C2E-AD52-1911A56185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502115-ED0A-450C-8C8B-13B1720B89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4C77E-D6A6-4A04-AE38-3A640F6607D4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62F86-16C8-4BB5-8959-FE341251C5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0580F1-2F4F-4BB9-BBDB-403B7176D5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03767-1BD1-4986-AB7A-520C50A7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642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661C6-2E88-4965-BC5F-2B7CB69C21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82B1BA-5896-41ED-8F61-6FEB210BA9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B6BF08-64CC-43D8-A54C-79AF0F54AF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53"/>
            <a:ext cx="12192000" cy="685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703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D9B55-E113-49D1-A35E-1C38AB09F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DDED67-5020-4977-B87B-1BE715F69E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DDF508-18B6-4CE7-B186-34E8BEC28A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0"/>
            <a:ext cx="12192000" cy="685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7776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EE161-E9A0-4167-A5FD-8BC195F27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C182D6-CE64-4EDE-81D2-23FE4ADBD7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7DD8F4-3310-4361-A270-9DB494E72A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1" y="0"/>
            <a:ext cx="121830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720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1AAF5-691E-4799-8D5A-C20809C41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507CA2-2206-4820-869B-0405B80FBE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7B2AA8-B219-4C47-881B-3563FBEE05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3" y="0"/>
            <a:ext cx="121563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964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6B6AB-1AA3-49DC-8F50-BE1B90BEA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35765F-4CB8-4A35-B6AF-F95252E8C2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46BAB4-2801-4B58-8667-C9A7AAF8F9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1" y="0"/>
            <a:ext cx="121830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7764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613EB-8715-418F-AD60-19C130CF3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FD8C61-4722-42C5-88D3-61243CD7DD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8CDEDF-7E14-42F2-88E9-18E5D4C0A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1" y="0"/>
            <a:ext cx="121830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8962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21C62-5DA8-44E5-974E-4686F76F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425DE6-9F79-4AA9-B176-FFE5AC676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B29396-8987-402C-81E1-1965AD6724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2" y="0"/>
            <a:ext cx="121724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347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329CE-049B-436F-870F-4A816D038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62EEF-AA1B-4B68-89FD-E943BF19F3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DE1D7D-FFD7-43A0-8179-195E4AA38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3" y="0"/>
            <a:ext cx="121563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4048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63759-6D99-41B4-94B1-DD029AAD5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AAF9D7-1077-4E02-833B-70B85AFF23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06E97D-3ABC-46F4-A855-1E3BD9184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3" y="0"/>
            <a:ext cx="121563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4975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F693B-4041-42DD-AE30-CEFFADD79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32044F-D9E1-4B55-902F-3B82237B5A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301C4A-1CB0-4CD2-800A-EFCE919297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3" y="0"/>
            <a:ext cx="121563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2264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466F8-3BAF-4DCA-AE9F-67FCD2606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27FA81-C181-48B3-A71F-948A59F7FA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830C90-1CB8-48F4-9287-D6C08841A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2" y="0"/>
            <a:ext cx="121724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406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8AEB4-84CA-4F41-9373-F66128032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4E132B-BBB1-4E2D-B19A-BC0A29F044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DEE7C1-5954-49E1-8142-3F55A91B16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2" y="0"/>
            <a:ext cx="121724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5667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6267-4C6C-4790-9964-0ADCC5379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90C874-B304-4C6B-9F1A-57F77C277D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B5358B-C69F-41B5-ACA5-9ECEA1C88D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2" y="0"/>
            <a:ext cx="121724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42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A1C43-4536-4F1A-9A07-042C99129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BBBD25-764E-4291-A9B0-8DFB59C4FC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635703-2413-4C9E-9B1E-5CDD9D5278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1" y="0"/>
            <a:ext cx="121830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6143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5EDC6-5F26-48A7-8F18-D1EE2C930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025A5B-5A71-4F3E-84F5-05840C4833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BEC3FA-49E2-40CA-8BC5-01B3306FEE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906"/>
            <a:ext cx="12192000" cy="681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6100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66BF9-2554-473B-B5F7-821B0B289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8CDDD7-A3AF-4680-9255-8952C53D63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4CCABA-6E2E-4B06-98D1-85C2909EAB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63"/>
            <a:ext cx="12192000" cy="683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969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DDBDF-0765-4C5B-A32A-9D94DFF52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1F67FE-F863-4799-ADF3-4745C4ECC3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FA1640-E11A-4D99-A75A-5A5279A0AA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2" y="0"/>
            <a:ext cx="121724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7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5B2B7-120D-4E92-8A7F-C6B73D4D8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117C8F-C530-498E-88B8-E6644084D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FF5505-DA7D-47F4-BFCB-A6D2914E89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1" y="0"/>
            <a:ext cx="121830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87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EB2F1-2026-47F3-AA47-E821D2072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7BCC6F-020C-4050-B635-B81D16AC87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7F07B9-362D-4366-A5D1-5BB51706CD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0"/>
            <a:ext cx="12192000" cy="685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028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354928-C0B0-4DE1-AD3A-C48C07481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C91E61-A7F8-45E2-8572-21DE560AF7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FE85CA-5769-454E-8639-89061FC79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2" y="0"/>
            <a:ext cx="121724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24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3C6C2-2C13-4390-A968-18F88EE08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CE5389-F856-462A-963C-F1652AC3F8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B1D238-B0E9-4E66-86B8-0DBB55DFCA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1" y="0"/>
            <a:ext cx="121830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890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8EFE10-5D4E-4969-A26C-21C015A57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53F867-BAF5-4F18-A59F-EBD3E9FF8A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80CA9C-BEE4-42C2-864D-3BC9B3E537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3" y="0"/>
            <a:ext cx="121563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627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EDBA7-CF26-4F72-9125-75871E06C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10D799-591A-48DE-8E06-FBEBF739F0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4E2F2C-CD61-47B5-8BB3-81A17B489B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1" y="0"/>
            <a:ext cx="121830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647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Minh Duc</dc:creator>
  <cp:lastModifiedBy>Hoang Minh Duc</cp:lastModifiedBy>
  <cp:revision>1</cp:revision>
  <dcterms:created xsi:type="dcterms:W3CDTF">2025-08-27T16:48:59Z</dcterms:created>
  <dcterms:modified xsi:type="dcterms:W3CDTF">2025-08-27T16:49:03Z</dcterms:modified>
</cp:coreProperties>
</file>