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65" r:id="rId17"/>
    <p:sldId id="266" r:id="rId18"/>
    <p:sldId id="267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4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7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2E381-9D3C-477E-A347-7E07F905C9CE}" type="datetimeFigureOut">
              <a:rPr lang="en-US" smtClean="0"/>
              <a:t>16/1/2025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F3BD-5924-4560-A574-C0B153F43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5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RUYỆN- CÁO, THỎ VÀ GÀ TRỐNG . HẢ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8" y="22514"/>
            <a:ext cx="1236518" cy="123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-1"/>
            <a:ext cx="914400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0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2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84"/>
            <a:ext cx="9208148" cy="517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03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3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62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43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51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77866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01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8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"/>
            <a:ext cx="9141608" cy="514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1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4"/>
            <a:ext cx="9144000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41"/>
            <a:ext cx="9196340" cy="51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222"/>
            <a:ext cx="9190617" cy="51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On-screen Show (16:9)</PresentationFormat>
  <Paragraphs>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Administrator</cp:lastModifiedBy>
  <cp:revision>4</cp:revision>
  <dcterms:created xsi:type="dcterms:W3CDTF">2023-11-30T08:38:05Z</dcterms:created>
  <dcterms:modified xsi:type="dcterms:W3CDTF">2025-01-16T10:14:21Z</dcterms:modified>
</cp:coreProperties>
</file>