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3" r:id="rId5"/>
    <p:sldId id="264" r:id="rId6"/>
    <p:sldId id="274" r:id="rId7"/>
    <p:sldId id="265" r:id="rId8"/>
    <p:sldId id="266" r:id="rId9"/>
    <p:sldId id="267" r:id="rId10"/>
    <p:sldId id="268" r:id="rId11"/>
    <p:sldId id="269" r:id="rId12"/>
    <p:sldId id="270" r:id="rId13"/>
    <p:sldId id="273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>
        <p:scale>
          <a:sx n="77" d="100"/>
          <a:sy n="77" d="100"/>
        </p:scale>
        <p:origin x="-978" y="-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4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6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4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2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5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4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44C0C-714D-4656-A914-DE6094BC501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12" Type="http://schemas.microsoft.com/office/2007/relationships/hdphoto" Target="../media/hdphoto5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openxmlformats.org/officeDocument/2006/relationships/image" Target="../media/image21.jp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2.png"/><Relationship Id="rId4" Type="http://schemas.openxmlformats.org/officeDocument/2006/relationships/image" Target="../media/image15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31733" y="688622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2665" y="2427841"/>
            <a:ext cx="6615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6932" y="2982120"/>
            <a:ext cx="4944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7821" y="3531961"/>
            <a:ext cx="651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(24 - 36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22711" y="6640497"/>
            <a:ext cx="269289" cy="21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0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34" y="1140178"/>
            <a:ext cx="4373376" cy="4197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2038"/>
            <a:ext cx="810838" cy="755970"/>
          </a:xfrm>
          <a:prstGeom prst="rect">
            <a:avLst/>
          </a:prstGeom>
        </p:spPr>
      </p:pic>
      <p:pic>
        <p:nvPicPr>
          <p:cNvPr id="2" name="nhận biết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16490" y="6573796"/>
            <a:ext cx="275510" cy="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1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4088" y="2472266"/>
            <a:ext cx="616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“AI TINH MẮT”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10838" cy="755970"/>
          </a:xfrm>
          <a:prstGeom prst="rect">
            <a:avLst/>
          </a:prstGeom>
        </p:spPr>
      </p:pic>
      <p:pic>
        <p:nvPicPr>
          <p:cNvPr id="3" name="nhận biết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8962" y="6557319"/>
            <a:ext cx="211438" cy="20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826" y="0"/>
            <a:ext cx="1274174" cy="1268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10838" cy="755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99" y="4154311"/>
            <a:ext cx="2788358" cy="1614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10" y="1961444"/>
            <a:ext cx="2417293" cy="223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6000" l="5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56" y="1752599"/>
            <a:ext cx="2494844" cy="22126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19" b="96798" l="4937" r="95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30600"/>
            <a:ext cx="2359379" cy="2031999"/>
          </a:xfrm>
          <a:prstGeom prst="rect">
            <a:avLst/>
          </a:prstGeom>
        </p:spPr>
      </p:pic>
      <p:pic>
        <p:nvPicPr>
          <p:cNvPr id="2" name="nhận biết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953102" y="6647934"/>
            <a:ext cx="238897" cy="21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16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24" y="175293"/>
            <a:ext cx="810838" cy="755970"/>
          </a:xfrm>
          <a:prstGeom prst="rect">
            <a:avLst/>
          </a:prstGeom>
        </p:spPr>
      </p:pic>
      <p:pic>
        <p:nvPicPr>
          <p:cNvPr id="6" name="nhận biết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18248" y="6573795"/>
            <a:ext cx="271915" cy="225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248" y="3550509"/>
            <a:ext cx="1820563" cy="16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9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378" y="2302933"/>
            <a:ext cx="7247465" cy="193899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cho bé - HÌNH TRÒN CỦA BÉ - Nhạc thiếu nhi vui nhộn cho bé - POMPOM4kid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241" end="86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5142" r="2304" b="50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3467" y="1038578"/>
            <a:ext cx="4041422" cy="4120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03" y="82038"/>
            <a:ext cx="810838" cy="755970"/>
          </a:xfrm>
          <a:prstGeom prst="rect">
            <a:avLst/>
          </a:prstGeom>
        </p:spPr>
      </p:pic>
      <p:pic>
        <p:nvPicPr>
          <p:cNvPr id="2" name="Nhận biết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03" y="6578352"/>
            <a:ext cx="230715" cy="279647"/>
          </a:xfrm>
          <a:prstGeom prst="rect">
            <a:avLst/>
          </a:prstGeom>
        </p:spPr>
      </p:pic>
      <p:pic>
        <p:nvPicPr>
          <p:cNvPr id="3" name="nhạc nề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04312" y="6578352"/>
            <a:ext cx="287688" cy="2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9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257" y="1677585"/>
            <a:ext cx="3225985" cy="3074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017" y="536875"/>
            <a:ext cx="5883965" cy="5221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81" y="0"/>
            <a:ext cx="810838" cy="755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4257" y="5068710"/>
            <a:ext cx="2833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̣̂n biết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74310" y="6395156"/>
            <a:ext cx="270933" cy="46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9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2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694" y="2267611"/>
            <a:ext cx="2438611" cy="2322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47" y="93326"/>
            <a:ext cx="810838" cy="755970"/>
          </a:xfrm>
          <a:prstGeom prst="rect">
            <a:avLst/>
          </a:prstGeom>
        </p:spPr>
      </p:pic>
      <p:pic>
        <p:nvPicPr>
          <p:cNvPr id="2" name="nhận biết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" end="1117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4136" y="6729274"/>
            <a:ext cx="269508" cy="20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993" y="3636339"/>
            <a:ext cx="2438611" cy="2322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47" y="93326"/>
            <a:ext cx="810838" cy="755970"/>
          </a:xfrm>
          <a:prstGeom prst="rect">
            <a:avLst/>
          </a:prstGeom>
        </p:spPr>
      </p:pic>
      <p:pic>
        <p:nvPicPr>
          <p:cNvPr id="2" name="nhận biết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44864" y="6570132"/>
            <a:ext cx="247135" cy="28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4.375E-6 3.7037E-7 L 0.58046 -0.00324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69" b="88125" l="12188" r="8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22" y="1375894"/>
            <a:ext cx="4007556" cy="3815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25" y="104615"/>
            <a:ext cx="810838" cy="755970"/>
          </a:xfrm>
          <a:prstGeom prst="rect">
            <a:avLst/>
          </a:prstGeom>
        </p:spPr>
      </p:pic>
      <p:pic>
        <p:nvPicPr>
          <p:cNvPr id="2" name="nhận biết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02530" y="6631458"/>
            <a:ext cx="189469" cy="22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377" y="4018844"/>
            <a:ext cx="773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“THỬ TÀI CỦA BÉ”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2" y="93326"/>
            <a:ext cx="810838" cy="755970"/>
          </a:xfrm>
          <a:prstGeom prst="rect">
            <a:avLst/>
          </a:prstGeom>
        </p:spPr>
      </p:pic>
      <p:pic>
        <p:nvPicPr>
          <p:cNvPr id="2" name="nhận biết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479822"/>
            <a:ext cx="383822" cy="3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22" y="1569155"/>
            <a:ext cx="3917245" cy="312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9778" y="1896533"/>
            <a:ext cx="2878666" cy="2709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92" y="0"/>
            <a:ext cx="810838" cy="755970"/>
          </a:xfrm>
          <a:prstGeom prst="rect">
            <a:avLst/>
          </a:prstGeom>
        </p:spPr>
      </p:pic>
      <p:pic>
        <p:nvPicPr>
          <p:cNvPr id="2" name="nhận biết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21297" y="6592710"/>
            <a:ext cx="212659" cy="26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61</Words>
  <Application>Microsoft Office PowerPoint</Application>
  <PresentationFormat>Custom</PresentationFormat>
  <Paragraphs>10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43</cp:revision>
  <dcterms:created xsi:type="dcterms:W3CDTF">2021-12-24T17:42:24Z</dcterms:created>
  <dcterms:modified xsi:type="dcterms:W3CDTF">2025-01-13T17:58:15Z</dcterms:modified>
</cp:coreProperties>
</file>