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>
        <p:scale>
          <a:sx n="94" d="100"/>
          <a:sy n="94" d="100"/>
        </p:scale>
        <p:origin x="-14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69BBC-B275-072F-D950-6E8D2B70D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C3A586-CCF9-8DF8-E139-8D43B1438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7E8B36-DE4E-878E-6B15-1386280A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94531-FE88-59B3-1098-675C0439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FF99E6-CCF3-F1B5-6110-1DA52B62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5C640-04B2-14FC-AB71-7DD87737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C6D08F-6A4C-1CCC-8B0F-CEB3FFB6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BFC21C-B228-8545-427D-EBCF34C5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B44F35-6E7D-6F95-9565-A37D451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FF98A4-6EA6-AB82-8D41-98EA057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43B0D1-5606-A468-C938-FBD518C8C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7D4123-6CF7-03AF-0DE9-F9F8E868B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D01371-2D20-EA25-130A-3A8FE07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E9C02-17F9-8DD6-F5E3-929DCAA6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EB6C03-E133-FFB6-848F-944F9371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105CD-D77E-8D23-4E12-BE53F4FC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20D70-582A-6B79-094E-8707B720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1683C9-E812-DBE7-3663-FA70C1E4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755B4C-3F57-E51F-5171-C8C4A58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BCBEB-0EA1-5E9F-17FF-40F89C20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70C5E-19BA-D9EB-59E1-468C5923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75871B-6E4F-77AE-6238-8347449D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656B0-7898-02B8-2079-25C290F9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41D5DB-C5C8-042A-83B7-436C8CAD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CDBB8D-32EC-9F0C-9E21-A2AE22E7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DDE3A-4B2E-B673-673E-0DF57A08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D606B-D93F-38AE-C699-A7123AFB9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AC970A-6C64-6472-C83E-51876C17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AD3F5-EBFE-9475-CDCA-E9AAD25F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E0A96D-4609-4C76-64CB-7F10FB5D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6B6F08-7956-22A9-E5EE-8191755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6D009-8AA2-4C99-E58F-BE3FD04D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44167B-0FD8-A2CA-F9F6-CB5659FB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65F414-8295-DF0F-CBE5-A399949B5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9BBDC9-063E-CE5B-59BB-DEB979D29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945F70-DA9F-0383-A399-ACE2E05B4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5FF5F3-7B3B-9F4A-2D2F-015E3341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38318D-0815-A421-30C0-DA17FF06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E0CF7D9-4D7A-B5CE-943D-DE3864B8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F324F-E8FD-1F9A-35F6-04C66D1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71D1CE-2B70-1CE5-35EA-0B97C79E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42CAB2-1F95-8685-CB95-B98BC46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C22A03-FBE8-ADEE-D09B-9C8D35B2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3E27EE-511B-DC96-0221-9E28D1DC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438B28-550C-224F-44E5-3A8671CA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C0568D-52EE-302B-9FD4-252EB937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9C5A5-950D-7AE8-1385-8B9EE3CA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5244EF-5F89-BB73-DD81-24DB3E05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9D6438-BD0E-2B31-7276-0C8E0DCB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84D596-B472-0440-81F1-0D84CF4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72E9C8-972D-5A3D-59F1-14B6A0D5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51FD79-3211-CCE5-6508-B61F29CF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857F4-12EC-C6E2-9C41-40C7FD36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975D4F-95F8-A27F-0EDD-8E9A4A583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D5DE8D-5281-595B-63D0-FEF1A1A1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39996B-1F30-0E25-7527-0925A7BF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277F2D-296C-E2C8-9833-6E3AD031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BFAD67-19A9-BCDB-5AF0-6B64CBAD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6A8679-02EF-1A43-9EA6-897373B7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2C41CB-3446-E06C-6B53-A2BFC00F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58D1FD-0011-BC6B-2D6F-027F1230A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1F59-959A-4EE3-A1C5-34A1500CE0D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7380A-1983-C972-C0CA-B02746ED1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930554-C942-B249-EF12-B63EC1483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4F0443-FB0F-A0EE-E143-EA718C57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806BC6F-ABF0-2258-6363-8777C7EE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b="1" dirty="0"/>
              <a:t>PHÒNG GIÁO DỤC VÀ ĐÀO TẠO QUẬN LONG BIÊN</a:t>
            </a:r>
            <a:br>
              <a:rPr lang="vi-VN" sz="3200" b="1" dirty="0"/>
            </a:br>
            <a:r>
              <a:rPr lang="vi-VN" sz="3200" b="1" dirty="0"/>
              <a:t>          TRƯỜNG MẦM NON </a:t>
            </a:r>
            <a:r>
              <a:rPr lang="vi-VN" sz="3200" b="1" dirty="0" smtClean="0"/>
              <a:t>GIA</a:t>
            </a:r>
            <a:r>
              <a:rPr lang="en-US" sz="3200" b="1" dirty="0" smtClean="0"/>
              <a:t> QUẤT</a:t>
            </a:r>
            <a:endParaRPr lang="en-US" sz="32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F39470A-2B85-025B-4CF9-C7619839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/>
              <a:t>                   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LĨNH VỰC PHÁT TRIỂN NGÔN  NGỮ</a:t>
            </a:r>
          </a:p>
          <a:p>
            <a:pPr marL="0" indent="0">
              <a:buNone/>
            </a:pP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             </a:t>
            </a:r>
            <a:r>
              <a:rPr lang="vi-VN" dirty="0">
                <a:solidFill>
                  <a:schemeClr val="accent1"/>
                </a:solidFill>
                <a:latin typeface="+mj-lt"/>
              </a:rPr>
              <a:t>Đề tài: Thơ: Cây đào</a:t>
            </a:r>
          </a:p>
          <a:p>
            <a:pPr marL="0" indent="0">
              <a:buNone/>
            </a:pPr>
            <a:r>
              <a:rPr lang="vi-VN" dirty="0">
                <a:solidFill>
                  <a:schemeClr val="accent1"/>
                </a:solidFill>
                <a:latin typeface="+mj-lt"/>
              </a:rPr>
              <a:t>             Lứa tuổi: Nhà trẻ ( 24- 36 tháng)</a:t>
            </a:r>
          </a:p>
          <a:p>
            <a:pPr marL="0" indent="0">
              <a:buNone/>
            </a:pPr>
            <a:r>
              <a:rPr lang="vi-VN" dirty="0">
                <a:solidFill>
                  <a:schemeClr val="accent1"/>
                </a:solidFill>
                <a:latin typeface="+mj-lt"/>
              </a:rPr>
              <a:t>             Giáo viên: </a:t>
            </a:r>
            <a:r>
              <a:rPr lang="vi-VN" dirty="0" smtClean="0">
                <a:solidFill>
                  <a:schemeClr val="accent1"/>
                </a:solidFill>
                <a:latin typeface="+mj-lt"/>
              </a:rPr>
              <a:t>Ng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ô</a:t>
            </a:r>
            <a:r>
              <a:rPr lang="vi-VN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vi-VN" dirty="0">
                <a:solidFill>
                  <a:schemeClr val="accent1"/>
                </a:solidFill>
                <a:latin typeface="+mj-lt"/>
              </a:rPr>
              <a:t>Thị 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Vân</a:t>
            </a:r>
            <a:endParaRPr lang="vi-VN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vi-VN" dirty="0">
                <a:solidFill>
                  <a:schemeClr val="accent1"/>
                </a:solidFill>
                <a:latin typeface="+mj-lt"/>
              </a:rPr>
              <a:t>                              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3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0C8C70-88A8-DEC4-571E-8DF208B6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24FE232E-6D5A-20F4-F053-8F1A1D1F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8" y="1497723"/>
            <a:ext cx="9903372" cy="1481959"/>
          </a:xfrm>
        </p:spPr>
        <p:txBody>
          <a:bodyPr>
            <a:normAutofit/>
          </a:bodyPr>
          <a:lstStyle/>
          <a:p>
            <a:r>
              <a:rPr lang="vi-VN"/>
              <a:t>3. Kết thúc: Cô và trẻ hát bài:</a:t>
            </a:r>
            <a:br>
              <a:rPr lang="vi-VN"/>
            </a:br>
            <a:r>
              <a:rPr lang="vi-VN"/>
              <a:t>             Bánh chưng xanh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5C6E10-7C3B-2E9E-A452-D55C368D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1FAEE4-0E29-9E3A-4762-FA89C22B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2" y="1639614"/>
            <a:ext cx="9777248" cy="1024758"/>
          </a:xfrm>
        </p:spPr>
        <p:txBody>
          <a:bodyPr>
            <a:normAutofit/>
          </a:bodyPr>
          <a:lstStyle/>
          <a:p>
            <a:r>
              <a:rPr lang="vi-VN" sz="4000"/>
              <a:t>1. Ổn định tổ chức: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1350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DD7F9A-F4B7-DFBE-37AA-AADAD77C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BC9BCAA-6D14-E95B-25CF-CC7F2A5C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124" y="1481959"/>
            <a:ext cx="8040414" cy="2412124"/>
          </a:xfrm>
        </p:spPr>
        <p:txBody>
          <a:bodyPr>
            <a:normAutofit fontScale="90000"/>
          </a:bodyPr>
          <a:lstStyle/>
          <a:p>
            <a:r>
              <a:rPr lang="vi-VN"/>
              <a:t>2. Phương pháp, hình thức tổ chức:</a:t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vi-VN">
                <a:solidFill>
                  <a:schemeClr val="accent1"/>
                </a:solidFill>
              </a:rPr>
              <a:t>* HĐ1</a:t>
            </a:r>
            <a:r>
              <a:rPr lang="vi-VN"/>
              <a:t>: </a:t>
            </a:r>
            <a:r>
              <a:rPr lang="vi-VN">
                <a:solidFill>
                  <a:srgbClr val="C00000"/>
                </a:solidFill>
              </a:rPr>
              <a:t>Cô đọc thơ cho trẻ nghe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Bài thơ: Cây đào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Tác giả: Nhược Thủy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9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82465D-9031-1AF7-8BB7-E8FECC04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xmlns="" id="{C523170F-3907-FC4B-DCA2-41136BF0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Cây đào đầu xóm</a:t>
            </a:r>
            <a:br>
              <a:rPr lang="vi-VN"/>
            </a:br>
            <a:r>
              <a:rPr lang="vi-VN"/>
              <a:t>Lốm đốm nụ hồng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8028F8-1869-8251-2053-490A105E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41F7DA-EE91-31C1-7458-63C3A71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Chúng em chỉ mong</a:t>
            </a:r>
            <a:br>
              <a:rPr lang="vi-VN"/>
            </a:br>
            <a:r>
              <a:rPr lang="vi-VN"/>
              <a:t>Mùa đào mau nở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A959A0-4AC0-EF15-30B2-E01B6397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C57D4223-70CF-6E1A-1D39-2968312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5297214"/>
            <a:ext cx="11164613" cy="1560786"/>
          </a:xfrm>
        </p:spPr>
        <p:txBody>
          <a:bodyPr/>
          <a:lstStyle/>
          <a:p>
            <a:r>
              <a:rPr lang="vi-VN"/>
              <a:t>Bông đào nho nhỏ</a:t>
            </a:r>
            <a:br>
              <a:rPr lang="vi-VN"/>
            </a:br>
            <a:r>
              <a:rPr lang="vi-VN"/>
              <a:t>Cánh đào hồng tươi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71B3D5-4B2D-3CED-B0C0-CFEC5B5F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4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12CB4E-4BE7-FE4F-4A79-E00199B3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117" y="5612523"/>
            <a:ext cx="4067504" cy="1243877"/>
          </a:xfrm>
        </p:spPr>
        <p:txBody>
          <a:bodyPr>
            <a:normAutofit fontScale="90000"/>
          </a:bodyPr>
          <a:lstStyle/>
          <a:p>
            <a:r>
              <a:rPr lang="vi-VN">
                <a:solidFill>
                  <a:srgbClr val="00B0F0"/>
                </a:solidFill>
              </a:rPr>
              <a:t>Hễ thấy hoa cười</a:t>
            </a:r>
            <a:br>
              <a:rPr lang="vi-VN">
                <a:solidFill>
                  <a:srgbClr val="00B0F0"/>
                </a:solidFill>
              </a:rPr>
            </a:br>
            <a:r>
              <a:rPr lang="vi-VN">
                <a:solidFill>
                  <a:srgbClr val="00B0F0"/>
                </a:solidFill>
              </a:rPr>
              <a:t>Đúng là tết đến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6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1D73E6-54E5-7512-69E4-06D158E7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F05CE4F9-01A3-BB29-0CA4-FC7D5AC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           * HĐ2: Đàm thoại trích dẫn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2D6229-C7C2-5098-3875-1473D96D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E684B13-B144-C5ED-580D-D9B716C1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2" y="1907628"/>
            <a:ext cx="8547538" cy="1891862"/>
          </a:xfrm>
        </p:spPr>
        <p:txBody>
          <a:bodyPr/>
          <a:lstStyle/>
          <a:p>
            <a:r>
              <a:rPr lang="vi-VN"/>
              <a:t>* HĐ3: Trẻ đọc thơ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102</Words>
  <Application>Microsoft Office PowerPoint</Application>
  <PresentationFormat>Custom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PHÒNG GIÁO DỤC VÀ ĐÀO TẠO QUẬN LONG BIÊN           TRƯỜNG MẦM NON GIA QUẤT</vt:lpstr>
      <vt:lpstr>1. Ổn định tổ chức:</vt:lpstr>
      <vt:lpstr>2. Phương pháp, hình thức tổ chức:  * HĐ1: Cô đọc thơ cho trẻ nghe Bài thơ: Cây đào Tác giả: Nhược Thủy</vt:lpstr>
      <vt:lpstr>Cây đào đầu xóm Lốm đốm nụ hồng</vt:lpstr>
      <vt:lpstr>Chúng em chỉ mong Mùa đào mau nở</vt:lpstr>
      <vt:lpstr>Bông đào nho nhỏ Cánh đào hồng tươi</vt:lpstr>
      <vt:lpstr>Hễ thấy hoa cười Đúng là tết đến</vt:lpstr>
      <vt:lpstr>           * HĐ2: Đàm thoại trích dẫn</vt:lpstr>
      <vt:lpstr>* HĐ3: Trẻ đọc thơ</vt:lpstr>
      <vt:lpstr>3. Kết thúc: Cô và trẻ hát bài:              Bánh chưng xanh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         TRƯỜNG MẦM NON GIA QUẤT</dc:title>
  <dc:creator>Admin</dc:creator>
  <cp:lastModifiedBy>SKY</cp:lastModifiedBy>
  <cp:revision>2</cp:revision>
  <dcterms:created xsi:type="dcterms:W3CDTF">2025-01-06T06:28:43Z</dcterms:created>
  <dcterms:modified xsi:type="dcterms:W3CDTF">2025-01-13T18:06:45Z</dcterms:modified>
</cp:coreProperties>
</file>