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0" r:id="rId3"/>
    <p:sldId id="291" r:id="rId4"/>
    <p:sldId id="295" r:id="rId5"/>
    <p:sldId id="297" r:id="rId6"/>
    <p:sldId id="294" r:id="rId7"/>
    <p:sldId id="298" r:id="rId8"/>
    <p:sldId id="27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50+ hình nền Powerpoint vật lý đẹp mắt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8629" y="8067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1349" y="1527338"/>
            <a:ext cx="1550559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56924" y="3128941"/>
            <a:ext cx="8139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8628" y="3700231"/>
            <a:ext cx="6096000" cy="1248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NBTN: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 dung đồ chơi của bé</a:t>
            </a: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0356" y="52485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9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8628" y="23612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vi-VN" sz="2400" b="1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. Ổn định tổ chức:</a:t>
            </a:r>
          </a:p>
          <a:p>
            <a:pPr marL="342900" indent="-342900">
              <a:buFontTx/>
              <a:buChar char="-"/>
            </a:pPr>
            <a:r>
              <a:rPr lang="vi-VN" sz="2400" b="1" smtClean="0">
                <a:solidFill>
                  <a:srgbClr val="FF0000"/>
                </a:solidFill>
                <a:latin typeface="+mj-lt"/>
              </a:rPr>
              <a:t>Cô </a:t>
            </a:r>
            <a:r>
              <a:rPr lang="en-US" sz="2400" b="1" smtClean="0">
                <a:solidFill>
                  <a:srgbClr val="FF0000"/>
                </a:solidFill>
                <a:latin typeface="+mj-lt"/>
              </a:rPr>
              <a:t>và trẻ trò chuyện về trang phục của trẻ.</a:t>
            </a:r>
            <a:endParaRPr lang="vi-VN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36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ình ảnh Mũ PNG Miễn Phí Tải Về - Lovepik"/>
          <p:cNvSpPr>
            <a:spLocks noChangeAspect="1" noChangeArrowheads="1"/>
          </p:cNvSpPr>
          <p:nvPr/>
        </p:nvSpPr>
        <p:spPr bwMode="auto">
          <a:xfrm>
            <a:off x="0" y="7699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ình ảnh Mũ PNG Miễn Phí Tải Về -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4" y="0"/>
            <a:ext cx="9657806" cy="76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4194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HĐ1: Nhận biết và gọi tên đồ dùng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đưa đồ dùng ra cho trẻ nhận biết và gọi tên.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Cái gì đây?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Dùng để làm gì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 mũ để làm 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 các con 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2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 đây là cái gì?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-Váy dành cho bạn trai hay bạn gái nhỉ?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3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64" y="156755"/>
            <a:ext cx="705163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421" y="731520"/>
            <a:ext cx="476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 đây là cái gì?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Áo ba lỗ này cho bạn trai hay bạn gái mặc?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721172"/>
            <a:ext cx="7559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+mj-lt"/>
              </a:rPr>
              <a:t>HĐ2 : Ôn luyện - củng cố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 b="1">
                <a:solidFill>
                  <a:srgbClr val="0070C0"/>
                </a:solidFill>
                <a:latin typeface="+mj-lt"/>
              </a:rPr>
              <a:t>- TC1 : </a:t>
            </a:r>
            <a:r>
              <a:rPr lang="vi-VN" sz="2400">
                <a:solidFill>
                  <a:srgbClr val="0070C0"/>
                </a:solidFill>
                <a:latin typeface="+mj-lt"/>
              </a:rPr>
              <a:t>Tìm đồ dùng, đồ chơi cho bạn</a:t>
            </a: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Cô đưa chiếc túi kỳ diệu ra và cho trẻ tìm và giới thiệu đồ dùng mình tìm được.</a:t>
            </a: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 </a:t>
            </a:r>
            <a:r>
              <a:rPr lang="vi-VN" sz="2400" b="1">
                <a:solidFill>
                  <a:srgbClr val="0070C0"/>
                </a:solidFill>
                <a:latin typeface="+mj-lt"/>
              </a:rPr>
              <a:t>TC2</a:t>
            </a:r>
            <a:r>
              <a:rPr lang="vi-VN" sz="2400">
                <a:solidFill>
                  <a:srgbClr val="0070C0"/>
                </a:solidFill>
                <a:latin typeface="+mj-lt"/>
              </a:rPr>
              <a:t>: Gọi tên đồ vật và giơ lên theo hiệu lệnh của cô.</a:t>
            </a:r>
          </a:p>
        </p:txBody>
      </p:sp>
    </p:spTree>
    <p:extLst>
      <p:ext uri="{BB962C8B-B14F-4D97-AF65-F5344CB8AC3E}">
        <p14:creationId xmlns:p14="http://schemas.microsoft.com/office/powerpoint/2010/main" val="24601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9966" y="27270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. Kết thúc:</a:t>
            </a:r>
            <a:endParaRPr lang="vi-VN" sz="280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vi-VN" sz="2800">
                <a:solidFill>
                  <a:srgbClr val="0070C0"/>
                </a:solidFill>
                <a:latin typeface="+mj-lt"/>
              </a:rPr>
              <a:t>Cô và trẻ đọc bài thơ “Miệng xinh”</a:t>
            </a:r>
          </a:p>
          <a:p>
            <a:r>
              <a:rPr lang="vi-VN" sz="2800" smtClean="0">
                <a:solidFill>
                  <a:srgbClr val="0070C0"/>
                </a:solidFill>
                <a:latin typeface="+mj-lt"/>
              </a:rPr>
              <a:t>.</a:t>
            </a:r>
            <a:endParaRPr lang="vi-VN" sz="2800" b="0" i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5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165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21</cp:revision>
  <dcterms:created xsi:type="dcterms:W3CDTF">2023-04-01T13:39:23Z</dcterms:created>
  <dcterms:modified xsi:type="dcterms:W3CDTF">2025-12-19T03:50:34Z</dcterms:modified>
</cp:coreProperties>
</file>