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9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15/9/2025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20/9/2025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KPXH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42810" y="2238265"/>
              <a:ext cx="12198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ÂM NHẠC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319158" y="2139044"/>
              <a:ext cx="11630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TOÁN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dirty="0"/>
                <a:t> </a:t>
              </a:r>
              <a:r>
                <a:rPr lang="en-US" dirty="0" err="1"/>
                <a:t>Làm</a:t>
              </a:r>
              <a:r>
                <a:rPr lang="en-US" dirty="0"/>
                <a:t> </a:t>
              </a:r>
              <a:r>
                <a:rPr lang="en-US" dirty="0" err="1"/>
                <a:t>quen</a:t>
              </a:r>
              <a:r>
                <a:rPr lang="en-US" dirty="0"/>
                <a:t> </a:t>
              </a:r>
              <a:r>
                <a:rPr lang="en-US" dirty="0" err="1"/>
                <a:t>các</a:t>
              </a:r>
              <a:r>
                <a:rPr lang="en-US" dirty="0"/>
                <a:t> </a:t>
              </a:r>
              <a:r>
                <a:rPr lang="en-US" dirty="0" err="1"/>
                <a:t>bạn</a:t>
              </a:r>
              <a:r>
                <a:rPr lang="en-US" dirty="0"/>
                <a:t> </a:t>
              </a:r>
              <a:r>
                <a:rPr lang="en-US" dirty="0" err="1"/>
                <a:t>trong</a:t>
              </a:r>
              <a:r>
                <a:rPr lang="en-US" dirty="0"/>
                <a:t> </a:t>
              </a:r>
              <a:r>
                <a:rPr lang="en-US" dirty="0" err="1"/>
                <a:t>lớp</a:t>
              </a:r>
              <a:r>
                <a:rPr lang="en-US" dirty="0"/>
                <a:t> </a:t>
              </a:r>
              <a:r>
                <a:rPr lang="en-US" dirty="0" err="1"/>
                <a:t>bé</a:t>
              </a:r>
              <a:endParaRPr lang="en-US" altLang="pt-B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DH: </a:t>
              </a:r>
              <a:r>
                <a:rPr lang="en-US" dirty="0" err="1"/>
                <a:t>Vui</a:t>
              </a:r>
              <a:r>
                <a:rPr lang="en-US" dirty="0"/>
                <a:t> </a:t>
              </a:r>
              <a:r>
                <a:rPr lang="en-US" dirty="0" err="1"/>
                <a:t>đến</a:t>
              </a:r>
              <a:r>
                <a:rPr lang="en-US" dirty="0"/>
                <a:t> </a:t>
              </a:r>
              <a:r>
                <a:rPr lang="en-US" dirty="0" err="1"/>
                <a:t>truờng</a:t>
              </a:r>
              <a:r>
                <a:rPr lang="en-US" dirty="0"/>
                <a:t> (T / g: </a:t>
              </a:r>
              <a:r>
                <a:rPr lang="en-US" dirty="0" err="1"/>
                <a:t>Hồ</a:t>
              </a:r>
              <a:r>
                <a:rPr lang="en-US" dirty="0"/>
                <a:t> </a:t>
              </a:r>
              <a:r>
                <a:rPr lang="en-US" dirty="0" err="1"/>
                <a:t>Bắc</a:t>
              </a:r>
              <a:r>
                <a:rPr lang="en-US" dirty="0"/>
                <a:t>) NH: </a:t>
              </a:r>
              <a:r>
                <a:rPr lang="en-US" dirty="0" err="1"/>
                <a:t>Cô</a:t>
              </a:r>
              <a:r>
                <a:rPr lang="en-US" dirty="0"/>
                <a:t> </a:t>
              </a:r>
              <a:r>
                <a:rPr lang="en-US" dirty="0" err="1"/>
                <a:t>giáo</a:t>
              </a:r>
              <a:r>
                <a:rPr lang="en-US" dirty="0"/>
                <a:t> </a:t>
              </a:r>
              <a:r>
                <a:rPr lang="en-US" dirty="0" err="1"/>
                <a:t>bản</a:t>
              </a:r>
              <a:r>
                <a:rPr lang="en-US" dirty="0"/>
                <a:t> </a:t>
              </a:r>
              <a:r>
                <a:rPr lang="en-US" dirty="0" err="1"/>
                <a:t>em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dirty="0"/>
                <a:t>Tô màu đồ chơi của bé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05345" y="4827905"/>
              <a:ext cx="293154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VĐCB: </a:t>
              </a:r>
              <a:r>
                <a:rPr lang="en-US" dirty="0" err="1"/>
                <a:t>Đi</a:t>
              </a:r>
              <a:r>
                <a:rPr lang="en-US" dirty="0"/>
                <a:t> </a:t>
              </a:r>
              <a:r>
                <a:rPr lang="en-US" dirty="0" err="1"/>
                <a:t>kiễng</a:t>
              </a:r>
              <a:r>
                <a:rPr lang="en-US" dirty="0"/>
                <a:t> </a:t>
              </a:r>
              <a:r>
                <a:rPr lang="en-US" dirty="0" err="1"/>
                <a:t>gót</a:t>
              </a:r>
              <a:r>
                <a:rPr lang="en-US" dirty="0"/>
                <a:t> </a:t>
              </a:r>
              <a:r>
                <a:rPr lang="en-US" dirty="0" err="1"/>
                <a:t>liên</a:t>
              </a:r>
              <a:r>
                <a:rPr lang="en-US" dirty="0"/>
                <a:t> </a:t>
              </a:r>
              <a:r>
                <a:rPr lang="en-US" dirty="0" err="1"/>
                <a:t>tục</a:t>
              </a:r>
              <a:r>
                <a:rPr lang="en-US" dirty="0"/>
                <a:t> 3m </a:t>
              </a:r>
            </a:p>
            <a:p>
              <a:pPr algn="ctr"/>
              <a:r>
                <a:rPr lang="en-US" dirty="0"/>
                <a:t>TCVĐ: </a:t>
              </a:r>
              <a:r>
                <a:rPr lang="en-US" dirty="0" err="1"/>
                <a:t>Gieo</a:t>
              </a:r>
              <a:r>
                <a:rPr lang="en-US" dirty="0"/>
                <a:t> </a:t>
              </a:r>
              <a:r>
                <a:rPr lang="en-US" dirty="0" err="1"/>
                <a:t>hạt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Ôn</a:t>
              </a:r>
              <a:r>
                <a:rPr lang="en-US" dirty="0"/>
                <a:t> 3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xanh</a:t>
              </a:r>
              <a:r>
                <a:rPr lang="en-US" dirty="0"/>
                <a:t>,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đỏ</a:t>
              </a:r>
              <a:r>
                <a:rPr lang="en-US" dirty="0"/>
                <a:t>,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vàng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Ôn</a:t>
              </a:r>
              <a:r>
                <a:rPr lang="en-US" dirty="0"/>
                <a:t> </a:t>
              </a:r>
              <a:r>
                <a:rPr lang="en-US" dirty="0" err="1"/>
                <a:t>luyện</a:t>
              </a:r>
              <a:r>
                <a:rPr lang="en-US" dirty="0"/>
                <a:t> VĐCB: </a:t>
              </a:r>
              <a:r>
                <a:rPr lang="en-US" dirty="0" err="1"/>
                <a:t>Đi</a:t>
              </a:r>
              <a:r>
                <a:rPr lang="en-US" dirty="0"/>
                <a:t> </a:t>
              </a:r>
              <a:r>
                <a:rPr lang="en-US" dirty="0" err="1"/>
                <a:t>kiễng</a:t>
              </a:r>
              <a:r>
                <a:rPr lang="en-US" dirty="0"/>
                <a:t> </a:t>
              </a:r>
              <a:r>
                <a:rPr lang="en-US" dirty="0" err="1"/>
                <a:t>gót</a:t>
              </a:r>
              <a:r>
                <a:rPr lang="en-US" dirty="0"/>
                <a:t> </a:t>
              </a:r>
              <a:r>
                <a:rPr lang="en-US" dirty="0" err="1"/>
                <a:t>liên</a:t>
              </a:r>
              <a:r>
                <a:rPr lang="en-US" dirty="0"/>
                <a:t> </a:t>
              </a:r>
              <a:r>
                <a:rPr lang="en-US" dirty="0" err="1"/>
                <a:t>tục</a:t>
              </a:r>
              <a:r>
                <a:rPr lang="en-US" dirty="0"/>
                <a:t> 3m </a:t>
              </a:r>
            </a:p>
            <a:p>
              <a:r>
                <a:rPr lang="en-US" dirty="0"/>
                <a:t>TCVĐ: </a:t>
              </a:r>
              <a:r>
                <a:rPr lang="en-US" dirty="0" err="1"/>
                <a:t>Gieo</a:t>
              </a:r>
              <a:r>
                <a:rPr lang="en-US" dirty="0"/>
                <a:t> </a:t>
              </a:r>
              <a:r>
                <a:rPr lang="en-US" dirty="0" err="1"/>
                <a:t>hạt</a:t>
              </a:r>
              <a:endParaRPr lang="en-US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105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22</cp:revision>
  <dcterms:created xsi:type="dcterms:W3CDTF">2023-09-16T06:58:00Z</dcterms:created>
  <dcterms:modified xsi:type="dcterms:W3CDTF">2025-09-13T04:03:37Z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