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8DACF"/>
    <a:srgbClr val="FBE7E0"/>
    <a:srgbClr val="FFFBF1"/>
    <a:srgbClr val="FDFFFE"/>
    <a:srgbClr val="F9B4C9"/>
    <a:srgbClr val="FED9E0"/>
    <a:srgbClr val="E74F80"/>
    <a:srgbClr val="8587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>
        <p:scale>
          <a:sx n="75" d="100"/>
          <a:sy n="75" d="100"/>
        </p:scale>
        <p:origin x="931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6.png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0527" y="894735"/>
            <a:ext cx="8851667" cy="4956934"/>
          </a:xfrm>
          <a:prstGeom prst="rect">
            <a:avLst/>
          </a:prstGeom>
        </p:spPr>
      </p:pic>
      <p:pic>
        <p:nvPicPr>
          <p:cNvPr id="9" name="Picture 8" descr="A logo with hands and a flower&#10;&#10;Description automatically generate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247" y="1006331"/>
            <a:ext cx="698552" cy="70768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795153" y="1825610"/>
            <a:ext cx="39918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solidFill>
                  <a:schemeClr val="bg1"/>
                </a:solidFill>
              </a:rPr>
              <a:t>TRƯỜNG MN GIANG BIÊN</a:t>
            </a:r>
            <a:endParaRPr lang="en-US" sz="1600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085258" y="589935"/>
            <a:ext cx="5282329" cy="3739177"/>
            <a:chOff x="2085258" y="589935"/>
            <a:chExt cx="5282329" cy="3739177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2085258" y="589935"/>
              <a:ext cx="5282329" cy="3739177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471307" y="908189"/>
              <a:ext cx="701101" cy="707197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172408" y="1138562"/>
              <a:ext cx="1615902" cy="476824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3172408" y="1207697"/>
              <a:ext cx="2430236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schemeClr val="accent5">
                      <a:lumMod val="75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TRƯỜNG MN GIANG BIÊN</a:t>
              </a:r>
              <a:endPara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58457" y="1809644"/>
            <a:ext cx="4320914" cy="243861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-30552" y="0"/>
            <a:ext cx="12192000" cy="6858000"/>
            <a:chOff x="-30552" y="0"/>
            <a:chExt cx="12192000" cy="6858000"/>
          </a:xfrm>
        </p:grpSpPr>
        <p:grpSp>
          <p:nvGrpSpPr>
            <p:cNvPr id="5" name="Group 4"/>
            <p:cNvGrpSpPr/>
            <p:nvPr/>
          </p:nvGrpSpPr>
          <p:grpSpPr>
            <a:xfrm>
              <a:off x="-30552" y="0"/>
              <a:ext cx="12192000" cy="6858000"/>
              <a:chOff x="0" y="0"/>
              <a:chExt cx="12192000" cy="6858000"/>
            </a:xfrm>
          </p:grpSpPr>
          <p:pic>
            <p:nvPicPr>
              <p:cNvPr id="3" name="Picture 2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  <p:sp>
            <p:nvSpPr>
              <p:cNvPr id="4" name="Rectangle 3"/>
              <p:cNvSpPr/>
              <p:nvPr/>
            </p:nvSpPr>
            <p:spPr>
              <a:xfrm>
                <a:off x="2871019" y="314632"/>
                <a:ext cx="6921910" cy="884903"/>
              </a:xfrm>
              <a:prstGeom prst="rect">
                <a:avLst/>
              </a:prstGeom>
              <a:solidFill>
                <a:srgbClr val="8587C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>
              <a:off x="2871019" y="314632"/>
              <a:ext cx="6270171" cy="6756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THỜI KHÓA BIỂU THÁNG 8 LỚP MGB C1</a:t>
              </a:r>
              <a:endParaRPr lang="en-US" sz="2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b="1" i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Tuần 2: Từ ngày 11/8/2025 đến ngày 16/8/2025</a:t>
              </a:r>
              <a:endParaRPr lang="en-US" b="1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926518" y="2139315"/>
              <a:ext cx="1557655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solidFill>
                    <a:srgbClr val="002060"/>
                  </a:solidFill>
                </a:rPr>
                <a:t>PTVĐ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882938" y="2139044"/>
              <a:ext cx="89807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</a:rPr>
                <a:t>KPXH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9141388" y="2139950"/>
              <a:ext cx="1285875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solidFill>
                    <a:srgbClr val="002060"/>
                  </a:solidFill>
                </a:rPr>
                <a:t>VĂN HỌC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079784" y="4462754"/>
              <a:ext cx="1228857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</a:rPr>
                <a:t>TOÁN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649685" y="4458470"/>
              <a:ext cx="1228857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</a:rPr>
                <a:t>ÂM NHẠC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9253382" y="4718957"/>
              <a:ext cx="12288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</a:rPr>
                <a:t>ÔN LUYỆN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9253382" y="4442141"/>
              <a:ext cx="1228857" cy="645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  <a:latin typeface=".VnPresent" panose="020B7200000000000000" pitchFamily="34" charset="0"/>
                </a:rPr>
                <a:t>Saturda</a:t>
              </a:r>
              <a:r>
                <a:rPr lang="en-US" b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endParaRPr 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519719" y="2566785"/>
              <a:ext cx="2488066" cy="9220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en-US"/>
                <a:t>PTV</a:t>
              </a:r>
              <a:r>
                <a:rPr lang="" altLang="en-US"/>
                <a:t>Đ</a:t>
              </a:r>
              <a:r>
                <a:rPr lang="en-US" altLang="en-US"/>
                <a:t>: L</a:t>
              </a:r>
              <a:r>
                <a:rPr lang="" altLang="en-US"/>
                <a:t>ă</a:t>
              </a:r>
              <a:r>
                <a:rPr lang="en-US" altLang="en-US"/>
                <a:t>n bóng</a:t>
              </a:r>
              <a:endParaRPr lang="en-US" altLang="en-US"/>
            </a:p>
            <a:p>
              <a:r>
                <a:rPr lang="en-US" altLang="en-US"/>
                <a:t>TCV</a:t>
              </a:r>
              <a:r>
                <a:rPr lang="" altLang="en-US"/>
                <a:t>Đ</a:t>
              </a:r>
              <a:r>
                <a:rPr lang="en-US" altLang="en-US"/>
                <a:t>: nhảy nh</a:t>
              </a:r>
              <a:r>
                <a:rPr lang="" altLang="en-US"/>
                <a:t>ư</a:t>
              </a:r>
              <a:r>
                <a:rPr lang="en-US" altLang="en-US"/>
                <a:t> quả bóng nảy</a:t>
              </a:r>
              <a:endParaRPr lang="en-US" alt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280821" y="2589914"/>
              <a:ext cx="2102304" cy="36830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en-US"/>
                <a:t>Xe </a:t>
              </a:r>
              <a:r>
                <a:rPr lang="" altLang="en-US"/>
                <a:t>đ</a:t>
              </a:r>
              <a:r>
                <a:rPr lang="en-US" altLang="en-US"/>
                <a:t>ạp- Xe máy</a:t>
              </a:r>
              <a:endParaRPr lang="en-US" alt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372475" y="2508376"/>
              <a:ext cx="2299806" cy="5835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altLang="en-US" sz="1600"/>
                <a:t>Truyện: Xe lu và xe ca</a:t>
              </a:r>
              <a:endParaRPr lang="en-US" altLang="en-US" sz="1600"/>
            </a:p>
            <a:p>
              <a:pPr algn="ctr"/>
              <a:r>
                <a:rPr lang="en-US" altLang="en-US" sz="1600"/>
                <a:t>(T/g: Phong Thu)</a:t>
              </a:r>
              <a:endParaRPr lang="en-US" altLang="en-US" sz="160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283898" y="4827905"/>
              <a:ext cx="2867660" cy="64516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altLang="en-US">
                  <a:latin typeface="Times New Roman" panose="02020603050405020304" pitchFamily="18" charset="0"/>
                  <a:cs typeface="Times New Roman" panose="02020603050405020304" pitchFamily="18" charset="0"/>
                </a:rPr>
                <a:t>Nhận biết gọi </a:t>
              </a:r>
              <a:r>
                <a:rPr lang="" altLang="en-US">
                  <a:latin typeface="Times New Roman" panose="02020603050405020304" pitchFamily="18" charset="0"/>
                  <a:cs typeface="Times New Roman" panose="02020603050405020304" pitchFamily="18" charset="0"/>
                </a:rPr>
                <a:t>đ</a:t>
              </a:r>
              <a:r>
                <a:rPr lang="en-US" altLang="en-US">
                  <a:latin typeface="Times New Roman" panose="02020603050405020304" pitchFamily="18" charset="0"/>
                  <a:cs typeface="Times New Roman" panose="02020603050405020304" pitchFamily="18" charset="0"/>
                </a:rPr>
                <a:t>úng tên hình vuông</a:t>
              </a:r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731203" y="4914900"/>
              <a:ext cx="2931549" cy="9220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altLang="en-US"/>
                <a:t>Dạy hát: E tập lái ô tô</a:t>
              </a:r>
              <a:endParaRPr lang="en-US" altLang="en-US"/>
            </a:p>
            <a:p>
              <a:pPr algn="ctr"/>
              <a:r>
                <a:rPr lang="en-US" altLang="en-US"/>
                <a:t>Nghe hát: Em </a:t>
              </a:r>
              <a:r>
                <a:rPr lang="" altLang="en-US"/>
                <a:t>đ</a:t>
              </a:r>
              <a:r>
                <a:rPr lang="en-US" altLang="en-US"/>
                <a:t>i qua ngã t</a:t>
              </a:r>
              <a:r>
                <a:rPr lang="" altLang="en-US"/>
                <a:t>ư</a:t>
              </a:r>
              <a:r>
                <a:rPr lang="en-US" altLang="en-US"/>
                <a:t> </a:t>
              </a:r>
              <a:r>
                <a:rPr lang="" altLang="en-US"/>
                <a:t>đư</a:t>
              </a:r>
              <a:r>
                <a:rPr lang="en-US" altLang="en-US"/>
                <a:t>ờng phố</a:t>
              </a:r>
              <a:endParaRPr lang="en-US" alt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519432" y="5088289"/>
              <a:ext cx="3155496" cy="36830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en-US"/>
                <a:t>Ôn các bài thơ </a:t>
              </a:r>
              <a:r>
                <a:rPr lang="" altLang="en-US"/>
                <a:t>đ</a:t>
              </a:r>
              <a:r>
                <a:rPr lang="en-US" altLang="en-US"/>
                <a:t>ã học</a:t>
              </a:r>
              <a:endParaRPr lang="en-US" alt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365</Words>
  <Application>WPS Presentation</Application>
  <PresentationFormat>Widescreen</PresentationFormat>
  <Paragraphs>36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6" baseType="lpstr">
      <vt:lpstr>Arial</vt:lpstr>
      <vt:lpstr>SimSun</vt:lpstr>
      <vt:lpstr>Wingdings</vt:lpstr>
      <vt:lpstr>Calibri</vt:lpstr>
      <vt:lpstr>Times New Roman</vt:lpstr>
      <vt:lpstr>.VnPresent</vt:lpstr>
      <vt:lpstr>Billion Dreams</vt:lpstr>
      <vt:lpstr>Microsoft YaHei</vt:lpstr>
      <vt:lpstr>Arial Unicode MS</vt:lpstr>
      <vt:lpstr>Calibri Light</vt:lpstr>
      <vt:lpstr>Calibri</vt:lpstr>
      <vt:lpstr>Tahoma</vt:lpstr>
      <vt:lpstr>Office Theme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 Vostro 3500</dc:creator>
  <cp:lastModifiedBy>Nguyen Xuan Bao (PTCD HN)</cp:lastModifiedBy>
  <cp:revision>24</cp:revision>
  <dcterms:created xsi:type="dcterms:W3CDTF">2023-09-16T06:58:00Z</dcterms:created>
  <dcterms:modified xsi:type="dcterms:W3CDTF">2025-08-20T15:24:06Z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CC2614928A714DDF84825499600F73EF_12</vt:lpwstr>
  </property>
  <property fmtid="{D5CDD505-2E9C-101B-9397-08002B2CF9AE}" pid="3" name="KSOProductBuildVer">
    <vt:lpwstr>1033-12.2.0.21931</vt:lpwstr>
  </property>
</Properties>
</file>