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6" r:id="rId2"/>
    <p:sldId id="309" r:id="rId3"/>
    <p:sldId id="304" r:id="rId4"/>
    <p:sldId id="258" r:id="rId5"/>
    <p:sldId id="259" r:id="rId6"/>
    <p:sldId id="260" r:id="rId7"/>
    <p:sldId id="261" r:id="rId8"/>
    <p:sldId id="262" r:id="rId9"/>
    <p:sldId id="266" r:id="rId10"/>
    <p:sldId id="306" r:id="rId11"/>
    <p:sldId id="307" r:id="rId12"/>
    <p:sldId id="308" r:id="rId13"/>
    <p:sldId id="305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84" r:id="rId25"/>
    <p:sldId id="285" r:id="rId26"/>
    <p:sldId id="289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660"/>
  </p:normalViewPr>
  <p:slideViewPr>
    <p:cSldViewPr>
      <p:cViewPr varScale="1">
        <p:scale>
          <a:sx n="78" d="100"/>
          <a:sy n="78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B976-F0E9-4ABD-AF33-0BA9DD5F9A38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AA2D-846E-4F6A-AC80-90F0D451E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E741-B4ED-471E-AA2D-6C0D63EFD605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KỸ NĂNG SỐNG AN TOÀN CHO TRẺ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2021 - 2022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304800"/>
            <a:ext cx="7848600" cy="990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ĐÔ THỊ VIỆT HƯNG</a:t>
            </a: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 nạn bất ngờ với trẻ nhỏ, tai nạn bất ngờ, an toàn cho trẻ, tranh cảnh báo tai nạn cho tr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-9408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-1555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8-5399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1-2480-14350481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2-7250-14350481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5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Biện pháp phòng chống tai nạn thương tích cho trẻ mầm n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ấu hiểu con yêu - Bộ ảnh những nguy hiểm luôn luôn rình rập quanh con bạn  - Bố mẹ nào cũng nên xe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ự nhiên và xã hội lớp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ật mình với bộ ảnh mô tả những tai nạn trong gia đìn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amanbebe.com.vn/media/news/1411_giat-minh-voi-bo-anh-mo-ta-nhung-tai-nan-trong-gia-dinh-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3"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6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7-4970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 Biện pháp phòng chống tai nạn thương tích cho trẻ mầm n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i nạn bất ngờ với trẻ nhỏ, tai nạn bất ngờ, an toàn cho trẻ, tranh cảnh báo tai nạn cho trẻ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93</Words>
  <Application>Microsoft Office PowerPoint</Application>
  <PresentationFormat>On-screen Show (4:3)</PresentationFormat>
  <Paragraphs>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 KỸ NĂNG SỐNG AN TOÀN CHO TRẺ</vt:lpstr>
      <vt:lpstr>Các con hãy nêu những tình huống khi chơi cùng bạn có thể gây tổn thương cơ thể</vt:lpstr>
      <vt:lpstr>Những hình ảnh trẻ chơi cùng bạn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hình ảnh trẻ chơi một mình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“Ai chọn đúng”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MRHUU</dc:creator>
  <cp:lastModifiedBy>Admin</cp:lastModifiedBy>
  <cp:revision>29</cp:revision>
  <dcterms:created xsi:type="dcterms:W3CDTF">2021-12-20T16:12:18Z</dcterms:created>
  <dcterms:modified xsi:type="dcterms:W3CDTF">2022-04-07T07:50:21Z</dcterms:modified>
</cp:coreProperties>
</file>