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>
        <p:scale>
          <a:sx n="75" d="100"/>
          <a:sy n="75" d="100"/>
        </p:scale>
        <p:origin x="93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  <a:endParaRPr lang="en-US" sz="1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3 LỚP MGL C1</a:t>
              </a:r>
              <a:endParaRPr 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 1: Từ ngày10 /3/2025 đến ngày 15 /3 /2025</a:t>
              </a:r>
              <a:endParaRPr lang="en-US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518" y="2139315"/>
              <a:ext cx="155765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</a:rPr>
                <a:t>LQVH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82938" y="2139044"/>
              <a:ext cx="8980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KPXH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1388" y="2139950"/>
              <a:ext cx="128587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</a:rPr>
                <a:t>Toán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Tạo hình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PTTC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</a:t>
              </a:r>
              <a:r>
                <a:rPr lang="en-US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645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/>
                <a:t>Truyện: Xe lu và xe ca</a:t>
              </a:r>
              <a:endParaRPr lang="en-US" altLang="en-US"/>
            </a:p>
            <a:p>
              <a:r>
                <a:rPr lang="en-US" altLang="en-US"/>
                <a:t>(T/g: Phong Thu)</a:t>
              </a:r>
              <a:endParaRPr lang="en-US" alt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9220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/>
                <a:t>Thí nghiệm:</a:t>
              </a:r>
              <a:endParaRPr lang="en-US" altLang="en-US"/>
            </a:p>
            <a:p>
              <a:r>
                <a:rPr lang="en-US" altLang="en-US"/>
                <a:t>Trứng chìm trứng nổi</a:t>
              </a:r>
              <a:endParaRPr lang="en-US" alt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8299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sz="1600"/>
                <a:t>Ôn 4 hình tròn, hình vuông, hình tam giác, hình chữ nhật</a:t>
              </a:r>
              <a:endParaRPr lang="en-US" altLang="en-US" sz="16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83898" y="4827905"/>
              <a:ext cx="2867660" cy="5835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sz="1600">
                  <a:latin typeface="Tahoma" panose="020B0604030504040204"/>
                  <a:ea typeface="Tahoma" panose="020B0604030504040204"/>
                  <a:sym typeface="+mn-ea"/>
                </a:rPr>
                <a:t>Tô màu xe đạp</a:t>
              </a:r>
              <a:endParaRPr sz="1600" b="0" i="0">
                <a:latin typeface="Tahoma" panose="020B0604030504040204"/>
                <a:ea typeface="Tahoma" panose="020B0604030504040204"/>
              </a:endParaRPr>
            </a:p>
            <a:p>
              <a:pPr algn="ctr"/>
              <a:endParaRPr lang="en-US" altLang="en-US" sz="160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645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/>
                <a:t>V</a:t>
              </a:r>
              <a:r>
                <a:rPr lang="" altLang="en-US"/>
                <a:t>Đ</a:t>
              </a:r>
              <a:r>
                <a:rPr lang="en-US" altLang="en-US"/>
                <a:t>CB: Bật liên tiếp qua 3 ô</a:t>
              </a:r>
              <a:endParaRPr lang="en-US" altLang="en-US"/>
            </a:p>
            <a:p>
              <a:r>
                <a:rPr lang="en-US" altLang="en-US"/>
                <a:t>TC: Ai nhanh ai khéo</a:t>
              </a:r>
              <a:endParaRPr lang="en-US" alt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645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/>
                <a:t>V</a:t>
              </a:r>
              <a:r>
                <a:rPr lang="" altLang="en-US"/>
                <a:t>Đ</a:t>
              </a:r>
              <a:r>
                <a:rPr lang="en-US" altLang="en-US"/>
                <a:t>CB: Bật liên tiếp qua 3 ô</a:t>
              </a:r>
              <a:endParaRPr lang="en-US" altLang="en-US"/>
            </a:p>
            <a:p>
              <a:r>
                <a:rPr lang="en-US" altLang="en-US"/>
                <a:t>TC: Ai nhanh ai khéo</a:t>
              </a:r>
              <a:endParaRPr lang="en-US" altLang="en-US"/>
            </a:p>
          </p:txBody>
        </p:sp>
      </p:grpSp>
      <p:graphicFrame>
        <p:nvGraphicFramePr>
          <p:cNvPr id="2" name="Table 1"/>
          <p:cNvGraphicFramePr/>
          <p:nvPr/>
        </p:nvGraphicFramePr>
        <p:xfrm>
          <a:off x="853440" y="3213735"/>
          <a:ext cx="10485120" cy="0"/>
        </p:xfrm>
        <a:graphic>
          <a:graphicData uri="http://schemas.openxmlformats.org/drawingml/2006/table">
            <a:tbl>
              <a:tblPr/>
              <a:tblGrid>
                <a:gridCol w="5242560"/>
                <a:gridCol w="5242560"/>
              </a:tblGrid>
              <a:tr h="0">
                <a:tc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0" i="0">
                        <a:latin typeface="Tahoma" panose="020B0604030504040204"/>
                        <a:ea typeface="Tahoma" panose="020B0604030504040204"/>
                      </a:endParaRPr>
                    </a:p>
                    <a:p>
                      <a:pPr marL="0" indent="0" fontAlgn="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0" i="0">
                        <a:latin typeface="Tahoma" panose="020B0604030504040204"/>
                        <a:ea typeface="Tahoma" panose="020B0604030504040204"/>
                      </a:endParaRPr>
                    </a:p>
                  </a:txBody>
                  <a:tcPr marL="47942" marR="47942" marT="47942" marB="47942" anchor="t" anchorCtr="0">
                    <a:lnL w="9525" cap="flat" cmpd="sng">
                      <a:solidFill>
                        <a:srgbClr val="EEEEEE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EEEEEE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EEEEEE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0" i="0">
                        <a:latin typeface="Tahoma" panose="020B0604030504040204"/>
                        <a:ea typeface="Tahoma" panose="020B0604030504040204"/>
                      </a:endParaRPr>
                    </a:p>
                  </a:txBody>
                  <a:tcPr marL="47942" marR="47942" marT="47942" marB="47942" anchor="t" anchorCtr="0">
                    <a:lnL w="9525" cap="flat" cmpd="sng">
                      <a:solidFill>
                        <a:srgbClr val="EEEEEE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EEEEEE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/>
          <p:nvPr/>
        </p:nvGraphicFramePr>
        <p:xfrm>
          <a:off x="853440" y="3213735"/>
          <a:ext cx="10485120" cy="0"/>
        </p:xfrm>
        <a:graphic>
          <a:graphicData uri="http://schemas.openxmlformats.org/drawingml/2006/table">
            <a:tbl>
              <a:tblPr/>
              <a:tblGrid>
                <a:gridCol w="5242560"/>
                <a:gridCol w="5242560"/>
              </a:tblGrid>
              <a:tr h="0">
                <a:tc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0" i="0">
                        <a:latin typeface="Tahoma" panose="020B0604030504040204"/>
                        <a:ea typeface="Tahoma" panose="020B0604030504040204"/>
                      </a:endParaRPr>
                    </a:p>
                  </a:txBody>
                  <a:tcPr marL="47942" marR="47942" marT="47942" marB="47942" anchor="t" anchorCtr="0">
                    <a:lnL w="9525" cap="flat" cmpd="sng">
                      <a:solidFill>
                        <a:srgbClr val="EEEEEE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EEEEEE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EEEEEE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0" i="0">
                        <a:latin typeface="Tahoma" panose="020B0604030504040204"/>
                        <a:ea typeface="Tahoma" panose="020B0604030504040204"/>
                      </a:endParaRPr>
                    </a:p>
                  </a:txBody>
                  <a:tcPr marL="47942" marR="47942" marT="47942" marB="47942" anchor="t" anchorCtr="0">
                    <a:lnL w="9525" cap="flat" cmpd="sng">
                      <a:solidFill>
                        <a:srgbClr val="EEEEEE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EEEEEE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WPS Presentation</Application>
  <PresentationFormat>Widescreen</PresentationFormat>
  <Paragraphs>40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5" baseType="lpstr">
      <vt:lpstr>Arial</vt:lpstr>
      <vt:lpstr>SimSun</vt:lpstr>
      <vt:lpstr>Wingdings</vt:lpstr>
      <vt:lpstr>Calibri</vt:lpstr>
      <vt:lpstr>Times New Roman</vt:lpstr>
      <vt:lpstr>.VnPresent</vt:lpstr>
      <vt:lpstr>Microsoft YaHei</vt:lpstr>
      <vt:lpstr>Arial Unicode MS</vt:lpstr>
      <vt:lpstr>Calibri Light</vt:lpstr>
      <vt:lpstr>Calibri</vt:lpstr>
      <vt:lpstr>Tahoma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mngiangbienc1 mngiangbienc1</cp:lastModifiedBy>
  <cp:revision>22</cp:revision>
  <dcterms:created xsi:type="dcterms:W3CDTF">2023-09-16T06:58:00Z</dcterms:created>
  <dcterms:modified xsi:type="dcterms:W3CDTF">2025-03-10T08:49:40Z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CC2614928A714DDF84825499600F73EF_12</vt:lpwstr>
  </property>
  <property fmtid="{D5CDD505-2E9C-101B-9397-08002B2CF9AE}" pid="3" name="KSOProductBuildVer">
    <vt:lpwstr>1033-12.2.0.20326</vt:lpwstr>
  </property>
</Properties>
</file>